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C1C1C"/>
    <a:srgbClr val="686868"/>
    <a:srgbClr val="58585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4409" autoAdjust="0"/>
    <p:restoredTop sz="90305" autoAdjust="0"/>
  </p:normalViewPr>
  <p:slideViewPr>
    <p:cSldViewPr snapToGrid="0" snapToObjects="1">
      <p:cViewPr>
        <p:scale>
          <a:sx n="160" d="100"/>
          <a:sy n="160" d="100"/>
        </p:scale>
        <p:origin x="282" y="267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7716063" cy="77716063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78B0C2-C436-456F-A0DD-2C31CFB799CF}" type="datetimeFigureOut">
              <a:rPr lang="es-US" smtClean="0"/>
              <a:pPr/>
              <a:t>2/23/2016</a:t>
            </a:fld>
            <a:endParaRPr lang="es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03438" y="685800"/>
            <a:ext cx="26511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6C21B1-8D8C-4CF0-9150-6DCB0A2F01F2}" type="slidenum">
              <a:rPr lang="es-US" smtClean="0"/>
              <a:pPr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xmlns="" val="1542038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/>
              <a:t>FINAL!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smtClean="0"/>
              <a:t>Figure S6. </a:t>
            </a:r>
            <a:r>
              <a:rPr lang="en-US" sz="1200" b="1" dirty="0" smtClean="0"/>
              <a:t>Experimental set-up</a:t>
            </a:r>
          </a:p>
          <a:p>
            <a:r>
              <a:rPr lang="en-US" dirty="0" smtClean="0"/>
              <a:t>Replace last</a:t>
            </a:r>
            <a:r>
              <a:rPr lang="en-US" baseline="0" dirty="0" smtClean="0"/>
              <a:t> image with emailed image, label a-f, and polish. – DONE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Reinsert all photos from the originals (sent to you by email from Luisa) at highest resolution possible – DONE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Replace panel d with the image (1</a:t>
            </a:r>
            <a:r>
              <a:rPr lang="en-US" baseline="30000" dirty="0" smtClean="0"/>
              <a:t>st</a:t>
            </a:r>
            <a:r>
              <a:rPr lang="en-US" baseline="0" dirty="0" smtClean="0"/>
              <a:t> change light &amp; hue; not green, but white) in slide 2 – DONE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Crop &amp; resize panel e (in </a:t>
            </a:r>
            <a:r>
              <a:rPr lang="en-US" baseline="0" dirty="0" err="1" smtClean="0"/>
              <a:t>photoshop</a:t>
            </a:r>
            <a:r>
              <a:rPr lang="en-US" baseline="0" dirty="0" smtClean="0"/>
              <a:t>) to the same as c – DONE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2DE72-BF52-450C-8754-641111AF8D6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9594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C22DA-B6B0-46B1-8162-B81E92B23B11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C4C91-B820-414B-9582-83EB4CDF89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531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C22DA-B6B0-46B1-8162-B81E92B23B11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C4C91-B820-414B-9582-83EB4CDF89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7441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C22DA-B6B0-46B1-8162-B81E92B23B11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C4C91-B820-414B-9582-83EB4CDF89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144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C22DA-B6B0-46B1-8162-B81E92B23B11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C4C91-B820-414B-9582-83EB4CDF89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3332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C22DA-B6B0-46B1-8162-B81E92B23B11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C4C91-B820-414B-9582-83EB4CDF89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1333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C22DA-B6B0-46B1-8162-B81E92B23B11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C4C91-B820-414B-9582-83EB4CDF89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268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C22DA-B6B0-46B1-8162-B81E92B23B11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C4C91-B820-414B-9582-83EB4CDF89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2732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C22DA-B6B0-46B1-8162-B81E92B23B11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C4C91-B820-414B-9582-83EB4CDF89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4107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C22DA-B6B0-46B1-8162-B81E92B23B11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C4C91-B820-414B-9582-83EB4CDF89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5192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C22DA-B6B0-46B1-8162-B81E92B23B11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C4C91-B820-414B-9582-83EB4CDF89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0606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C22DA-B6B0-46B1-8162-B81E92B23B11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C4C91-B820-414B-9582-83EB4CDF89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3792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C22DA-B6B0-46B1-8162-B81E92B23B11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C4C91-B820-414B-9582-83EB4CDF89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4310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39139" y="1186755"/>
            <a:ext cx="2844310" cy="348691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09506" y="4941891"/>
            <a:ext cx="2050045" cy="402336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507"/>
          <a:stretch/>
        </p:blipFill>
        <p:spPr>
          <a:xfrm>
            <a:off x="90954" y="1186755"/>
            <a:ext cx="2924645" cy="777849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1491" y="1070137"/>
            <a:ext cx="489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06219" y="1186755"/>
            <a:ext cx="418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79564" y="4768089"/>
            <a:ext cx="489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98286" y="1186755"/>
            <a:ext cx="1482469" cy="348691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057023" y="1109010"/>
            <a:ext cx="489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b.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50951" y="4941891"/>
            <a:ext cx="2232498" cy="402336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216252" y="4805159"/>
            <a:ext cx="489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80746" y="1097332"/>
            <a:ext cx="489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5511" y="291548"/>
            <a:ext cx="1042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Figure S6</a:t>
            </a:r>
          </a:p>
        </p:txBody>
      </p:sp>
    </p:spTree>
    <p:extLst>
      <p:ext uri="{BB962C8B-B14F-4D97-AF65-F5344CB8AC3E}">
        <p14:creationId xmlns:p14="http://schemas.microsoft.com/office/powerpoint/2010/main" xmlns="" val="103368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4991</TotalTime>
  <Words>98</Words>
  <Application>Microsoft Office PowerPoint</Application>
  <PresentationFormat>Custom</PresentationFormat>
  <Paragraphs>14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BackmanLab1</dc:creator>
  <cp:lastModifiedBy>0011690</cp:lastModifiedBy>
  <cp:revision>218</cp:revision>
  <dcterms:created xsi:type="dcterms:W3CDTF">2013-07-17T16:15:24Z</dcterms:created>
  <dcterms:modified xsi:type="dcterms:W3CDTF">2016-02-23T05:37:41Z</dcterms:modified>
</cp:coreProperties>
</file>