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9" r:id="rId3"/>
    <p:sldId id="262" r:id="rId4"/>
    <p:sldId id="265" r:id="rId5"/>
    <p:sldId id="272" r:id="rId6"/>
    <p:sldId id="270" r:id="rId7"/>
    <p:sldId id="267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1" autoAdjust="0"/>
    <p:restoredTop sz="94660"/>
  </p:normalViewPr>
  <p:slideViewPr>
    <p:cSldViewPr snapToGrid="0">
      <p:cViewPr>
        <p:scale>
          <a:sx n="50" d="100"/>
          <a:sy n="50" d="100"/>
        </p:scale>
        <p:origin x="1773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01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4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81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2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95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9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48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5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35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80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AB21-16CB-4E8F-978D-324E2E421E86}" type="datetimeFigureOut">
              <a:rPr lang="zh-CN" altLang="en-US" smtClean="0"/>
              <a:t>2022/11/8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31E2-5977-458B-9B65-F8EE91399D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08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288E133-B73F-AE98-2F9B-2BE10CB2F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36" y="1308014"/>
            <a:ext cx="6858000" cy="4463646"/>
          </a:xfrm>
          <a:prstGeom prst="rect">
            <a:avLst/>
          </a:prstGeom>
        </p:spPr>
      </p:pic>
      <p:sp>
        <p:nvSpPr>
          <p:cNvPr id="3" name="Text Box 31" descr="宽上对角线">
            <a:extLst>
              <a:ext uri="{FF2B5EF4-FFF2-40B4-BE49-F238E27FC236}">
                <a16:creationId xmlns:a16="http://schemas.microsoft.com/office/drawing/2014/main" id="{E373CE41-17BD-A8DA-0176-E7B5932F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S1</a:t>
            </a:r>
          </a:p>
        </p:txBody>
      </p:sp>
    </p:spTree>
    <p:extLst>
      <p:ext uri="{BB962C8B-B14F-4D97-AF65-F5344CB8AC3E}">
        <p14:creationId xmlns:p14="http://schemas.microsoft.com/office/powerpoint/2010/main" val="107914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432" y="527995"/>
            <a:ext cx="6716544" cy="7297562"/>
            <a:chOff x="44432" y="527995"/>
            <a:chExt cx="6716544" cy="7297562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FBFFB1F1-A04C-4CB0-9088-0CDA7C58B34D}"/>
                </a:ext>
              </a:extLst>
            </p:cNvPr>
            <p:cNvSpPr txBox="1"/>
            <p:nvPr/>
          </p:nvSpPr>
          <p:spPr>
            <a:xfrm>
              <a:off x="187650" y="549459"/>
              <a:ext cx="397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8B5511B-2BA6-436A-B219-EDDCC124521E}"/>
                </a:ext>
              </a:extLst>
            </p:cNvPr>
            <p:cNvSpPr txBox="1"/>
            <p:nvPr/>
          </p:nvSpPr>
          <p:spPr>
            <a:xfrm>
              <a:off x="3504421" y="527995"/>
              <a:ext cx="27939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26645A9-F3F3-48E7-BBCB-5464085A56E9}"/>
                </a:ext>
              </a:extLst>
            </p:cNvPr>
            <p:cNvSpPr txBox="1"/>
            <p:nvPr/>
          </p:nvSpPr>
          <p:spPr>
            <a:xfrm>
              <a:off x="145908" y="4228728"/>
              <a:ext cx="397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95DA34F-E613-4DDC-8919-2225169D9ABA}"/>
                </a:ext>
              </a:extLst>
            </p:cNvPr>
            <p:cNvSpPr txBox="1"/>
            <p:nvPr/>
          </p:nvSpPr>
          <p:spPr>
            <a:xfrm>
              <a:off x="3469375" y="4228726"/>
              <a:ext cx="397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BCF6CACE-1399-E041-27C6-7FD4605E2987}"/>
                </a:ext>
              </a:extLst>
            </p:cNvPr>
            <p:cNvGrpSpPr/>
            <p:nvPr/>
          </p:nvGrpSpPr>
          <p:grpSpPr>
            <a:xfrm>
              <a:off x="3505396" y="881970"/>
              <a:ext cx="3206698" cy="3145006"/>
              <a:chOff x="4946650" y="3416888"/>
              <a:chExt cx="3540125" cy="3461750"/>
            </a:xfrm>
          </p:grpSpPr>
          <p:pic>
            <p:nvPicPr>
              <p:cNvPr id="26" name="图片 25">
                <a:extLst>
                  <a:ext uri="{FF2B5EF4-FFF2-40B4-BE49-F238E27FC236}">
                    <a16:creationId xmlns:a16="http://schemas.microsoft.com/office/drawing/2014/main" id="{1948CC15-D55F-4A5F-42F7-B335E26318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9721" b="13316"/>
              <a:stretch/>
            </p:blipFill>
            <p:spPr>
              <a:xfrm>
                <a:off x="6829375" y="3416888"/>
                <a:ext cx="1632584" cy="1706400"/>
              </a:xfrm>
              <a:prstGeom prst="rect">
                <a:avLst/>
              </a:prstGeom>
            </p:spPr>
          </p:pic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1EDA485E-77E7-C656-2249-ECE9043E21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525" b="14022"/>
              <a:stretch/>
            </p:blipFill>
            <p:spPr>
              <a:xfrm>
                <a:off x="5249684" y="4943942"/>
                <a:ext cx="1635612" cy="1692000"/>
              </a:xfrm>
              <a:prstGeom prst="rect">
                <a:avLst/>
              </a:prstGeom>
            </p:spPr>
          </p:pic>
          <p:pic>
            <p:nvPicPr>
              <p:cNvPr id="28" name="图片 22">
                <a:extLst>
                  <a:ext uri="{FF2B5EF4-FFF2-40B4-BE49-F238E27FC236}">
                    <a16:creationId xmlns:a16="http://schemas.microsoft.com/office/drawing/2014/main" id="{26D7D701-D4A3-2ACC-C1E2-1C5E821FF3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67" b="13721"/>
              <a:stretch>
                <a:fillRect/>
              </a:stretch>
            </p:blipFill>
            <p:spPr bwMode="auto">
              <a:xfrm>
                <a:off x="6844888" y="4961850"/>
                <a:ext cx="1641887" cy="1676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图片 7">
                <a:extLst>
                  <a:ext uri="{FF2B5EF4-FFF2-40B4-BE49-F238E27FC236}">
                    <a16:creationId xmlns:a16="http://schemas.microsoft.com/office/drawing/2014/main" id="{DF047AE5-7F2D-0A0B-6C48-3C8CDECA23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987" b="12958"/>
              <a:stretch>
                <a:fillRect/>
              </a:stretch>
            </p:blipFill>
            <p:spPr bwMode="auto">
              <a:xfrm>
                <a:off x="5255236" y="3435966"/>
                <a:ext cx="1641887" cy="169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文本框 23">
                <a:extLst>
                  <a:ext uri="{FF2B5EF4-FFF2-40B4-BE49-F238E27FC236}">
                    <a16:creationId xmlns:a16="http://schemas.microsoft.com/office/drawing/2014/main" id="{D9D54D75-5B9E-F936-DCB2-B5343FFFAB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8157" y="6570882"/>
                <a:ext cx="599052" cy="307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CD4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文本框 27">
                <a:extLst>
                  <a:ext uri="{FF2B5EF4-FFF2-40B4-BE49-F238E27FC236}">
                    <a16:creationId xmlns:a16="http://schemas.microsoft.com/office/drawing/2014/main" id="{E9CB9897-F4E7-2166-37B6-CCDE298A99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716691" y="5939624"/>
                <a:ext cx="767764" cy="3078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IL-17a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2" name="直接箭头连接符 31">
                <a:extLst>
                  <a:ext uri="{FF2B5EF4-FFF2-40B4-BE49-F238E27FC236}">
                    <a16:creationId xmlns:a16="http://schemas.microsoft.com/office/drawing/2014/main" id="{7CFE7545-03BE-171B-A2D6-5217780E614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6081713" y="6716713"/>
                <a:ext cx="1785937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接箭头连接符 32">
                <a:extLst>
                  <a:ext uri="{FF2B5EF4-FFF2-40B4-BE49-F238E27FC236}">
                    <a16:creationId xmlns:a16="http://schemas.microsoft.com/office/drawing/2014/main" id="{754482D2-C246-1336-5E8E-B92044D4972A}"/>
                  </a:ext>
                </a:extLst>
              </p:cNvPr>
              <p:cNvCxnSpPr/>
              <p:nvPr/>
            </p:nvCxnSpPr>
            <p:spPr bwMode="auto">
              <a:xfrm flipV="1">
                <a:off x="5126038" y="4057650"/>
                <a:ext cx="0" cy="17272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文本框 35">
                <a:extLst>
                  <a:ext uri="{FF2B5EF4-FFF2-40B4-BE49-F238E27FC236}">
                    <a16:creationId xmlns:a16="http://schemas.microsoft.com/office/drawing/2014/main" id="{8A399075-F0AD-838F-38A1-704177BD0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7351" y="3901699"/>
                <a:ext cx="516748" cy="247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文本框 42">
                <a:extLst>
                  <a:ext uri="{FF2B5EF4-FFF2-40B4-BE49-F238E27FC236}">
                    <a16:creationId xmlns:a16="http://schemas.microsoft.com/office/drawing/2014/main" id="{EEDD9E34-E126-6C0D-6AF6-C454603D0C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15994" y="3871003"/>
                <a:ext cx="543829" cy="247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文本框 43">
                <a:extLst>
                  <a:ext uri="{FF2B5EF4-FFF2-40B4-BE49-F238E27FC236}">
                    <a16:creationId xmlns:a16="http://schemas.microsoft.com/office/drawing/2014/main" id="{BFFADE0D-9964-5644-9704-B9D76543B4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9747" y="5360325"/>
                <a:ext cx="64409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HCK</a:t>
                </a:r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文本框 44">
                <a:extLst>
                  <a:ext uri="{FF2B5EF4-FFF2-40B4-BE49-F238E27FC236}">
                    <a16:creationId xmlns:a16="http://schemas.microsoft.com/office/drawing/2014/main" id="{305DE129-D918-C498-5B4D-1B2E05C3D5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39611" y="5375114"/>
                <a:ext cx="613393" cy="247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SASP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6D605795-227C-8A8A-6A16-8078610C14E4}"/>
                </a:ext>
              </a:extLst>
            </p:cNvPr>
            <p:cNvGrpSpPr/>
            <p:nvPr/>
          </p:nvGrpSpPr>
          <p:grpSpPr>
            <a:xfrm>
              <a:off x="44432" y="868868"/>
              <a:ext cx="3302441" cy="3215807"/>
              <a:chOff x="747713" y="3470275"/>
              <a:chExt cx="3390900" cy="3392488"/>
            </a:xfrm>
          </p:grpSpPr>
          <p:pic>
            <p:nvPicPr>
              <p:cNvPr id="39" name="图片 38">
                <a:extLst>
                  <a:ext uri="{FF2B5EF4-FFF2-40B4-BE49-F238E27FC236}">
                    <a16:creationId xmlns:a16="http://schemas.microsoft.com/office/drawing/2014/main" id="{681F6576-83E4-43EB-BE2A-A3C603BB2F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10986" b="14005"/>
              <a:stretch/>
            </p:blipFill>
            <p:spPr>
              <a:xfrm>
                <a:off x="1086941" y="4920071"/>
                <a:ext cx="1574670" cy="1656000"/>
              </a:xfrm>
              <a:prstGeom prst="rect">
                <a:avLst/>
              </a:prstGeom>
            </p:spPr>
          </p:pic>
          <p:pic>
            <p:nvPicPr>
              <p:cNvPr id="40" name="图片 6">
                <a:extLst>
                  <a:ext uri="{FF2B5EF4-FFF2-40B4-BE49-F238E27FC236}">
                    <a16:creationId xmlns:a16="http://schemas.microsoft.com/office/drawing/2014/main" id="{E7E5514E-CB07-57F0-A04B-3D9647FBBF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85" b="11572"/>
              <a:stretch>
                <a:fillRect/>
              </a:stretch>
            </p:blipFill>
            <p:spPr bwMode="auto">
              <a:xfrm>
                <a:off x="2540958" y="3470275"/>
                <a:ext cx="1551510" cy="1682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图片 16">
                <a:extLst>
                  <a:ext uri="{FF2B5EF4-FFF2-40B4-BE49-F238E27FC236}">
                    <a16:creationId xmlns:a16="http://schemas.microsoft.com/office/drawing/2014/main" id="{882729F2-2C6C-B38C-8869-BBAD52FE6F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787" b="15080"/>
              <a:stretch>
                <a:fillRect/>
              </a:stretch>
            </p:blipFill>
            <p:spPr bwMode="auto">
              <a:xfrm>
                <a:off x="2625550" y="4953120"/>
                <a:ext cx="1513063" cy="1602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图片 8">
                <a:extLst>
                  <a:ext uri="{FF2B5EF4-FFF2-40B4-BE49-F238E27FC236}">
                    <a16:creationId xmlns:a16="http://schemas.microsoft.com/office/drawing/2014/main" id="{39E42263-2918-DF96-04F6-E8946CE3EC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040" b="12697"/>
              <a:stretch>
                <a:fillRect/>
              </a:stretch>
            </p:blipFill>
            <p:spPr bwMode="auto">
              <a:xfrm>
                <a:off x="1064794" y="3480671"/>
                <a:ext cx="1551510" cy="1655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文本框 3">
                <a:extLst>
                  <a:ext uri="{FF2B5EF4-FFF2-40B4-BE49-F238E27FC236}">
                    <a16:creationId xmlns:a16="http://schemas.microsoft.com/office/drawing/2014/main" id="{82421574-786A-1090-765F-7E00ADA6D0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3473" y="6555062"/>
                <a:ext cx="1141862" cy="307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CD25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文本框 5">
                <a:extLst>
                  <a:ext uri="{FF2B5EF4-FFF2-40B4-BE49-F238E27FC236}">
                    <a16:creationId xmlns:a16="http://schemas.microsoft.com/office/drawing/2014/main" id="{D53EFCE1-212F-99F3-8CB2-D12EF41C2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0800000">
                <a:off x="747713" y="5594901"/>
                <a:ext cx="400391" cy="8077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FOXP3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5" name="直接箭头连接符 44">
                <a:extLst>
                  <a:ext uri="{FF2B5EF4-FFF2-40B4-BE49-F238E27FC236}">
                    <a16:creationId xmlns:a16="http://schemas.microsoft.com/office/drawing/2014/main" id="{7244815B-8ED5-95CA-8C0C-FC1629BCEDE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47738" y="4046538"/>
                <a:ext cx="0" cy="160655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>
                <a:extLst>
                  <a:ext uri="{FF2B5EF4-FFF2-40B4-BE49-F238E27FC236}">
                    <a16:creationId xmlns:a16="http://schemas.microsoft.com/office/drawing/2014/main" id="{69816197-A6AD-33BE-D695-2E6DF563A825}"/>
                  </a:ext>
                </a:extLst>
              </p:cNvPr>
              <p:cNvCxnSpPr/>
              <p:nvPr/>
            </p:nvCxnSpPr>
            <p:spPr bwMode="auto">
              <a:xfrm>
                <a:off x="1839913" y="6689725"/>
                <a:ext cx="1728787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文本框 17">
                <a:extLst>
                  <a:ext uri="{FF2B5EF4-FFF2-40B4-BE49-F238E27FC236}">
                    <a16:creationId xmlns:a16="http://schemas.microsoft.com/office/drawing/2014/main" id="{2957B0EF-B93E-92AF-B46D-5E542DA539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9164" y="3732681"/>
                <a:ext cx="713848" cy="276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文本框 24">
                <a:extLst>
                  <a:ext uri="{FF2B5EF4-FFF2-40B4-BE49-F238E27FC236}">
                    <a16:creationId xmlns:a16="http://schemas.microsoft.com/office/drawing/2014/main" id="{4E37F78B-44F5-CA14-F833-AFCFF10464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2635" y="3715755"/>
                <a:ext cx="713848" cy="276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文本框 25">
                <a:extLst>
                  <a:ext uri="{FF2B5EF4-FFF2-40B4-BE49-F238E27FC236}">
                    <a16:creationId xmlns:a16="http://schemas.microsoft.com/office/drawing/2014/main" id="{DCE92F2D-6B9C-83A8-F588-839B272DE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4567" y="5182449"/>
                <a:ext cx="713848" cy="276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HCK</a:t>
                </a:r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文本框 26">
                <a:extLst>
                  <a:ext uri="{FF2B5EF4-FFF2-40B4-BE49-F238E27FC236}">
                    <a16:creationId xmlns:a16="http://schemas.microsoft.com/office/drawing/2014/main" id="{0A13D90B-C041-9A16-85CF-BBF10F218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5666" y="5171676"/>
                <a:ext cx="713848" cy="276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SASP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23484D28-8E54-DECD-929E-C3D67C5C562B}"/>
                </a:ext>
              </a:extLst>
            </p:cNvPr>
            <p:cNvGrpSpPr/>
            <p:nvPr/>
          </p:nvGrpSpPr>
          <p:grpSpPr>
            <a:xfrm>
              <a:off x="97023" y="4538710"/>
              <a:ext cx="3314710" cy="3189288"/>
              <a:chOff x="879475" y="3511550"/>
              <a:chExt cx="3351213" cy="3286125"/>
            </a:xfrm>
          </p:grpSpPr>
          <p:pic>
            <p:nvPicPr>
              <p:cNvPr id="52" name="图片 51">
                <a:extLst>
                  <a:ext uri="{FF2B5EF4-FFF2-40B4-BE49-F238E27FC236}">
                    <a16:creationId xmlns:a16="http://schemas.microsoft.com/office/drawing/2014/main" id="{BB3C0218-7046-7E96-EA1E-75D374DDE2C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/>
              <a:srcRect l="9695" b="13980"/>
              <a:stretch/>
            </p:blipFill>
            <p:spPr>
              <a:xfrm>
                <a:off x="1107577" y="4980209"/>
                <a:ext cx="1597051" cy="1656000"/>
              </a:xfrm>
              <a:prstGeom prst="rect">
                <a:avLst/>
              </a:prstGeom>
            </p:spPr>
          </p:pic>
          <p:pic>
            <p:nvPicPr>
              <p:cNvPr id="53" name="图片 14">
                <a:extLst>
                  <a:ext uri="{FF2B5EF4-FFF2-40B4-BE49-F238E27FC236}">
                    <a16:creationId xmlns:a16="http://schemas.microsoft.com/office/drawing/2014/main" id="{398F1A4A-22B6-D275-418E-CB0FBD4A6B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123" b="13313"/>
              <a:stretch>
                <a:fillRect/>
              </a:stretch>
            </p:blipFill>
            <p:spPr bwMode="auto">
              <a:xfrm>
                <a:off x="2655613" y="3514276"/>
                <a:ext cx="1569970" cy="1648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图片 18">
                <a:extLst>
                  <a:ext uri="{FF2B5EF4-FFF2-40B4-BE49-F238E27FC236}">
                    <a16:creationId xmlns:a16="http://schemas.microsoft.com/office/drawing/2014/main" id="{82A5A8AB-51FC-9D59-2824-0BD37122FC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14" b="13998"/>
              <a:stretch>
                <a:fillRect/>
              </a:stretch>
            </p:blipFill>
            <p:spPr bwMode="auto">
              <a:xfrm>
                <a:off x="2639228" y="4986241"/>
                <a:ext cx="1591460" cy="1639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5" name="图片 16">
                <a:extLst>
                  <a:ext uri="{FF2B5EF4-FFF2-40B4-BE49-F238E27FC236}">
                    <a16:creationId xmlns:a16="http://schemas.microsoft.com/office/drawing/2014/main" id="{53844352-8243-9D94-E61E-18B6E1892A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962" b="13580"/>
              <a:stretch>
                <a:fillRect/>
              </a:stretch>
            </p:blipFill>
            <p:spPr bwMode="auto">
              <a:xfrm>
                <a:off x="1131527" y="3511550"/>
                <a:ext cx="1595807" cy="1648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文本框 2">
                <a:extLst>
                  <a:ext uri="{FF2B5EF4-FFF2-40B4-BE49-F238E27FC236}">
                    <a16:creationId xmlns:a16="http://schemas.microsoft.com/office/drawing/2014/main" id="{D207B33F-35F8-FD81-4CF5-8F35799429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7349" y="6562802"/>
                <a:ext cx="1209906" cy="234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CD25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文本框 13">
                <a:extLst>
                  <a:ext uri="{FF2B5EF4-FFF2-40B4-BE49-F238E27FC236}">
                    <a16:creationId xmlns:a16="http://schemas.microsoft.com/office/drawing/2014/main" id="{30CEBEA3-B3E7-845C-D8C6-4C87A5069B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08450" y="5700137"/>
                <a:ext cx="1182390" cy="240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FOXP3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8" name="直接箭头连接符 57">
                <a:extLst>
                  <a:ext uri="{FF2B5EF4-FFF2-40B4-BE49-F238E27FC236}">
                    <a16:creationId xmlns:a16="http://schemas.microsoft.com/office/drawing/2014/main" id="{9AAB08D9-9AC0-EA52-2570-FA9493635414}"/>
                  </a:ext>
                </a:extLst>
              </p:cNvPr>
              <p:cNvCxnSpPr/>
              <p:nvPr/>
            </p:nvCxnSpPr>
            <p:spPr bwMode="auto">
              <a:xfrm>
                <a:off x="1838325" y="6696075"/>
                <a:ext cx="180022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接箭头连接符 58">
                <a:extLst>
                  <a:ext uri="{FF2B5EF4-FFF2-40B4-BE49-F238E27FC236}">
                    <a16:creationId xmlns:a16="http://schemas.microsoft.com/office/drawing/2014/main" id="{C30B4E07-1533-23C4-DD91-7E0040CF3F2C}"/>
                  </a:ext>
                </a:extLst>
              </p:cNvPr>
              <p:cNvCxnSpPr/>
              <p:nvPr/>
            </p:nvCxnSpPr>
            <p:spPr bwMode="auto">
              <a:xfrm flipV="1">
                <a:off x="1041400" y="4106863"/>
                <a:ext cx="0" cy="1584325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文本框 7">
                <a:extLst>
                  <a:ext uri="{FF2B5EF4-FFF2-40B4-BE49-F238E27FC236}">
                    <a16:creationId xmlns:a16="http://schemas.microsoft.com/office/drawing/2014/main" id="{D9DF0540-A5EF-96A1-5FF5-B79F62A612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8757" y="3911306"/>
                <a:ext cx="555054" cy="211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文本框 19">
                <a:extLst>
                  <a:ext uri="{FF2B5EF4-FFF2-40B4-BE49-F238E27FC236}">
                    <a16:creationId xmlns:a16="http://schemas.microsoft.com/office/drawing/2014/main" id="{6C87C300-F940-C53E-4083-E7033F0A33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9659" y="3903249"/>
                <a:ext cx="555054" cy="211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文本框 20">
                <a:extLst>
                  <a:ext uri="{FF2B5EF4-FFF2-40B4-BE49-F238E27FC236}">
                    <a16:creationId xmlns:a16="http://schemas.microsoft.com/office/drawing/2014/main" id="{2A003CAE-E5E3-3BEC-0B5A-52392C13E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9964" y="5287355"/>
                <a:ext cx="668901" cy="276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HCK</a:t>
                </a:r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文本框 21">
                <a:extLst>
                  <a:ext uri="{FF2B5EF4-FFF2-40B4-BE49-F238E27FC236}">
                    <a16:creationId xmlns:a16="http://schemas.microsoft.com/office/drawing/2014/main" id="{685FC176-1745-272B-087D-C388E79A9C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4782" y="5270258"/>
                <a:ext cx="555054" cy="2113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SASP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886D8A7D-F58A-0920-D466-2D4E95A3C67A}"/>
                </a:ext>
              </a:extLst>
            </p:cNvPr>
            <p:cNvGrpSpPr/>
            <p:nvPr/>
          </p:nvGrpSpPr>
          <p:grpSpPr>
            <a:xfrm>
              <a:off x="3525153" y="4521248"/>
              <a:ext cx="3235823" cy="3304309"/>
              <a:chOff x="4776788" y="3471863"/>
              <a:chExt cx="3338512" cy="3303587"/>
            </a:xfrm>
          </p:grpSpPr>
          <p:pic>
            <p:nvPicPr>
              <p:cNvPr id="65" name="图片 64">
                <a:extLst>
                  <a:ext uri="{FF2B5EF4-FFF2-40B4-BE49-F238E27FC236}">
                    <a16:creationId xmlns:a16="http://schemas.microsoft.com/office/drawing/2014/main" id="{3A28E95A-8D40-9C67-D44C-B4C5CD6E2D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160" b="13841"/>
              <a:stretch/>
            </p:blipFill>
            <p:spPr>
              <a:xfrm>
                <a:off x="5016976" y="4958523"/>
                <a:ext cx="1586254" cy="1656000"/>
              </a:xfrm>
              <a:prstGeom prst="rect">
                <a:avLst/>
              </a:prstGeom>
            </p:spPr>
          </p:pic>
          <p:pic>
            <p:nvPicPr>
              <p:cNvPr id="66" name="图片 17">
                <a:extLst>
                  <a:ext uri="{FF2B5EF4-FFF2-40B4-BE49-F238E27FC236}">
                    <a16:creationId xmlns:a16="http://schemas.microsoft.com/office/drawing/2014/main" id="{D74DD317-B1BE-64B0-FA87-9065F5BFE9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62" b="12706"/>
              <a:stretch>
                <a:fillRect/>
              </a:stretch>
            </p:blipFill>
            <p:spPr bwMode="auto">
              <a:xfrm>
                <a:off x="6544190" y="3475508"/>
                <a:ext cx="1563380" cy="16880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图片 19">
                <a:extLst>
                  <a:ext uri="{FF2B5EF4-FFF2-40B4-BE49-F238E27FC236}">
                    <a16:creationId xmlns:a16="http://schemas.microsoft.com/office/drawing/2014/main" id="{EDD3F281-6C82-9F99-9C57-E2E5577E5F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595" b="13698"/>
              <a:stretch>
                <a:fillRect/>
              </a:stretch>
            </p:blipFill>
            <p:spPr bwMode="auto">
              <a:xfrm>
                <a:off x="6526555" y="4963264"/>
                <a:ext cx="1588745" cy="1666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图片 5">
                <a:extLst>
                  <a:ext uri="{FF2B5EF4-FFF2-40B4-BE49-F238E27FC236}">
                    <a16:creationId xmlns:a16="http://schemas.microsoft.com/office/drawing/2014/main" id="{A0191719-6C3D-4A19-0FEA-86CE53BA9B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997" b="14285"/>
              <a:stretch>
                <a:fillRect/>
              </a:stretch>
            </p:blipFill>
            <p:spPr bwMode="auto">
              <a:xfrm>
                <a:off x="5022267" y="3471863"/>
                <a:ext cx="1611372" cy="1668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9" name="文本框 27">
                <a:extLst>
                  <a:ext uri="{FF2B5EF4-FFF2-40B4-BE49-F238E27FC236}">
                    <a16:creationId xmlns:a16="http://schemas.microsoft.com/office/drawing/2014/main" id="{E19C9807-61DC-84CA-B20D-AC8698D7A1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9283" y="6537729"/>
                <a:ext cx="1060775" cy="237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CD4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文本框 28">
                <a:extLst>
                  <a:ext uri="{FF2B5EF4-FFF2-40B4-BE49-F238E27FC236}">
                    <a16:creationId xmlns:a16="http://schemas.microsoft.com/office/drawing/2014/main" id="{F58DB72D-9470-968C-2990-22D350DDDD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4373617" y="5747357"/>
                <a:ext cx="1047156" cy="240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IL-17a</a:t>
                </a:r>
                <a:endParaRPr lang="zh-CN" altLang="en-US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1" name="直接箭头连接符 70">
                <a:extLst>
                  <a:ext uri="{FF2B5EF4-FFF2-40B4-BE49-F238E27FC236}">
                    <a16:creationId xmlns:a16="http://schemas.microsoft.com/office/drawing/2014/main" id="{402098DE-D04C-3816-229B-0A35737DEC97}"/>
                  </a:ext>
                </a:extLst>
              </p:cNvPr>
              <p:cNvCxnSpPr/>
              <p:nvPr/>
            </p:nvCxnSpPr>
            <p:spPr bwMode="auto">
              <a:xfrm>
                <a:off x="5710238" y="6678613"/>
                <a:ext cx="1830387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接箭头连接符 71">
                <a:extLst>
                  <a:ext uri="{FF2B5EF4-FFF2-40B4-BE49-F238E27FC236}">
                    <a16:creationId xmlns:a16="http://schemas.microsoft.com/office/drawing/2014/main" id="{143DAAF8-3184-8D40-F8BD-91DECDB3576D}"/>
                  </a:ext>
                </a:extLst>
              </p:cNvPr>
              <p:cNvCxnSpPr/>
              <p:nvPr/>
            </p:nvCxnSpPr>
            <p:spPr bwMode="auto">
              <a:xfrm flipV="1">
                <a:off x="4919663" y="4073525"/>
                <a:ext cx="0" cy="1703388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文本框 33">
                <a:extLst>
                  <a:ext uri="{FF2B5EF4-FFF2-40B4-BE49-F238E27FC236}">
                    <a16:creationId xmlns:a16="http://schemas.microsoft.com/office/drawing/2014/main" id="{8B9D483B-592D-25AF-104E-6AF10B6B7A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2581" y="3669938"/>
                <a:ext cx="486639" cy="172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文本框 34">
                <a:extLst>
                  <a:ext uri="{FF2B5EF4-FFF2-40B4-BE49-F238E27FC236}">
                    <a16:creationId xmlns:a16="http://schemas.microsoft.com/office/drawing/2014/main" id="{018BF5FD-297D-1188-550F-385105FAF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4227" y="3647078"/>
                <a:ext cx="486639" cy="172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文本框 35">
                <a:extLst>
                  <a:ext uri="{FF2B5EF4-FFF2-40B4-BE49-F238E27FC236}">
                    <a16:creationId xmlns:a16="http://schemas.microsoft.com/office/drawing/2014/main" id="{38A48D08-BB1D-CDF8-CCDA-3E6C39491C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2329" y="5169009"/>
                <a:ext cx="588029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HCK</a:t>
                </a:r>
                <a:endPara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文本框 36">
                <a:extLst>
                  <a:ext uri="{FF2B5EF4-FFF2-40B4-BE49-F238E27FC236}">
                    <a16:creationId xmlns:a16="http://schemas.microsoft.com/office/drawing/2014/main" id="{BD2EAE7F-4F5E-4A8F-AE83-0BDC3A05F5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651" y="5156647"/>
                <a:ext cx="613869" cy="263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SASP</a:t>
                </a:r>
                <a:endParaRPr lang="zh-CN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7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S2</a:t>
            </a:r>
          </a:p>
        </p:txBody>
      </p:sp>
    </p:spTree>
    <p:extLst>
      <p:ext uri="{BB962C8B-B14F-4D97-AF65-F5344CB8AC3E}">
        <p14:creationId xmlns:p14="http://schemas.microsoft.com/office/powerpoint/2010/main" val="358846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S3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64A0D30-0823-DB91-93C7-F4672980F538}"/>
              </a:ext>
            </a:extLst>
          </p:cNvPr>
          <p:cNvGrpSpPr/>
          <p:nvPr/>
        </p:nvGrpSpPr>
        <p:grpSpPr>
          <a:xfrm>
            <a:off x="224469" y="443345"/>
            <a:ext cx="6528644" cy="7617291"/>
            <a:chOff x="224469" y="443345"/>
            <a:chExt cx="6528644" cy="7617291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33CF0F01-AFFD-C44F-9839-7A5DD2A6F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558" y="481549"/>
              <a:ext cx="3122946" cy="2376000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EB59FF6F-ADEC-D0B5-F982-8846D0EE4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15940" y="481549"/>
              <a:ext cx="3122946" cy="2376000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01634277-CBEA-779A-3691-4CC3186B29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4558" y="5684636"/>
              <a:ext cx="3126503" cy="2376000"/>
            </a:xfrm>
            <a:prstGeom prst="rect">
              <a:avLst/>
            </a:prstGeom>
          </p:spPr>
        </p:pic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8B4E9FFB-A206-7854-2A4B-D4F71AF1E83F}"/>
                </a:ext>
              </a:extLst>
            </p:cNvPr>
            <p:cNvSpPr txBox="1"/>
            <p:nvPr/>
          </p:nvSpPr>
          <p:spPr>
            <a:xfrm>
              <a:off x="224558" y="443345"/>
              <a:ext cx="21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6380B54-43A0-5468-E3DB-FFD42BB2D05F}"/>
                </a:ext>
              </a:extLst>
            </p:cNvPr>
            <p:cNvSpPr txBox="1"/>
            <p:nvPr/>
          </p:nvSpPr>
          <p:spPr>
            <a:xfrm>
              <a:off x="3665107" y="447964"/>
              <a:ext cx="21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F14992C-0DDD-8C76-D6D5-DAA77C53E10A}"/>
                </a:ext>
              </a:extLst>
            </p:cNvPr>
            <p:cNvSpPr txBox="1"/>
            <p:nvPr/>
          </p:nvSpPr>
          <p:spPr>
            <a:xfrm>
              <a:off x="229176" y="3024905"/>
              <a:ext cx="21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7DE8E16-DA90-1E6A-7D91-83E22374B3F2}"/>
                </a:ext>
              </a:extLst>
            </p:cNvPr>
            <p:cNvSpPr txBox="1"/>
            <p:nvPr/>
          </p:nvSpPr>
          <p:spPr>
            <a:xfrm>
              <a:off x="3540415" y="3020287"/>
              <a:ext cx="21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7A87203-6699-B63A-AA83-0E972C598160}"/>
                </a:ext>
              </a:extLst>
            </p:cNvPr>
            <p:cNvSpPr txBox="1"/>
            <p:nvPr/>
          </p:nvSpPr>
          <p:spPr>
            <a:xfrm>
              <a:off x="224560" y="5661877"/>
              <a:ext cx="218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E46BC086-F356-AD46-68A2-C3FF3DCAB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4469" y="3083092"/>
              <a:ext cx="3151401" cy="2376000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33B2B222-461F-2AB2-8899-8F15D94D6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15940" y="3083092"/>
              <a:ext cx="3137173" cy="237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321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S4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4A3F96A3-C0EF-0518-EBFB-A6A1EB550E95}"/>
              </a:ext>
            </a:extLst>
          </p:cNvPr>
          <p:cNvGrpSpPr/>
          <p:nvPr/>
        </p:nvGrpSpPr>
        <p:grpSpPr>
          <a:xfrm>
            <a:off x="614057" y="440273"/>
            <a:ext cx="5657858" cy="6602310"/>
            <a:chOff x="614057" y="440273"/>
            <a:chExt cx="5657858" cy="6602310"/>
          </a:xfrm>
        </p:grpSpPr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617A176C-4CE8-4FC6-A7C7-676DD9B695BB}"/>
                </a:ext>
              </a:extLst>
            </p:cNvPr>
            <p:cNvSpPr txBox="1"/>
            <p:nvPr/>
          </p:nvSpPr>
          <p:spPr>
            <a:xfrm>
              <a:off x="614057" y="444890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288683E2-BF8E-4BC9-67AA-4D5B4D332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8584" y="2881392"/>
              <a:ext cx="2390120" cy="1800000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40FC7F39-3967-5D83-A0BA-C23127E98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8368" y="5242583"/>
              <a:ext cx="2376646" cy="1800000"/>
            </a:xfrm>
            <a:prstGeom prst="rect">
              <a:avLst/>
            </a:prstGeom>
          </p:spPr>
        </p:pic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3918BA0-DAF2-69BA-1E09-009030C22EDB}"/>
                </a:ext>
              </a:extLst>
            </p:cNvPr>
            <p:cNvSpPr txBox="1"/>
            <p:nvPr/>
          </p:nvSpPr>
          <p:spPr>
            <a:xfrm>
              <a:off x="3656678" y="440273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E9267A6-3D7B-AB11-7A7A-90D48B60B76B}"/>
                </a:ext>
              </a:extLst>
            </p:cNvPr>
            <p:cNvSpPr txBox="1"/>
            <p:nvPr/>
          </p:nvSpPr>
          <p:spPr>
            <a:xfrm>
              <a:off x="614057" y="2730889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6DE6D4F-C90B-F8C1-97BB-796818524FB7}"/>
                </a:ext>
              </a:extLst>
            </p:cNvPr>
            <p:cNvSpPr txBox="1"/>
            <p:nvPr/>
          </p:nvSpPr>
          <p:spPr>
            <a:xfrm>
              <a:off x="3656678" y="2800163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CFBF33C-BB7A-85D2-411C-74293DD509CC}"/>
                </a:ext>
              </a:extLst>
            </p:cNvPr>
            <p:cNvSpPr txBox="1"/>
            <p:nvPr/>
          </p:nvSpPr>
          <p:spPr>
            <a:xfrm>
              <a:off x="614057" y="5016888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96ADA696-BE99-FC15-2647-5F9BD1C08AD3}"/>
                </a:ext>
              </a:extLst>
            </p:cNvPr>
            <p:cNvSpPr txBox="1"/>
            <p:nvPr/>
          </p:nvSpPr>
          <p:spPr>
            <a:xfrm>
              <a:off x="3656678" y="5021508"/>
              <a:ext cx="287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85FC6A08-A2AF-30DC-5910-4251C7B2B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9049" y="520201"/>
              <a:ext cx="2347005" cy="1800000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CBF4E3B4-A8B2-43C7-44B0-A42EF2DFEF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54849" y="520201"/>
              <a:ext cx="2387425" cy="1800000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7936727E-587C-D1E4-E804-3670C6765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54849" y="2881392"/>
              <a:ext cx="2400898" cy="1800000"/>
            </a:xfrm>
            <a:prstGeom prst="rect">
              <a:avLst/>
            </a:prstGeom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3B336200-D681-ED5D-8855-C942D988A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54849" y="5242583"/>
              <a:ext cx="2417066" cy="18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452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S5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19A08D6-5EF8-47FB-A8B3-20CD271D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461" y="943184"/>
            <a:ext cx="74012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45633" y="799250"/>
            <a:ext cx="6069983" cy="6076452"/>
            <a:chOff x="345633" y="799250"/>
            <a:chExt cx="6069983" cy="6076452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D5D3DB66-4346-4F36-ABB2-711B344527EF}"/>
                </a:ext>
              </a:extLst>
            </p:cNvPr>
            <p:cNvSpPr txBox="1"/>
            <p:nvPr/>
          </p:nvSpPr>
          <p:spPr>
            <a:xfrm>
              <a:off x="345633" y="799250"/>
              <a:ext cx="357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C043A6D-4CF6-87DA-6CE4-190B0C466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764" y="4656849"/>
              <a:ext cx="3619332" cy="2218853"/>
            </a:xfrm>
            <a:prstGeom prst="rect">
              <a:avLst/>
            </a:prstGeom>
          </p:spPr>
        </p:pic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A28B4D52-C7B2-4EB2-33C9-A458AA6B3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383" y="1052362"/>
              <a:ext cx="5973233" cy="3344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036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8EF2475-AC94-40DB-9332-9BA135CFC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454" y="1992041"/>
            <a:ext cx="2582554" cy="2764687"/>
          </a:xfrm>
          <a:prstGeom prst="rect">
            <a:avLst/>
          </a:prstGeom>
        </p:spPr>
      </p:pic>
      <p:sp>
        <p:nvSpPr>
          <p:cNvPr id="5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S6</a:t>
            </a:r>
          </a:p>
        </p:txBody>
      </p:sp>
    </p:spTree>
    <p:extLst>
      <p:ext uri="{BB962C8B-B14F-4D97-AF65-F5344CB8AC3E}">
        <p14:creationId xmlns:p14="http://schemas.microsoft.com/office/powerpoint/2010/main" val="422010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1" descr="宽上对角线">
            <a:extLst>
              <a:ext uri="{FF2B5EF4-FFF2-40B4-BE49-F238E27FC236}">
                <a16:creationId xmlns:a16="http://schemas.microsoft.com/office/drawing/2014/main" id="{D98C5EF9-332F-4AB7-B94B-7E048238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050" y="9302656"/>
            <a:ext cx="1793633" cy="276999"/>
          </a:xfrm>
          <a:prstGeom prst="rect">
            <a:avLst/>
          </a:prstGeom>
          <a:noFill/>
          <a:ln w="11176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 </a:t>
            </a:r>
            <a:r>
              <a:rPr lang="en-US" altLang="zh-CN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altLang="zh-CN" sz="1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 Fig. S7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0F8DE18-3D48-C2E2-219D-D04218873AAE}"/>
              </a:ext>
            </a:extLst>
          </p:cNvPr>
          <p:cNvGrpSpPr/>
          <p:nvPr/>
        </p:nvGrpSpPr>
        <p:grpSpPr>
          <a:xfrm>
            <a:off x="0" y="2176922"/>
            <a:ext cx="6858000" cy="3632098"/>
            <a:chOff x="0" y="2158755"/>
            <a:chExt cx="6858000" cy="3632098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A9E73A5C-1199-43B6-0488-B2832085F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158755"/>
              <a:ext cx="6858000" cy="3632098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08AD126-A52E-FF54-0127-08C11F9A9A95}"/>
                </a:ext>
              </a:extLst>
            </p:cNvPr>
            <p:cNvSpPr/>
            <p:nvPr/>
          </p:nvSpPr>
          <p:spPr>
            <a:xfrm>
              <a:off x="681567" y="3738033"/>
              <a:ext cx="228600" cy="80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B4637FD-C3CE-4760-D016-7C461CE75DF7}"/>
                </a:ext>
              </a:extLst>
            </p:cNvPr>
            <p:cNvSpPr/>
            <p:nvPr/>
          </p:nvSpPr>
          <p:spPr>
            <a:xfrm>
              <a:off x="1299635" y="3716867"/>
              <a:ext cx="279399" cy="80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BAD809DB-AAD2-0D37-F230-B514A16AE5EC}"/>
                </a:ext>
              </a:extLst>
            </p:cNvPr>
            <p:cNvSpPr txBox="1"/>
            <p:nvPr/>
          </p:nvSpPr>
          <p:spPr>
            <a:xfrm>
              <a:off x="533401" y="3657605"/>
              <a:ext cx="4868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Control</a:t>
              </a:r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88279226-0287-7EC2-5DA9-122611E5B4DA}"/>
                </a:ext>
              </a:extLst>
            </p:cNvPr>
            <p:cNvSpPr txBox="1"/>
            <p:nvPr/>
          </p:nvSpPr>
          <p:spPr>
            <a:xfrm>
              <a:off x="1253065" y="3670300"/>
              <a:ext cx="4360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F-CK</a:t>
              </a:r>
              <a:endParaRPr lang="zh-CN" altLang="en-US" sz="7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9EDEC3DD-EB41-548E-2FF1-E66B8DC4C111}"/>
                </a:ext>
              </a:extLst>
            </p:cNvPr>
            <p:cNvSpPr txBox="1"/>
            <p:nvPr/>
          </p:nvSpPr>
          <p:spPr>
            <a:xfrm>
              <a:off x="657342" y="4214718"/>
              <a:ext cx="48683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###</a:t>
              </a:r>
              <a:endParaRPr lang="zh-CN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E38BCE9-BA29-0542-AC22-4B272032B2B0}"/>
                </a:ext>
              </a:extLst>
            </p:cNvPr>
            <p:cNvSpPr txBox="1"/>
            <p:nvPr/>
          </p:nvSpPr>
          <p:spPr>
            <a:xfrm>
              <a:off x="1228841" y="4402443"/>
              <a:ext cx="504000" cy="216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****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CD37C976-897E-713E-D581-E4CA0B0746E1}"/>
                </a:ext>
              </a:extLst>
            </p:cNvPr>
            <p:cNvSpPr txBox="1"/>
            <p:nvPr/>
          </p:nvSpPr>
          <p:spPr>
            <a:xfrm>
              <a:off x="1308572" y="2253706"/>
              <a:ext cx="5040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15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5563</TotalTime>
  <Words>108</Words>
  <Application>Microsoft Office PowerPoint</Application>
  <PresentationFormat>A4 纸张(210x297 毫米)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王大丽</dc:creator>
  <cp:lastModifiedBy>王 俐</cp:lastModifiedBy>
  <cp:revision>78</cp:revision>
  <dcterms:created xsi:type="dcterms:W3CDTF">2021-02-25T08:22:48Z</dcterms:created>
  <dcterms:modified xsi:type="dcterms:W3CDTF">2022-11-08T08:42:30Z</dcterms:modified>
</cp:coreProperties>
</file>