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1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atsume/Desktop/p53-paper/Paper%20/062322/062322,&#36865;&#20449;/Figure%20&#36865;&#20449;&#29992;,%20062322xls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23-CA41-988B-C007BF9EB4B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23-CA41-988B-C007BF9EB4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23-CA41-988B-C007BF9EB4B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23-CA41-988B-C007BF9EB4B9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23-CA41-988B-C007BF9EB4B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Times" pitchFamily="2" charset="0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B23-CA41-988B-C007BF9EB4B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Times" pitchFamily="2" charset="0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B23-CA41-988B-C007BF9EB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Sheet5!$B$9:$F$9</c:f>
              <c:strCache>
                <c:ptCount val="5"/>
                <c:pt idx="0">
                  <c:v>white</c:v>
                </c:pt>
                <c:pt idx="1">
                  <c:v>Asian</c:v>
                </c:pt>
                <c:pt idx="2">
                  <c:v>Black or African American</c:v>
                </c:pt>
                <c:pt idx="3">
                  <c:v>Native Hawaiian or Other Pacific Islander</c:v>
                </c:pt>
                <c:pt idx="4">
                  <c:v>NA</c:v>
                </c:pt>
              </c:strCache>
            </c:strRef>
          </c:cat>
          <c:val>
            <c:numRef>
              <c:f>Sheet5!$B$10:$F$10</c:f>
              <c:numCache>
                <c:formatCode>0.0%</c:formatCode>
                <c:ptCount val="5"/>
                <c:pt idx="0">
                  <c:v>0.63200000000000001</c:v>
                </c:pt>
                <c:pt idx="1">
                  <c:v>0.20200000000000001</c:v>
                </c:pt>
                <c:pt idx="2">
                  <c:v>0.03</c:v>
                </c:pt>
                <c:pt idx="3">
                  <c:v>2E-3</c:v>
                </c:pt>
                <c:pt idx="4">
                  <c:v>0.13400000000000001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23-CA41-988B-C007BF9EB4B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25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79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4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4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98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3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34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8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16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5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9263-16D5-AA47-9D1F-D8D02BDBC5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762E-952C-2B42-8530-29EAA3240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02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DA499DC2-7983-C126-3152-DC40F4EA7A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688592"/>
              </p:ext>
            </p:extLst>
          </p:nvPr>
        </p:nvGraphicFramePr>
        <p:xfrm>
          <a:off x="1524000" y="409334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5251D2F-1129-0CBB-46D7-270A761BE8B7}"/>
              </a:ext>
            </a:extLst>
          </p:cNvPr>
          <p:cNvSpPr txBox="1"/>
          <p:nvPr/>
        </p:nvSpPr>
        <p:spPr>
          <a:xfrm>
            <a:off x="0" y="0"/>
            <a:ext cx="97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Times" pitchFamily="2" charset="0"/>
              </a:rPr>
              <a:t>Fig. S</a:t>
            </a:r>
            <a:r>
              <a:rPr kumimoji="1" lang="en-US" altLang="ja-JP" b="1" dirty="0">
                <a:solidFill>
                  <a:srgbClr val="FF0000"/>
                </a:solidFill>
                <a:latin typeface="Times" pitchFamily="2" charset="0"/>
              </a:rPr>
              <a:t>4</a:t>
            </a:r>
            <a:endParaRPr kumimoji="1" lang="ja-JP" altLang="en-US" b="1">
              <a:solidFill>
                <a:srgbClr val="FF0000"/>
              </a:solidFill>
              <a:latin typeface="Times" pitchFamily="2" charset="0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69966DA7-BC74-2F3D-5292-033F89651D0A}"/>
              </a:ext>
            </a:extLst>
          </p:cNvPr>
          <p:cNvGrpSpPr/>
          <p:nvPr/>
        </p:nvGrpSpPr>
        <p:grpSpPr>
          <a:xfrm>
            <a:off x="1488330" y="4680000"/>
            <a:ext cx="6929341" cy="968981"/>
            <a:chOff x="1260000" y="4680000"/>
            <a:chExt cx="6929341" cy="968981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F9555E34-3AD8-D390-A546-06B88EB7084D}"/>
                </a:ext>
              </a:extLst>
            </p:cNvPr>
            <p:cNvGrpSpPr/>
            <p:nvPr/>
          </p:nvGrpSpPr>
          <p:grpSpPr>
            <a:xfrm>
              <a:off x="1260000" y="4680000"/>
              <a:ext cx="1006437" cy="369332"/>
              <a:chOff x="1260000" y="4680000"/>
              <a:chExt cx="1006437" cy="369332"/>
            </a:xfrm>
          </p:grpSpPr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7B3FE4DE-F6A4-A2C4-3882-4370E315F5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60000" y="4772866"/>
                <a:ext cx="194401" cy="18360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C552C93C-9697-D4EC-6D56-A79870CA7C0A}"/>
                  </a:ext>
                </a:extLst>
              </p:cNvPr>
              <p:cNvSpPr txBox="1"/>
              <p:nvPr/>
            </p:nvSpPr>
            <p:spPr>
              <a:xfrm>
                <a:off x="1512000" y="4680000"/>
                <a:ext cx="7544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W</a:t>
                </a:r>
                <a:r>
                  <a:rPr kumimoji="1" lang="en-US" altLang="ja-JP" dirty="0"/>
                  <a:t>hite</a:t>
                </a:r>
                <a:endParaRPr kumimoji="1" lang="ja-JP" altLang="en-US"/>
              </a:p>
            </p:txBody>
          </p:sp>
        </p:grp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14474A72-5718-9EB0-9957-F3E5640DCD4A}"/>
                </a:ext>
              </a:extLst>
            </p:cNvPr>
            <p:cNvGrpSpPr/>
            <p:nvPr/>
          </p:nvGrpSpPr>
          <p:grpSpPr>
            <a:xfrm>
              <a:off x="3273464" y="4680000"/>
              <a:ext cx="943754" cy="369332"/>
              <a:chOff x="3273464" y="4680000"/>
              <a:chExt cx="943754" cy="369332"/>
            </a:xfrm>
          </p:grpSpPr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29327D6-9DE2-9FA1-2D97-9467622A4B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73464" y="4772866"/>
                <a:ext cx="194401" cy="183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2A17807E-C671-8F90-8D82-F27CF227BA7A}"/>
                  </a:ext>
                </a:extLst>
              </p:cNvPr>
              <p:cNvSpPr txBox="1"/>
              <p:nvPr/>
            </p:nvSpPr>
            <p:spPr>
              <a:xfrm>
                <a:off x="3524400" y="4680000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Asian</a:t>
                </a:r>
                <a:endParaRPr kumimoji="1" lang="ja-JP" altLang="en-US"/>
              </a:p>
            </p:txBody>
          </p:sp>
        </p:grp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E850FED1-8BA2-6E35-9D35-CACCD3388C96}"/>
                </a:ext>
              </a:extLst>
            </p:cNvPr>
            <p:cNvGrpSpPr/>
            <p:nvPr/>
          </p:nvGrpSpPr>
          <p:grpSpPr>
            <a:xfrm>
              <a:off x="5342246" y="4680000"/>
              <a:ext cx="2847095" cy="369332"/>
              <a:chOff x="5342246" y="4680000"/>
              <a:chExt cx="2847095" cy="369332"/>
            </a:xfrm>
          </p:grpSpPr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69F4131E-59D6-A98C-C6F5-BBF634C5A5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42246" y="4772866"/>
                <a:ext cx="194401" cy="183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15D395CD-5E26-5731-2E90-7D176CAC64CD}"/>
                  </a:ext>
                </a:extLst>
              </p:cNvPr>
              <p:cNvSpPr txBox="1"/>
              <p:nvPr/>
            </p:nvSpPr>
            <p:spPr>
              <a:xfrm>
                <a:off x="5594400" y="4680000"/>
                <a:ext cx="259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Black or African American</a:t>
                </a:r>
              </a:p>
            </p:txBody>
          </p: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62568688-20FE-D4F8-5C9A-AF8785F926C5}"/>
                </a:ext>
              </a:extLst>
            </p:cNvPr>
            <p:cNvGrpSpPr/>
            <p:nvPr/>
          </p:nvGrpSpPr>
          <p:grpSpPr>
            <a:xfrm>
              <a:off x="1260000" y="5279649"/>
              <a:ext cx="4265599" cy="369332"/>
              <a:chOff x="1260000" y="5279649"/>
              <a:chExt cx="4265599" cy="369332"/>
            </a:xfrm>
          </p:grpSpPr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C448134D-DA21-BBC5-5AAB-030D6671E0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60000" y="5372515"/>
                <a:ext cx="194401" cy="1836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C875C86-19DE-E7E8-0B5E-8E3FE6284410}"/>
                  </a:ext>
                </a:extLst>
              </p:cNvPr>
              <p:cNvSpPr txBox="1"/>
              <p:nvPr/>
            </p:nvSpPr>
            <p:spPr>
              <a:xfrm>
                <a:off x="1512000" y="5279649"/>
                <a:ext cx="40135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Native Hawaiian </a:t>
                </a:r>
                <a:r>
                  <a:rPr lang="en-US" altLang="ja-JP" dirty="0"/>
                  <a:t>or Other Pacific Islander</a:t>
                </a:r>
                <a:endParaRPr kumimoji="1" lang="ja-JP" altLang="en-US"/>
              </a:p>
            </p:txBody>
          </p: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1208699A-A8B2-D822-9F85-E78CB2471E55}"/>
                </a:ext>
              </a:extLst>
            </p:cNvPr>
            <p:cNvGrpSpPr/>
            <p:nvPr/>
          </p:nvGrpSpPr>
          <p:grpSpPr>
            <a:xfrm>
              <a:off x="7192384" y="5279649"/>
              <a:ext cx="719210" cy="369332"/>
              <a:chOff x="7192384" y="5279649"/>
              <a:chExt cx="719210" cy="369332"/>
            </a:xfrm>
          </p:grpSpPr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6901C847-07A2-68B3-6CE1-79B3CF3FEF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92384" y="5372515"/>
                <a:ext cx="194401" cy="1836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4515474-6D46-1DA0-D0C4-1649A0907C85}"/>
                  </a:ext>
                </a:extLst>
              </p:cNvPr>
              <p:cNvSpPr txBox="1"/>
              <p:nvPr/>
            </p:nvSpPr>
            <p:spPr>
              <a:xfrm>
                <a:off x="7444800" y="5279649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NA</a:t>
                </a:r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850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18</Words>
  <Application>Microsoft Macintosh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英孝</dc:creator>
  <cp:lastModifiedBy>山田 英孝</cp:lastModifiedBy>
  <cp:revision>2</cp:revision>
  <dcterms:created xsi:type="dcterms:W3CDTF">2022-06-27T07:23:26Z</dcterms:created>
  <dcterms:modified xsi:type="dcterms:W3CDTF">2022-09-20T08:12:47Z</dcterms:modified>
</cp:coreProperties>
</file>