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7" r:id="rId2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>
        <p:scale>
          <a:sx n="100" d="100"/>
          <a:sy n="100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4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0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0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9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7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0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7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1A7AF-416E-414D-BB1C-28F30B1E63DB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CD0E-5AD6-FF4F-BEDB-78A23439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6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8.png"/><Relationship Id="rId5" Type="http://schemas.openxmlformats.org/officeDocument/2006/relationships/image" Target="../media/image4.tiff"/><Relationship Id="rId10" Type="http://schemas.microsoft.com/office/2007/relationships/hdphoto" Target="../media/hdphoto2.wdp"/><Relationship Id="rId4" Type="http://schemas.openxmlformats.org/officeDocument/2006/relationships/image" Target="../media/image3.tiff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6E5D2461-B1BA-6B4D-9F25-EA1C41088D59}"/>
              </a:ext>
            </a:extLst>
          </p:cNvPr>
          <p:cNvGrpSpPr/>
          <p:nvPr/>
        </p:nvGrpSpPr>
        <p:grpSpPr>
          <a:xfrm>
            <a:off x="113469" y="1326718"/>
            <a:ext cx="5809176" cy="3274730"/>
            <a:chOff x="-87243" y="555808"/>
            <a:chExt cx="6387545" cy="43229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1F540CFD-8421-7541-B110-0D74B914AB61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8438" t="2324" b="27184"/>
            <a:stretch/>
          </p:blipFill>
          <p:spPr>
            <a:xfrm>
              <a:off x="137348" y="760580"/>
              <a:ext cx="1929384" cy="17282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BF8B660-43BC-1C44-9CB7-B515911F1470}"/>
                </a:ext>
              </a:extLst>
            </p:cNvPr>
            <p:cNvSpPr txBox="1"/>
            <p:nvPr/>
          </p:nvSpPr>
          <p:spPr>
            <a:xfrm>
              <a:off x="931902" y="2408886"/>
              <a:ext cx="678954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347BD55-C1B2-EB4E-BACE-4DF557A25796}"/>
                </a:ext>
              </a:extLst>
            </p:cNvPr>
            <p:cNvSpPr txBox="1"/>
            <p:nvPr/>
          </p:nvSpPr>
          <p:spPr>
            <a:xfrm rot="16200000">
              <a:off x="-252583" y="1312718"/>
              <a:ext cx="618336" cy="28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CD4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3DE599D-6586-2E48-8668-36502FBB0939}"/>
                </a:ext>
              </a:extLst>
            </p:cNvPr>
            <p:cNvSpPr txBox="1"/>
            <p:nvPr/>
          </p:nvSpPr>
          <p:spPr>
            <a:xfrm>
              <a:off x="870231" y="1138949"/>
              <a:ext cx="901041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CD4, 19.4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D433834C-E24F-3B42-B09A-0C6B66A2D4EE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8465" t="2196" b="26734"/>
            <a:stretch/>
          </p:blipFill>
          <p:spPr>
            <a:xfrm>
              <a:off x="2254133" y="760580"/>
              <a:ext cx="1929384" cy="17282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A268C57-D595-C34A-980C-11E866198950}"/>
                </a:ext>
              </a:extLst>
            </p:cNvPr>
            <p:cNvSpPr txBox="1"/>
            <p:nvPr/>
          </p:nvSpPr>
          <p:spPr>
            <a:xfrm rot="16200000">
              <a:off x="-254404" y="3558849"/>
              <a:ext cx="722026" cy="28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CD48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3E2328E-2DB6-764A-BFE0-AD7E358B6B69}"/>
                </a:ext>
              </a:extLst>
            </p:cNvPr>
            <p:cNvSpPr txBox="1"/>
            <p:nvPr/>
          </p:nvSpPr>
          <p:spPr>
            <a:xfrm>
              <a:off x="3161252" y="2423860"/>
              <a:ext cx="515032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CD4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77B706A-2200-E54B-BE9A-372B8F1335F2}"/>
                </a:ext>
              </a:extLst>
            </p:cNvPr>
            <p:cNvSpPr txBox="1"/>
            <p:nvPr/>
          </p:nvSpPr>
          <p:spPr>
            <a:xfrm>
              <a:off x="3780631" y="814367"/>
              <a:ext cx="504457" cy="3453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99.6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AFEB3821-2F9C-1A4F-B8A2-C22FFA8E9C7E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8834" t="2756" b="26863"/>
            <a:stretch/>
          </p:blipFill>
          <p:spPr>
            <a:xfrm>
              <a:off x="4370918" y="777639"/>
              <a:ext cx="1929384" cy="172821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359A255-B58B-7046-81B6-68C7E595A364}"/>
                </a:ext>
              </a:extLst>
            </p:cNvPr>
            <p:cNvSpPr txBox="1"/>
            <p:nvPr/>
          </p:nvSpPr>
          <p:spPr>
            <a:xfrm flipH="1">
              <a:off x="5695977" y="823552"/>
              <a:ext cx="568467" cy="3453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34.6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4B26FDC2-90F6-4442-820A-5EED0C11AB4D}"/>
                </a:ext>
              </a:extLst>
            </p:cNvPr>
            <p:cNvSpPr txBox="1"/>
            <p:nvPr/>
          </p:nvSpPr>
          <p:spPr>
            <a:xfrm>
              <a:off x="5241591" y="2457971"/>
              <a:ext cx="703630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GDF15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722F76A-84B2-9143-8007-30B92FCA55BD}"/>
                </a:ext>
              </a:extLst>
            </p:cNvPr>
            <p:cNvSpPr txBox="1"/>
            <p:nvPr/>
          </p:nvSpPr>
          <p:spPr>
            <a:xfrm rot="16200000">
              <a:off x="1822478" y="1390754"/>
              <a:ext cx="722026" cy="28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CD48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5A1B7241-BFAA-6C46-AC27-D31D99F32A6E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7917" t="1999" b="26872"/>
            <a:stretch/>
          </p:blipFill>
          <p:spPr>
            <a:xfrm>
              <a:off x="152718" y="2846185"/>
              <a:ext cx="1929384" cy="172821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1023D45-22FD-2844-97FA-669993A08215}"/>
                </a:ext>
              </a:extLst>
            </p:cNvPr>
            <p:cNvSpPr txBox="1"/>
            <p:nvPr/>
          </p:nvSpPr>
          <p:spPr>
            <a:xfrm>
              <a:off x="1635603" y="2897322"/>
              <a:ext cx="504457" cy="3453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86.4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33BE8C2-5552-4849-9043-C733E51ABE7F}"/>
                </a:ext>
              </a:extLst>
            </p:cNvPr>
            <p:cNvSpPr txBox="1"/>
            <p:nvPr/>
          </p:nvSpPr>
          <p:spPr>
            <a:xfrm>
              <a:off x="754268" y="4494983"/>
              <a:ext cx="703630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GDF15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A0119C6-50A6-8748-A9C4-032713BB052A}"/>
                </a:ext>
              </a:extLst>
            </p:cNvPr>
            <p:cNvSpPr txBox="1"/>
            <p:nvPr/>
          </p:nvSpPr>
          <p:spPr>
            <a:xfrm rot="16200000">
              <a:off x="4046803" y="1303397"/>
              <a:ext cx="552968" cy="47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CD48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94C3617A-FD98-3041-9A39-7FE5BCE25F14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7404" t="2291" b="26351"/>
            <a:stretch/>
          </p:blipFill>
          <p:spPr>
            <a:xfrm>
              <a:off x="2288566" y="2891331"/>
              <a:ext cx="1929384" cy="172821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38980F0D-596E-3645-8C4C-5E2E84A50ADB}"/>
                </a:ext>
              </a:extLst>
            </p:cNvPr>
            <p:cNvSpPr txBox="1"/>
            <p:nvPr/>
          </p:nvSpPr>
          <p:spPr>
            <a:xfrm>
              <a:off x="3051643" y="4533449"/>
              <a:ext cx="703630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GDF15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F1FD9AE-7534-5C49-9F8F-4C2A03C8AAC3}"/>
                </a:ext>
              </a:extLst>
            </p:cNvPr>
            <p:cNvSpPr txBox="1"/>
            <p:nvPr/>
          </p:nvSpPr>
          <p:spPr>
            <a:xfrm>
              <a:off x="3744198" y="2976585"/>
              <a:ext cx="504457" cy="3453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33.5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9FE9E482-0A3A-1F41-894B-66C41CD00438}"/>
                </a:ext>
              </a:extLst>
            </p:cNvPr>
            <p:cNvSpPr txBox="1"/>
            <p:nvPr/>
          </p:nvSpPr>
          <p:spPr>
            <a:xfrm rot="16200000">
              <a:off x="1758827" y="3315505"/>
              <a:ext cx="857944" cy="28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CD48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5D3C3B2-4242-BD40-9D92-B85504665FA3}"/>
                </a:ext>
              </a:extLst>
            </p:cNvPr>
            <p:cNvSpPr txBox="1"/>
            <p:nvPr/>
          </p:nvSpPr>
          <p:spPr>
            <a:xfrm>
              <a:off x="4589811" y="555808"/>
              <a:ext cx="523844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CNT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B5189FF-8B6F-0543-91AE-0BE621EAA683}"/>
                </a:ext>
              </a:extLst>
            </p:cNvPr>
            <p:cNvSpPr txBox="1"/>
            <p:nvPr/>
          </p:nvSpPr>
          <p:spPr>
            <a:xfrm>
              <a:off x="396999" y="2616125"/>
              <a:ext cx="619026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RCPs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7F30882-BCD7-BD4F-BF8F-4133E2F4040C}"/>
                </a:ext>
              </a:extLst>
            </p:cNvPr>
            <p:cNvSpPr txBox="1"/>
            <p:nvPr/>
          </p:nvSpPr>
          <p:spPr>
            <a:xfrm>
              <a:off x="2505712" y="2651808"/>
              <a:ext cx="1309965" cy="3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RCP-GDF15KD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3A39908-6621-D74F-9F8B-0CE97CB0079A}"/>
              </a:ext>
            </a:extLst>
          </p:cNvPr>
          <p:cNvGrpSpPr/>
          <p:nvPr/>
        </p:nvGrpSpPr>
        <p:grpSpPr>
          <a:xfrm>
            <a:off x="33736" y="5587961"/>
            <a:ext cx="6715083" cy="1528763"/>
            <a:chOff x="-10912" y="591012"/>
            <a:chExt cx="6715083" cy="152876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6FD4F715-5DA9-E144-A2FE-574FEBC3B2D3}"/>
                </a:ext>
              </a:extLst>
            </p:cNvPr>
            <p:cNvGrpSpPr/>
            <p:nvPr/>
          </p:nvGrpSpPr>
          <p:grpSpPr>
            <a:xfrm>
              <a:off x="246221" y="591012"/>
              <a:ext cx="6457950" cy="1528763"/>
              <a:chOff x="0" y="314324"/>
              <a:chExt cx="7000873" cy="175736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E1FFD86-EDC7-9445-83ED-3B1127E7F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12726" y="314325"/>
                <a:ext cx="1725331" cy="175736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C327AF03-019C-B04F-8706-54B0B62A1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75542" y="314325"/>
                <a:ext cx="1725331" cy="1757363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3A633A20-F1E0-5546-838F-2CF9707FB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63737" y="314325"/>
                <a:ext cx="1725331" cy="1757363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0B58B252-04F2-8248-91BA-ED0682389FB0}"/>
                  </a:ext>
                </a:extLst>
              </p:cNvPr>
              <p:cNvSpPr txBox="1"/>
              <p:nvPr/>
            </p:nvSpPr>
            <p:spPr>
              <a:xfrm>
                <a:off x="1763737" y="314325"/>
                <a:ext cx="521679" cy="283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Plac.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2BA5C523-BC1D-AA40-954B-49B2DAA0B2F1}"/>
                  </a:ext>
                </a:extLst>
              </p:cNvPr>
              <p:cNvSpPr txBox="1"/>
              <p:nvPr/>
            </p:nvSpPr>
            <p:spPr>
              <a:xfrm>
                <a:off x="3498898" y="314325"/>
                <a:ext cx="624207" cy="459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rCPCs</a:t>
                </a:r>
                <a:endParaRPr lang="en-US" sz="10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r>
                  <a:rPr lang="en-US" sz="10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Allo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9AC003CB-418D-E746-AA0F-6483D7684A28}"/>
                  </a:ext>
                </a:extLst>
              </p:cNvPr>
              <p:cNvSpPr/>
              <p:nvPr/>
            </p:nvSpPr>
            <p:spPr>
              <a:xfrm>
                <a:off x="5246966" y="314325"/>
                <a:ext cx="933529" cy="459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rCPCs-Allo</a:t>
                </a:r>
                <a:endPara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GDF15KD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637CB88D-DAB6-4245-9417-97601D5820F1}"/>
                  </a:ext>
                </a:extLst>
              </p:cNvPr>
              <p:cNvSpPr txBox="1"/>
              <p:nvPr/>
            </p:nvSpPr>
            <p:spPr>
              <a:xfrm>
                <a:off x="0" y="314324"/>
                <a:ext cx="577287" cy="283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Sham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8F0FFD1-65BE-ED45-AA5D-A15524488E28}"/>
                </a:ext>
              </a:extLst>
            </p:cNvPr>
            <p:cNvSpPr txBox="1"/>
            <p:nvPr/>
          </p:nvSpPr>
          <p:spPr>
            <a:xfrm rot="16200000">
              <a:off x="-429768" y="1224060"/>
              <a:ext cx="1083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GDF15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1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</a:p>
          </p:txBody>
        </p:sp>
        <p:pic>
          <p:nvPicPr>
            <p:cNvPr id="30" name="Picture 29" descr="A starry night sky&#10;&#10;Description automatically generated with medium confidence">
              <a:extLst>
                <a:ext uri="{FF2B5EF4-FFF2-40B4-BE49-F238E27FC236}">
                  <a16:creationId xmlns:a16="http://schemas.microsoft.com/office/drawing/2014/main" xmlns="" id="{74AEB12E-7931-C74F-8DEA-2F1AB7C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8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6221" y="591012"/>
              <a:ext cx="1591530" cy="152876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A8784A5-725F-AD48-9C27-8BEFB395C415}"/>
                </a:ext>
              </a:extLst>
            </p:cNvPr>
            <p:cNvSpPr txBox="1"/>
            <p:nvPr/>
          </p:nvSpPr>
          <p:spPr>
            <a:xfrm>
              <a:off x="224398" y="591012"/>
              <a:ext cx="5677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/>
                  <a:cs typeface="Arial"/>
                </a:rPr>
                <a:t>Sham.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1C9866A-C191-2B46-9899-6ECE54A13283}"/>
              </a:ext>
            </a:extLst>
          </p:cNvPr>
          <p:cNvSpPr txBox="1"/>
          <p:nvPr/>
        </p:nvSpPr>
        <p:spPr>
          <a:xfrm>
            <a:off x="1" y="1163731"/>
            <a:ext cx="1385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S1.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0861785-4CDA-2940-B8FD-50047086D185}"/>
              </a:ext>
            </a:extLst>
          </p:cNvPr>
          <p:cNvSpPr txBox="1"/>
          <p:nvPr/>
        </p:nvSpPr>
        <p:spPr>
          <a:xfrm>
            <a:off x="59573" y="5059082"/>
            <a:ext cx="1385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S2.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51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40</Words>
  <Application>Microsoft Office PowerPoint</Application>
  <PresentationFormat>Widescreen</PresentationFormat>
  <Paragraphs>28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Mishra, Rachana</dc:creator>
  <cp:lastModifiedBy>Ishwarya P.S.</cp:lastModifiedBy>
  <cp:revision>3</cp:revision>
  <dcterms:created xsi:type="dcterms:W3CDTF">2022-03-07T08:11:33Z</dcterms:created>
  <dcterms:modified xsi:type="dcterms:W3CDTF">2022-07-15T07:53:29Z</dcterms:modified>
</cp:coreProperties>
</file>