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5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3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3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4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6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1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3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60-1AD2-477F-A428-8F0CC953BDF2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41D9-4425-413E-B7E8-3CC2215C4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7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88807994"/>
                  </p:ext>
                </p:extLst>
              </p:nvPr>
            </p:nvGraphicFramePr>
            <p:xfrm>
              <a:off x="1914744" y="1980749"/>
              <a:ext cx="7705901" cy="2168498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595171">
                      <a:extLst>
                        <a:ext uri="{9D8B030D-6E8A-4147-A177-3AD203B41FA5}">
                          <a16:colId xmlns:a16="http://schemas.microsoft.com/office/drawing/2014/main" val="2562183081"/>
                        </a:ext>
                      </a:extLst>
                    </a:gridCol>
                    <a:gridCol w="2601355">
                      <a:extLst>
                        <a:ext uri="{9D8B030D-6E8A-4147-A177-3AD203B41FA5}">
                          <a16:colId xmlns:a16="http://schemas.microsoft.com/office/drawing/2014/main" val="3395203944"/>
                        </a:ext>
                      </a:extLst>
                    </a:gridCol>
                    <a:gridCol w="1267957">
                      <a:extLst>
                        <a:ext uri="{9D8B030D-6E8A-4147-A177-3AD203B41FA5}">
                          <a16:colId xmlns:a16="http://schemas.microsoft.com/office/drawing/2014/main" val="2252133071"/>
                        </a:ext>
                      </a:extLst>
                    </a:gridCol>
                    <a:gridCol w="1285456">
                      <a:extLst>
                        <a:ext uri="{9D8B030D-6E8A-4147-A177-3AD203B41FA5}">
                          <a16:colId xmlns:a16="http://schemas.microsoft.com/office/drawing/2014/main" val="681789830"/>
                        </a:ext>
                      </a:extLst>
                    </a:gridCol>
                    <a:gridCol w="955962">
                      <a:extLst>
                        <a:ext uri="{9D8B030D-6E8A-4147-A177-3AD203B41FA5}">
                          <a16:colId xmlns:a16="http://schemas.microsoft.com/office/drawing/2014/main" val="3303639360"/>
                        </a:ext>
                      </a:extLst>
                    </a:gridCol>
                  </a:tblGrid>
                  <a:tr h="4336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Sensors</a:t>
                          </a:r>
                          <a:r>
                            <a:rPr lang="en-US" sz="1200" b="1" u="sng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IMU Measurements (x 6)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Features (x</a:t>
                          </a:r>
                          <a:r>
                            <a:rPr lang="en-US" sz="1200" b="1" u="sng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7)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Feature Count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1332974"/>
                      </a:ext>
                    </a:extLst>
                  </a:tr>
                  <a:tr h="273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Lower Lumbar (L.L.)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 smtClean="0"/>
                            <a:t>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i="1" smtClean="0">
                                      <a:latin typeface="Cambria Math" panose="02040503050406030204" pitchFamily="18" charset="0"/>
                                    </a:rPr>
                                    <m:t>ω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endParaRPr lang="en-US" sz="12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5">
                      <a:txBody>
                        <a:bodyPr/>
                        <a:lstStyle/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Minimum 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Median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Maximum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IQR</a:t>
                          </a:r>
                          <a:endParaRPr lang="en-US" sz="11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Std. Dev.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Skew 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Kurtosis</a:t>
                          </a:r>
                        </a:p>
                        <a:p>
                          <a:pPr algn="l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 L.L.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26127789"/>
                      </a:ext>
                    </a:extLst>
                  </a:tr>
                  <a:tr h="260215"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781576"/>
                      </a:ext>
                    </a:extLst>
                  </a:tr>
                  <a:tr h="2994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Right Hip (R.H.)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 smtClean="0"/>
                            <a:t>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i="1" smtClean="0">
                                      <a:latin typeface="Cambria Math" panose="02040503050406030204" pitchFamily="18" charset="0"/>
                                    </a:rPr>
                                    <m:t>ω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</a:t>
                          </a:r>
                          <a:r>
                            <a:rPr lang="en-US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R.H.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126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9757782"/>
                      </a:ext>
                    </a:extLst>
                  </a:tr>
                  <a:tr h="294899"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07571773"/>
                      </a:ext>
                    </a:extLst>
                  </a:tr>
                  <a:tr h="577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Left Hip (L.H.)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200" dirty="0" smtClean="0"/>
                            <a:t>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200" i="1" smtClean="0">
                                      <a:latin typeface="Cambria Math" panose="02040503050406030204" pitchFamily="18" charset="0"/>
                                    </a:rPr>
                                    <m:t>ω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 L.H.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2094348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88807994"/>
                  </p:ext>
                </p:extLst>
              </p:nvPr>
            </p:nvGraphicFramePr>
            <p:xfrm>
              <a:off x="1914744" y="1980749"/>
              <a:ext cx="7705901" cy="2168498"/>
            </p:xfrm>
            <a:graphic>
              <a:graphicData uri="http://schemas.openxmlformats.org/drawingml/2006/table">
                <a:tbl>
                  <a:tblPr firstRow="1" bandRow="1">
                    <a:tableStyleId>{7E9639D4-E3E2-4D34-9284-5A2195B3D0D7}</a:tableStyleId>
                  </a:tblPr>
                  <a:tblGrid>
                    <a:gridCol w="1595171">
                      <a:extLst>
                        <a:ext uri="{9D8B030D-6E8A-4147-A177-3AD203B41FA5}">
                          <a16:colId xmlns:a16="http://schemas.microsoft.com/office/drawing/2014/main" val="2562183081"/>
                        </a:ext>
                      </a:extLst>
                    </a:gridCol>
                    <a:gridCol w="2601355">
                      <a:extLst>
                        <a:ext uri="{9D8B030D-6E8A-4147-A177-3AD203B41FA5}">
                          <a16:colId xmlns:a16="http://schemas.microsoft.com/office/drawing/2014/main" val="3395203944"/>
                        </a:ext>
                      </a:extLst>
                    </a:gridCol>
                    <a:gridCol w="1267957">
                      <a:extLst>
                        <a:ext uri="{9D8B030D-6E8A-4147-A177-3AD203B41FA5}">
                          <a16:colId xmlns:a16="http://schemas.microsoft.com/office/drawing/2014/main" val="2252133071"/>
                        </a:ext>
                      </a:extLst>
                    </a:gridCol>
                    <a:gridCol w="1285456">
                      <a:extLst>
                        <a:ext uri="{9D8B030D-6E8A-4147-A177-3AD203B41FA5}">
                          <a16:colId xmlns:a16="http://schemas.microsoft.com/office/drawing/2014/main" val="681789830"/>
                        </a:ext>
                      </a:extLst>
                    </a:gridCol>
                    <a:gridCol w="955962">
                      <a:extLst>
                        <a:ext uri="{9D8B030D-6E8A-4147-A177-3AD203B41FA5}">
                          <a16:colId xmlns:a16="http://schemas.microsoft.com/office/drawing/2014/main" val="3303639360"/>
                        </a:ext>
                      </a:extLst>
                    </a:gridCol>
                  </a:tblGrid>
                  <a:tr h="4336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Sensors</a:t>
                          </a:r>
                          <a:r>
                            <a:rPr lang="en-US" sz="1200" b="1" u="sng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IMU Measurements (x 6)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Features (x</a:t>
                          </a:r>
                          <a:r>
                            <a:rPr lang="en-US" sz="1200" b="1" u="sng" baseline="0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7)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Feature Count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u="sng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Total</a:t>
                          </a:r>
                          <a:endParaRPr lang="en-US" sz="1200" b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1332974"/>
                      </a:ext>
                    </a:extLst>
                  </a:tr>
                  <a:tr h="2887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Lower Lumbar (L.L.)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1358" t="-147917" r="-134895" b="-495833"/>
                          </a:stretch>
                        </a:blipFill>
                      </a:tcPr>
                    </a:tc>
                    <a:tc rowSpan="5">
                      <a:txBody>
                        <a:bodyPr/>
                        <a:lstStyle/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Minimum 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Median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Maximum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IQR</a:t>
                          </a:r>
                          <a:endParaRPr lang="en-US" sz="11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Std. Dev.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Skew </a:t>
                          </a:r>
                        </a:p>
                        <a:p>
                          <a:pPr algn="l">
                            <a:lnSpc>
                              <a:spcPts val="1500"/>
                            </a:lnSpc>
                          </a:pPr>
                          <a:r>
                            <a:rPr lang="en-US" sz="11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Kurtosis</a:t>
                          </a:r>
                        </a:p>
                        <a:p>
                          <a:pPr algn="l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 L.L.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2612778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781576"/>
                      </a:ext>
                    </a:extLst>
                  </a:tr>
                  <a:tr h="2994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Right Hip (R.H.)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1358" t="-334694" r="-134895" b="-293878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</a:t>
                          </a:r>
                          <a:r>
                            <a:rPr lang="en-US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R.H.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126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19757782"/>
                      </a:ext>
                    </a:extLst>
                  </a:tr>
                  <a:tr h="294899"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07571773"/>
                      </a:ext>
                    </a:extLst>
                  </a:tr>
                  <a:tr h="5773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Left Hip (L.H.)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1358" t="-275789" r="-13489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42 L.H.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2094348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" name="Group 4"/>
          <p:cNvGrpSpPr/>
          <p:nvPr/>
        </p:nvGrpSpPr>
        <p:grpSpPr>
          <a:xfrm>
            <a:off x="3544040" y="2540870"/>
            <a:ext cx="390699" cy="1210884"/>
            <a:chOff x="2967643" y="2468880"/>
            <a:chExt cx="390699" cy="105015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967643" y="246888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967643" y="298932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967643" y="351903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Left Bracket 8"/>
          <p:cNvSpPr/>
          <p:nvPr/>
        </p:nvSpPr>
        <p:spPr>
          <a:xfrm>
            <a:off x="6129301" y="2413610"/>
            <a:ext cx="45719" cy="1454728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564035" y="2540870"/>
            <a:ext cx="390699" cy="1210884"/>
            <a:chOff x="2967643" y="2468880"/>
            <a:chExt cx="390699" cy="105015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967643" y="246888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67643" y="298932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967643" y="351903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091498" y="2540870"/>
            <a:ext cx="390699" cy="1210884"/>
            <a:chOff x="2967643" y="2468880"/>
            <a:chExt cx="390699" cy="105015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967643" y="246888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967643" y="298932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67643" y="3519030"/>
              <a:ext cx="3906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356071" y="2540870"/>
            <a:ext cx="341992" cy="1210886"/>
            <a:chOff x="2967643" y="2468880"/>
            <a:chExt cx="282764" cy="105015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67643" y="2468880"/>
              <a:ext cx="282764" cy="3364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967643" y="2989320"/>
              <a:ext cx="2827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967643" y="3188611"/>
              <a:ext cx="282764" cy="3304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8805999" y="3005002"/>
            <a:ext cx="706710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4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SRALAB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Botonis</dc:creator>
  <cp:lastModifiedBy>Olivia Botonis</cp:lastModifiedBy>
  <cp:revision>2</cp:revision>
  <dcterms:created xsi:type="dcterms:W3CDTF">2022-04-05T18:59:46Z</dcterms:created>
  <dcterms:modified xsi:type="dcterms:W3CDTF">2022-04-05T20:54:51Z</dcterms:modified>
</cp:coreProperties>
</file>