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ragh O'Brien" initials="DO" lastIdx="1" clrIdx="0">
    <p:extLst>
      <p:ext uri="{19B8F6BF-5375-455C-9EA6-DF929625EA0E}">
        <p15:presenceInfo xmlns:p15="http://schemas.microsoft.com/office/powerpoint/2012/main" userId="Darragh O'Br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B49326-E439-4B23-9C87-716BF39E8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A17D4A-0489-410C-A31A-3F7AC8682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6AF0BC-CB41-4E8B-B4E7-7BACD784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CE0AC0-DB0A-45C4-A174-D7343A21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D563D0-7657-460B-AD14-79953563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4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0342A-67BB-4FC4-AEBE-7B6C2C13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58C444-33DB-459C-AA98-CDCE6C18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9855BE-F64B-4B8B-B76D-01D5B7BE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60969F-3B23-402D-A3A2-3CA6273F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50C70D-C40A-4D25-ABAD-E84A2470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41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65A0B5-6683-4F69-80BF-8CCA33C71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8BF661-9A86-4C42-BD73-D2CE76CCA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288B61-86C0-4D69-94F7-B27E2454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AACC8-42CA-4F26-9A75-B1620B74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80E7B7-E95D-49D5-97BA-D8C6DFBF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98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7A007F-6272-424A-BF11-A165C42B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26414B-E1A0-4827-B61A-2060FB405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328F7-3356-483B-8854-F38B801C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7F55EA-6C4D-4F6B-8497-488C614DF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DB4F88-60B4-4657-85FE-7E84C42F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65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F7B31A-E949-44EF-BAA6-858FC56D6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E8DA15-6B54-4A3D-8D69-7E51EE69D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880D24-1FC7-4D1A-983E-EED82780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BEC74F-498D-463F-8264-8B432756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C3966C-B958-4F72-8DB1-780F3F47E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9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1F260-897E-42DE-B323-436B03BD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EF868F-2781-48AE-B4BE-1D8B1B023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EDA6EE-90E3-4955-B501-4B386765B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8947DE-6791-4848-B7B5-86CCCFC60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787850-7D0A-402E-865D-E8C1A9C7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43240B-06A4-4D3A-886E-2B3D8EC3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1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45B2F-5A05-4C3E-A111-9D956CB8E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9140EA-2619-419A-AE86-4EC4BD8E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B1339F-0C69-4BDD-90D7-599BE3492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1EAF112-0ABC-4AA6-BC9D-CD57A8843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F2E2E43-CECF-4668-8184-5CC944926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871DA13-6688-4620-BC87-F480855C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81D4BD-862A-45AD-8626-450106C7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F535E1-C67C-4FA3-A22C-9B422BE4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9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08B26A-8057-4C5B-BB5D-3063A616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91426B-2368-401E-B4F7-C89793CD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DE2D5D-9AFD-46A9-8B86-DDBFD563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C51568-80DD-42F8-9FBE-AC380387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20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C869DB4-D9BF-46AF-8546-A47B9A73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504D0C3-C077-4082-9900-8E784ED7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B0BBED-0E17-49C0-98C9-7A04AC19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77A641-24A3-48A7-AD6F-44A498EE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3127AF-5A6C-488D-A30F-04E58337E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7BA8A06-2B63-4185-A29E-DF6E711C5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5C5CB5-E654-4093-A140-08B3337E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33BFCA-2325-42EC-BCE0-BE750797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4FB121-D2E5-45CF-94D6-E8B8ECD7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6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FBC6C2-1FBC-4660-8026-C61CE4AF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9AB8CD1-83BD-42BD-9841-D347E06C0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55C8BB-EEA4-425C-8B3F-9D9A4DC74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68E172-2093-4212-9D59-A63ACF5B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1A3771-09A9-4880-8B42-10089CD1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C9DBE7-AB01-4EAC-9EAF-7B6E2117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2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4FE206C-23C8-4012-8309-CA0B40AA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B08BC1-813A-4FB6-AA54-45E1EA1B8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EED42E-E17A-43E0-BA2B-358537FEF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C076-C935-40B7-BD5E-07BB3684BDC7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8EFFF6-69B3-40BC-962D-EB8C75013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29D40D-D6BD-4788-9CD7-8ADABF3E7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0E1B3-58B9-46FB-B9F7-20EE06D6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7743C7-1C69-4FA6-93C5-95E28040E3EF}"/>
              </a:ext>
            </a:extLst>
          </p:cNvPr>
          <p:cNvSpPr txBox="1"/>
          <p:nvPr/>
        </p:nvSpPr>
        <p:spPr>
          <a:xfrm>
            <a:off x="537210" y="228600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FIGURE S1</a:t>
            </a:r>
            <a:endParaRPr lang="en-GB" sz="2800" b="1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6D02E16-9C38-492C-BEB7-2ACB13C212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4" r="17288"/>
          <a:stretch/>
        </p:blipFill>
        <p:spPr>
          <a:xfrm>
            <a:off x="4780696" y="2462563"/>
            <a:ext cx="2630608" cy="19328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772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7743C7-1C69-4FA6-93C5-95E28040E3EF}"/>
              </a:ext>
            </a:extLst>
          </p:cNvPr>
          <p:cNvSpPr txBox="1"/>
          <p:nvPr/>
        </p:nvSpPr>
        <p:spPr>
          <a:xfrm>
            <a:off x="537210" y="228600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FIGURE S2</a:t>
            </a:r>
            <a:endParaRPr lang="en-GB" sz="2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98567ED-C623-46B4-8DE5-F8B57FFB9F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1" t="12046"/>
          <a:stretch/>
        </p:blipFill>
        <p:spPr>
          <a:xfrm>
            <a:off x="3887659" y="1181478"/>
            <a:ext cx="4416682" cy="44950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6582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E138DF1-803B-402C-9905-4A2030E47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87" y="1460589"/>
            <a:ext cx="2288714" cy="42920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3B111A6-15B2-4BB5-AC48-CA5CDEA53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125" y="2296064"/>
            <a:ext cx="2142875" cy="28984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7743C7-1C69-4FA6-93C5-95E28040E3EF}"/>
              </a:ext>
            </a:extLst>
          </p:cNvPr>
          <p:cNvSpPr txBox="1"/>
          <p:nvPr/>
        </p:nvSpPr>
        <p:spPr>
          <a:xfrm>
            <a:off x="537210" y="228600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smtClean="0"/>
              <a:t>FIGURE S3</a:t>
            </a:r>
            <a:endParaRPr lang="en-GB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DBDEE54-F946-4BDF-B8DF-F13FC83105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286" y="1599232"/>
            <a:ext cx="4909281" cy="42920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C01285-14E2-47F1-A396-BF0A88543563}"/>
              </a:ext>
            </a:extLst>
          </p:cNvPr>
          <p:cNvSpPr txBox="1"/>
          <p:nvPr/>
        </p:nvSpPr>
        <p:spPr>
          <a:xfrm>
            <a:off x="8475905" y="5744282"/>
            <a:ext cx="113204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RIC/non-RIC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89A7D6-1638-414C-A9AB-CC0858978A24}"/>
              </a:ext>
            </a:extLst>
          </p:cNvPr>
          <p:cNvSpPr txBox="1"/>
          <p:nvPr/>
        </p:nvSpPr>
        <p:spPr>
          <a:xfrm rot="16200000">
            <a:off x="5708993" y="3511464"/>
            <a:ext cx="142539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(RIC+non-RIC)/2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50F3A45-DFE5-4AF8-B9C2-D12527EB69F1}"/>
              </a:ext>
            </a:extLst>
          </p:cNvPr>
          <p:cNvSpPr txBox="1"/>
          <p:nvPr/>
        </p:nvSpPr>
        <p:spPr>
          <a:xfrm>
            <a:off x="1333850" y="1105329"/>
            <a:ext cx="6183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8D9232A-92A1-4378-86AD-21B9CA37FEEE}"/>
              </a:ext>
            </a:extLst>
          </p:cNvPr>
          <p:cNvSpPr txBox="1"/>
          <p:nvPr/>
        </p:nvSpPr>
        <p:spPr>
          <a:xfrm>
            <a:off x="6266418" y="1229756"/>
            <a:ext cx="6183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C6A4E04-9BE4-476F-9D92-F584C8B8B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16324" y="1975577"/>
            <a:ext cx="854377" cy="97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11344</TotalTime>
  <Words>13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Darragh O'Brien</dc:creator>
  <cp:lastModifiedBy>Ishwarya P.S.</cp:lastModifiedBy>
  <cp:revision>37</cp:revision>
  <dcterms:created xsi:type="dcterms:W3CDTF">2020-12-18T11:31:26Z</dcterms:created>
  <dcterms:modified xsi:type="dcterms:W3CDTF">2022-02-05T10:51:28Z</dcterms:modified>
</cp:coreProperties>
</file>