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75596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8" autoAdjust="0"/>
  </p:normalViewPr>
  <p:slideViewPr>
    <p:cSldViewPr snapToGrid="0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6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73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02483"/>
            <a:ext cx="2628900" cy="6406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02483"/>
            <a:ext cx="7734300" cy="6406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83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12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84670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59034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90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81600" cy="47965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12414"/>
            <a:ext cx="5181600" cy="47965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1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2483"/>
            <a:ext cx="10515600" cy="14611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3171"/>
            <a:ext cx="515778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61381"/>
            <a:ext cx="5157787" cy="40615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3171"/>
            <a:ext cx="5183188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61381"/>
            <a:ext cx="5183188" cy="40615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34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8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56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88454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2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88454"/>
            <a:ext cx="6172200" cy="537226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75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2483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853C-5DEA-42A7-919F-78F2387D33B4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006699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7484-0064-4418-9A4C-13644A8181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44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47273" y="585036"/>
            <a:ext cx="9353919" cy="991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Singleton pregnant </a:t>
            </a:r>
            <a:r>
              <a:rPr lang="en-US" altLang="zh-CN" dirty="0">
                <a:solidFill>
                  <a:schemeClr val="tx1"/>
                </a:solidFill>
              </a:rPr>
              <a:t>women aged 18-50 years at 8-12 weeks of gestation in the Beijing Obstetrics and Gynecology Hospital, 2016-2019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(n=38,003)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2424" y="1815365"/>
            <a:ext cx="5880098" cy="589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/>
                </a:solidFill>
              </a:rPr>
              <a:t>Primiparas</a:t>
            </a:r>
            <a:r>
              <a:rPr lang="en-US" altLang="zh-CN" dirty="0">
                <a:solidFill>
                  <a:schemeClr val="tx1"/>
                </a:solidFill>
              </a:rPr>
              <a:t>(n=27</a:t>
            </a:r>
            <a:r>
              <a:rPr lang="en-US" altLang="zh-CN" dirty="0">
                <a:solidFill>
                  <a:schemeClr val="tx1"/>
                </a:solidFill>
              </a:rPr>
              <a:t>,</a:t>
            </a:r>
            <a:r>
              <a:rPr lang="en-US" altLang="zh-CN" dirty="0">
                <a:solidFill>
                  <a:schemeClr val="tx1"/>
                </a:solidFill>
              </a:rPr>
              <a:t>618)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873950" y="1571126"/>
            <a:ext cx="8063" cy="1012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3882012" y="2126289"/>
            <a:ext cx="570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698181" y="4401189"/>
            <a:ext cx="9303010" cy="540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45871" y="4505949"/>
            <a:ext cx="3402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Women with live birth (n=10,151) 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629444" y="2603633"/>
            <a:ext cx="9353919" cy="622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Multiparas (n=10,385)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63062" y="3413722"/>
            <a:ext cx="5880098" cy="724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Abortion (n=216), </a:t>
            </a:r>
            <a:r>
              <a:rPr lang="en-US" altLang="zh-CN" dirty="0">
                <a:solidFill>
                  <a:schemeClr val="tx1"/>
                </a:solidFill>
              </a:rPr>
              <a:t>Stillbirth </a:t>
            </a:r>
            <a:r>
              <a:rPr lang="en-US" altLang="zh-CN" dirty="0">
                <a:solidFill>
                  <a:schemeClr val="tx1"/>
                </a:solidFill>
              </a:rPr>
              <a:t>(n=33), </a:t>
            </a:r>
            <a:r>
              <a:rPr lang="en-US" altLang="zh-CN" dirty="0">
                <a:solidFill>
                  <a:schemeClr val="tx1"/>
                </a:solidFill>
              </a:rPr>
              <a:t>Medical abortion due to fetal </a:t>
            </a:r>
            <a:r>
              <a:rPr lang="en-US" altLang="zh-CN" dirty="0">
                <a:solidFill>
                  <a:schemeClr val="tx1"/>
                </a:solidFill>
              </a:rPr>
              <a:t>malformation (n=138)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3873949" y="3232853"/>
            <a:ext cx="0" cy="1178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3892650" y="3745590"/>
            <a:ext cx="570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" y="163361"/>
            <a:ext cx="4120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Supplementary Figure 1. Study flow chart.</a:t>
            </a:r>
            <a:endParaRPr lang="zh-CN" altLang="zh-CN" dirty="0"/>
          </a:p>
        </p:txBody>
      </p:sp>
      <p:sp>
        <p:nvSpPr>
          <p:cNvPr id="20" name="矩形 19"/>
          <p:cNvSpPr/>
          <p:nvPr/>
        </p:nvSpPr>
        <p:spPr>
          <a:xfrm>
            <a:off x="3916439" y="6553092"/>
            <a:ext cx="2836674" cy="732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GDM history </a:t>
            </a:r>
            <a:r>
              <a:rPr lang="en-US" altLang="zh-CN" dirty="0">
                <a:solidFill>
                  <a:srgbClr val="FF0000"/>
                </a:solidFill>
              </a:rPr>
              <a:t>(n=806)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17326" y="6587193"/>
            <a:ext cx="2728639" cy="732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No GDM history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>
                <a:solidFill>
                  <a:srgbClr val="FF0000"/>
                </a:solidFill>
              </a:rPr>
              <a:t>n=9,230)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698181" y="6057174"/>
            <a:ext cx="9303010" cy="1342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42105" y="6104060"/>
            <a:ext cx="5334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Women included in the risk factor analyses (n=10,036)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63062" y="5124333"/>
            <a:ext cx="5880098" cy="724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Women with pre-gestational diabetes mellitus (n=115)</a:t>
            </a: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3873949" y="4943464"/>
            <a:ext cx="0" cy="1113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3892650" y="5456201"/>
            <a:ext cx="570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5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3294</TotalTime>
  <Words>90</Words>
  <Application>Microsoft Office PowerPoint</Application>
  <PresentationFormat>自定义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zw</dc:creator>
  <cp:lastModifiedBy>zw</cp:lastModifiedBy>
  <cp:revision>24</cp:revision>
  <dcterms:created xsi:type="dcterms:W3CDTF">2020-02-07T02:34:54Z</dcterms:created>
  <dcterms:modified xsi:type="dcterms:W3CDTF">2021-10-24T02:03:10Z</dcterms:modified>
</cp:coreProperties>
</file>