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2A2B-B77D-4D48-9A06-DC480727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5FB7-3F49-4D68-811A-B3BD6E644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EAA1D-2988-456E-AA00-D54B69F8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43DD-C8D1-4824-8F3B-15357D01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A1DF2-6215-4D56-B0F0-D3D149B8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2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6B88-197D-4AED-BF96-D19107A6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BEFB0-10A0-4AD4-B730-DBD7D4451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601C-42C1-4D80-95F4-497767EF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B80-0B43-4771-B438-E24BC29B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4521-44DA-4F92-9BBE-E43416C2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07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E732D-E11E-4373-BDB4-03E6F438E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5F1DE-9230-4EE3-9053-122CB98D3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D1990-F393-4B7D-A655-9463D1E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8179-B7F5-482C-AF14-1E59F318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7E77-CDDC-4A8D-8FD1-AB8C2447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34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1B49-C509-422E-9836-C5071B76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AED0-403E-4101-A6ED-915A6A2E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7D683-436B-4871-B9BD-A77CCE18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E20A-2A06-4D8D-AEBD-890217DF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26DA-0ABB-4DE0-88F1-E49496A8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6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6EAD-50AF-484E-9CED-7A00648E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6BFE9-AB4E-4C47-B75F-926EB480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B4DD-3603-44B7-AE98-680457AD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BDC2F-C976-447E-82D6-967B35A1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02C9B-FF13-4910-BD52-089DFB3E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925C-75CF-462D-A1AD-41A38B4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9D8A-36B6-45F0-B150-3577BFDDE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8A45E-C8DE-4A14-A912-45D65703D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D9569-D340-4D29-9966-841750E6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DDCA5-D817-46DF-9CD1-A118DAE5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52981-F75F-4162-92BD-1E9D3106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47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3E68-341E-4380-B8AF-A2A3B1BA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DECA-3702-4F7D-9B66-80D11DBA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9B00C-E8DB-4956-9308-2C462071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9EB91B-71F3-49EF-A603-7A93E66F5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60EBC-680A-4D55-AC3C-2BD9FF54C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403F0-C15C-4591-AB27-E0894A13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36E82-6EAD-4EE4-9186-7005AB05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EF55D-B555-498F-B8A7-EF385715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4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7BEE-CE65-42DF-89A3-D14B428C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E9152-47DB-4D94-B802-BC35F0AA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D85E6-9059-44E4-B30A-EF9154D2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9B1E6-5DFD-4F91-86EF-7FC8704A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7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FCECA-379E-4281-B83A-F19ACA93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3E31C-D87D-40EB-ADCE-B2F5B6B0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C20F3-8BF1-40B5-9737-6D5072AD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3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50CE-78D8-4BF6-8264-1A3E410A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C56A-E3A3-4389-91C6-5F7158F1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7CA37-2D01-4CAB-B4AD-610AE1F8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632DB-C643-4A0D-831C-99E8A9F6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38ED-2C10-449F-98B4-CF4E974E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0617E-8BFD-42FD-AB17-A1CA1F04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04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44F00-3D5D-47E9-8E4D-E26365D9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094DD-30FF-46FA-96E0-5F0FC4A15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FC479-3A4A-4490-9865-8754C51B6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7469-1D21-4D4A-98B4-D88A71B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0978A-B577-4CF3-A564-71663701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99011-31C2-4E56-BB5D-E880D121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01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57563-C2F7-46BB-822A-33A1A9E5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D5F1B-5B91-42E8-9996-8A1F23CA1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C520-CD02-42D4-A868-B789B563E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5BB9-2865-47C0-ACC9-F5F4FC3F72EB}" type="datetimeFigureOut">
              <a:rPr lang="nb-NO" smtClean="0"/>
              <a:t>23.03.2021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7D76-564B-4F5A-B1EA-DEB897D5A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006D4-7117-4EE8-BFEC-A7F546C40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441D-45CE-480E-A382-CDD6E0CA14A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3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 descr="A picture containing table, large, plate, person&#10;&#10;Description automatically generated">
            <a:extLst>
              <a:ext uri="{FF2B5EF4-FFF2-40B4-BE49-F238E27FC236}">
                <a16:creationId xmlns:a16="http://schemas.microsoft.com/office/drawing/2014/main" id="{390CA8B5-B5B0-469A-82B6-43991A001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5556" r="33519" b="1806"/>
          <a:stretch/>
        </p:blipFill>
        <p:spPr>
          <a:xfrm>
            <a:off x="2177097" y="907628"/>
            <a:ext cx="2034785" cy="536447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8267B584-6841-4BD3-89A3-DAA2718D709A}"/>
              </a:ext>
            </a:extLst>
          </p:cNvPr>
          <p:cNvSpPr txBox="1"/>
          <p:nvPr/>
        </p:nvSpPr>
        <p:spPr>
          <a:xfrm>
            <a:off x="3283976" y="1962684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</a:p>
        </p:txBody>
      </p:sp>
      <p:pic>
        <p:nvPicPr>
          <p:cNvPr id="107" name="Picture 106" descr="A picture containing indoor, sitting, table, large&#10;&#10;Description automatically generated">
            <a:extLst>
              <a:ext uri="{FF2B5EF4-FFF2-40B4-BE49-F238E27FC236}">
                <a16:creationId xmlns:a16="http://schemas.microsoft.com/office/drawing/2014/main" id="{0672D391-35E1-41A5-917B-1276119B1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t="6250" r="38889"/>
          <a:stretch/>
        </p:blipFill>
        <p:spPr>
          <a:xfrm>
            <a:off x="4374748" y="905593"/>
            <a:ext cx="1414635" cy="5364480"/>
          </a:xfrm>
          <a:prstGeom prst="rect">
            <a:avLst/>
          </a:prstGeom>
        </p:spPr>
      </p:pic>
      <p:pic>
        <p:nvPicPr>
          <p:cNvPr id="108" name="Picture 10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ED2E612-89E9-4F09-9FB8-89B92F480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6" t="20028" r="40799" b="2873"/>
          <a:stretch/>
        </p:blipFill>
        <p:spPr>
          <a:xfrm>
            <a:off x="5989643" y="905593"/>
            <a:ext cx="1940440" cy="4411691"/>
          </a:xfrm>
          <a:prstGeom prst="rect">
            <a:avLst/>
          </a:prstGeom>
        </p:spPr>
      </p:pic>
      <p:pic>
        <p:nvPicPr>
          <p:cNvPr id="109" name="Picture 108" descr="A picture containing sitting, street, snow, parked&#10;&#10;Description automatically generated">
            <a:extLst>
              <a:ext uri="{FF2B5EF4-FFF2-40B4-BE49-F238E27FC236}">
                <a16:creationId xmlns:a16="http://schemas.microsoft.com/office/drawing/2014/main" id="{B2797CA0-3F20-43B5-90F4-2F2550E42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t="16257" r="50833"/>
          <a:stretch/>
        </p:blipFill>
        <p:spPr>
          <a:xfrm>
            <a:off x="8082228" y="905593"/>
            <a:ext cx="1327855" cy="4356244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A163A48F-7BE0-440C-94F7-982C60E6F635}"/>
              </a:ext>
            </a:extLst>
          </p:cNvPr>
          <p:cNvSpPr txBox="1"/>
          <p:nvPr/>
        </p:nvSpPr>
        <p:spPr>
          <a:xfrm>
            <a:off x="2129472" y="560066"/>
            <a:ext cx="45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A916C73-2671-4C02-908A-606BDE8387FF}"/>
              </a:ext>
            </a:extLst>
          </p:cNvPr>
          <p:cNvSpPr txBox="1"/>
          <p:nvPr/>
        </p:nvSpPr>
        <p:spPr>
          <a:xfrm>
            <a:off x="4300623" y="560066"/>
            <a:ext cx="45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E021036-D5D1-48B0-8848-3D775523C384}"/>
              </a:ext>
            </a:extLst>
          </p:cNvPr>
          <p:cNvSpPr txBox="1"/>
          <p:nvPr/>
        </p:nvSpPr>
        <p:spPr>
          <a:xfrm>
            <a:off x="5936954" y="560066"/>
            <a:ext cx="45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c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B976C2F-20BF-49D4-B2FD-2D4044EBABBD}"/>
              </a:ext>
            </a:extLst>
          </p:cNvPr>
          <p:cNvSpPr txBox="1"/>
          <p:nvPr/>
        </p:nvSpPr>
        <p:spPr>
          <a:xfrm>
            <a:off x="8003330" y="560066"/>
            <a:ext cx="45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020D0C5-760F-424A-83B7-A4304C450CBB}"/>
              </a:ext>
            </a:extLst>
          </p:cNvPr>
          <p:cNvSpPr txBox="1"/>
          <p:nvPr/>
        </p:nvSpPr>
        <p:spPr>
          <a:xfrm>
            <a:off x="4471800" y="5890002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A183CE4-515D-42D7-A4B5-734960E1E033}"/>
              </a:ext>
            </a:extLst>
          </p:cNvPr>
          <p:cNvSpPr txBox="1"/>
          <p:nvPr/>
        </p:nvSpPr>
        <p:spPr>
          <a:xfrm>
            <a:off x="7011053" y="3988020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E3E493-0F81-4324-9C4A-373F401BB7D5}"/>
              </a:ext>
            </a:extLst>
          </p:cNvPr>
          <p:cNvSpPr txBox="1"/>
          <p:nvPr/>
        </p:nvSpPr>
        <p:spPr>
          <a:xfrm>
            <a:off x="8001539" y="4737261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3666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Straume, Anne Hege</dc:creator>
  <cp:lastModifiedBy>Straume, Anne Hege</cp:lastModifiedBy>
  <cp:revision>7</cp:revision>
  <dcterms:created xsi:type="dcterms:W3CDTF">2021-03-23T11:42:25Z</dcterms:created>
  <dcterms:modified xsi:type="dcterms:W3CDTF">2021-03-23T11:51:07Z</dcterms:modified>
</cp:coreProperties>
</file>