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2A2B-B77D-4D48-9A06-DC4807275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45FB7-3F49-4D68-811A-B3BD6E644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AA1D-2988-456E-AA00-D54B69F8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243DD-C8D1-4824-8F3B-15357D01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A1DF2-6215-4D56-B0F0-D3D149B8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27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6B88-197D-4AED-BF96-D19107A6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BEFB0-10A0-4AD4-B730-DBD7D4451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0601C-42C1-4D80-95F4-497767EF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1B80-0B43-4771-B438-E24BC29B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4521-44DA-4F92-9BBE-E43416C2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07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E732D-E11E-4373-BDB4-03E6F438E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5F1DE-9230-4EE3-9053-122CB98D3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D1990-F393-4B7D-A655-9463D1EE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28179-B7F5-482C-AF14-1E59F318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37E77-CDDC-4A8D-8FD1-AB8C2447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34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B49-C509-422E-9836-C5071B765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4AED0-403E-4101-A6ED-915A6A2E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7D683-436B-4871-B9BD-A77CCE182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EE20A-2A06-4D8D-AEBD-890217DF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526DA-0ABB-4DE0-88F1-E49496A8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564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6EAD-50AF-484E-9CED-7A00648E6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6BFE9-AB4E-4C47-B75F-926EB480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B4DD-3603-44B7-AE98-680457AD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BDC2F-C976-447E-82D6-967B35A1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02C9B-FF13-4910-BD52-089DFB3E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5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F925C-75CF-462D-A1AD-41A38B4B2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B9D8A-36B6-45F0-B150-3577BFDDE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8A45E-C8DE-4A14-A912-45D65703D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D9569-D340-4D29-9966-841750E6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DDCA5-D817-46DF-9CD1-A118DAE5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52981-F75F-4162-92BD-1E9D3106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4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3E68-341E-4380-B8AF-A2A3B1BA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5DECA-3702-4F7D-9B66-80D11DBAE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9B00C-E8DB-4956-9308-2C462071E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EB91B-71F3-49EF-A603-7A93E66F5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60EBC-680A-4D55-AC3C-2BD9FF54C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5403F0-C15C-4591-AB27-E0894A13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36E82-6EAD-4EE4-9186-7005AB05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BEF55D-B555-498F-B8A7-EF385715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8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7BEE-CE65-42DF-89A3-D14B428C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E9152-47DB-4D94-B802-BC35F0AA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D85E6-9059-44E4-B30A-EF9154D2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9B1E6-5DFD-4F91-86EF-7FC8704A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71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FCECA-379E-4281-B83A-F19ACA93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3E31C-D87D-40EB-ADCE-B2F5B6B0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C20F3-8BF1-40B5-9737-6D5072AD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30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50CE-78D8-4BF6-8264-1A3E410AC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C56A-E3A3-4389-91C6-5F7158F1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7CA37-2D01-4CAB-B4AD-610AE1F8B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632DB-C643-4A0D-831C-99E8A9F6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638ED-2C10-449F-98B4-CF4E974E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0617E-8BFD-42FD-AB17-A1CA1F04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04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F00-3D5D-47E9-8E4D-E26365D9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094DD-30FF-46FA-96E0-5F0FC4A15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FC479-3A4A-4490-9865-8754C51B6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D7469-1D21-4D4A-98B4-D88A71B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0978A-B577-4CF3-A564-71663701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99011-31C2-4E56-BB5D-E880D121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301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57563-C2F7-46BB-822A-33A1A9E56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5F1B-5B91-42E8-9996-8A1F23CA1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1C520-CD02-42D4-A868-B789B563E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7D76-564B-4F5A-B1EA-DEB897D5A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006D4-7117-4EE8-BFEC-A7F546C40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237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3479388E-EB83-43D2-B841-C9584F6E2736}"/>
              </a:ext>
            </a:extLst>
          </p:cNvPr>
          <p:cNvGrpSpPr/>
          <p:nvPr/>
        </p:nvGrpSpPr>
        <p:grpSpPr>
          <a:xfrm>
            <a:off x="4141389" y="2115045"/>
            <a:ext cx="4445000" cy="3480318"/>
            <a:chOff x="3873500" y="1644132"/>
            <a:chExt cx="4445000" cy="3480318"/>
          </a:xfrm>
        </p:grpSpPr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55B4A0E8-B868-4ABC-8A2C-DD3192E55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73500" y="1733550"/>
              <a:ext cx="4445000" cy="3390900"/>
            </a:xfrm>
            <a:prstGeom prst="rect">
              <a:avLst/>
            </a:prstGeom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713E8BF-EC58-47A4-A7D0-42F3CAA0E697}"/>
                </a:ext>
              </a:extLst>
            </p:cNvPr>
            <p:cNvSpPr txBox="1"/>
            <p:nvPr/>
          </p:nvSpPr>
          <p:spPr>
            <a:xfrm>
              <a:off x="5553689" y="1644132"/>
              <a:ext cx="112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>
                  <a:solidFill>
                    <a:srgbClr val="00B050"/>
                  </a:solidFill>
                </a:rPr>
                <a:t>b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C3C4961-1AB8-4D30-AFCA-DBF0D3357330}"/>
                </a:ext>
              </a:extLst>
            </p:cNvPr>
            <p:cNvSpPr txBox="1"/>
            <p:nvPr/>
          </p:nvSpPr>
          <p:spPr>
            <a:xfrm>
              <a:off x="4583676" y="2162490"/>
              <a:ext cx="112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>
                  <a:solidFill>
                    <a:srgbClr val="00B050"/>
                  </a:solidFill>
                </a:rPr>
                <a:t>a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946BEE-3F6A-4123-BDA5-D1DB6AD46179}"/>
                </a:ext>
              </a:extLst>
            </p:cNvPr>
            <p:cNvSpPr txBox="1"/>
            <p:nvPr/>
          </p:nvSpPr>
          <p:spPr>
            <a:xfrm>
              <a:off x="5927010" y="2529360"/>
              <a:ext cx="112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a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4B0779E-E185-4069-915C-0DF0E1C7D9D4}"/>
                </a:ext>
              </a:extLst>
            </p:cNvPr>
            <p:cNvSpPr txBox="1"/>
            <p:nvPr/>
          </p:nvSpPr>
          <p:spPr>
            <a:xfrm>
              <a:off x="4965598" y="2510310"/>
              <a:ext cx="112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666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Straume, Anne Hege</dc:creator>
  <cp:lastModifiedBy>Straume, Anne Hege</cp:lastModifiedBy>
  <cp:revision>6</cp:revision>
  <dcterms:created xsi:type="dcterms:W3CDTF">2021-03-23T11:42:25Z</dcterms:created>
  <dcterms:modified xsi:type="dcterms:W3CDTF">2021-03-23T11:50:21Z</dcterms:modified>
</cp:coreProperties>
</file>