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9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9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6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7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B56B-5374-4169-833B-D5A080370A9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70D5-2C92-4C46-9D8E-EA62E9E37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ti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08" y="1530203"/>
            <a:ext cx="1419225" cy="14192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563" y="1530203"/>
            <a:ext cx="1419225" cy="14192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07" y="3201428"/>
            <a:ext cx="1419225" cy="14192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562" y="3201428"/>
            <a:ext cx="1419225" cy="14192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423492" y="2880848"/>
            <a:ext cx="85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C- Cys-</a:t>
            </a:r>
            <a:endParaRPr lang="en-US" sz="16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935502" y="2878891"/>
            <a:ext cx="977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C- Cys</a:t>
            </a:r>
            <a:r>
              <a:rPr lang="es-ES" sz="1600" b="1" dirty="0"/>
              <a:t>+</a:t>
            </a:r>
            <a:endParaRPr lang="en-US" sz="16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724248" y="1076430"/>
            <a:ext cx="3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</a:t>
            </a:r>
            <a:endParaRPr lang="en-US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428944" y="1076430"/>
            <a:ext cx="32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</a:t>
            </a:r>
            <a:endParaRPr lang="en-US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5127" y="4565135"/>
            <a:ext cx="85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P1 Cys-</a:t>
            </a:r>
            <a:endParaRPr lang="en-US" sz="16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936138" y="4565135"/>
            <a:ext cx="977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P1 Cys</a:t>
            </a:r>
            <a:r>
              <a:rPr lang="es-ES" sz="1600" b="1" dirty="0"/>
              <a:t>+</a:t>
            </a:r>
            <a:endParaRPr lang="en-US" sz="1600" b="1" dirty="0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78803"/>
              </p:ext>
            </p:extLst>
          </p:nvPr>
        </p:nvGraphicFramePr>
        <p:xfrm>
          <a:off x="5337640" y="1251179"/>
          <a:ext cx="5217161" cy="376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ism 7" r:id="rId7" imgW="8711323" imgH="6286129" progId="Prism7.Document">
                  <p:embed/>
                </p:oleObj>
              </mc:Choice>
              <mc:Fallback>
                <p:oleObj name="Prism 7" r:id="rId7" imgW="8711323" imgH="6286129" progId="Prism7.Document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7640" y="1251179"/>
                        <a:ext cx="5217161" cy="376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256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Prism 7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w10</dc:creator>
  <cp:lastModifiedBy>prueba</cp:lastModifiedBy>
  <cp:revision>15</cp:revision>
  <dcterms:created xsi:type="dcterms:W3CDTF">2020-05-08T02:35:00Z</dcterms:created>
  <dcterms:modified xsi:type="dcterms:W3CDTF">2020-07-16T20:56:12Z</dcterms:modified>
</cp:coreProperties>
</file>