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3A74-0962-43D1-953B-6EB4A9D24F56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9FCC-A972-4E60-885E-A0927F22B3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0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3A74-0962-43D1-953B-6EB4A9D24F56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9FCC-A972-4E60-885E-A0927F22B3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97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3A74-0962-43D1-953B-6EB4A9D24F56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9FCC-A972-4E60-885E-A0927F22B3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1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3A74-0962-43D1-953B-6EB4A9D24F56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9FCC-A972-4E60-885E-A0927F22B3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9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3A74-0962-43D1-953B-6EB4A9D24F56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9FCC-A972-4E60-885E-A0927F22B3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4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3A74-0962-43D1-953B-6EB4A9D24F56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9FCC-A972-4E60-885E-A0927F22B3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54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3A74-0962-43D1-953B-6EB4A9D24F56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9FCC-A972-4E60-885E-A0927F22B3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8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3A74-0962-43D1-953B-6EB4A9D24F56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9FCC-A972-4E60-885E-A0927F22B3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3A74-0962-43D1-953B-6EB4A9D24F56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9FCC-A972-4E60-885E-A0927F22B3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3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3A74-0962-43D1-953B-6EB4A9D24F56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9FCC-A972-4E60-885E-A0927F22B3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8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3A74-0962-43D1-953B-6EB4A9D24F56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9FCC-A972-4E60-885E-A0927F22B3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4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D3A74-0962-43D1-953B-6EB4A9D24F56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89FCC-A972-4E60-885E-A0927F22B3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76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958456"/>
              </p:ext>
            </p:extLst>
          </p:nvPr>
        </p:nvGraphicFramePr>
        <p:xfrm>
          <a:off x="1689644" y="1600200"/>
          <a:ext cx="8394700" cy="365760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1280942430"/>
                    </a:ext>
                  </a:extLst>
                </a:gridCol>
                <a:gridCol w="2679700">
                  <a:extLst>
                    <a:ext uri="{9D8B030D-6E8A-4147-A177-3AD203B41FA5}">
                      <a16:colId xmlns:a16="http://schemas.microsoft.com/office/drawing/2014/main" val="2487021496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565907914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386050654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125394456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3053401337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 strain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Accession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Pairwise Similarity(%)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Mismatch/Total 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Completeness(%)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6952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Pedobacter cryoconitis A37</a:t>
                      </a:r>
                      <a:r>
                        <a:rPr lang="en-US" sz="1200" b="0" i="1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AJ438170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4/1383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369426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Pedobacter himalayensis HHS22</a:t>
                      </a:r>
                      <a:r>
                        <a:rPr lang="en-US" sz="1200" b="0" i="1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AJ583425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25/1382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001657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Pedobacter lusitanus NL19</a:t>
                      </a:r>
                      <a:r>
                        <a:rPr lang="en-US" sz="1200" b="0" i="1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JXRA01000009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26/1383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2857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Pedobacter westerhofensis WB3.3-22</a:t>
                      </a:r>
                      <a:r>
                        <a:rPr lang="en-US" sz="1200" b="0" i="1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AM491369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30/1383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30068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Pedobacter antarcticus DSM 15311</a:t>
                      </a:r>
                      <a:r>
                        <a:rPr lang="en-US" sz="1200" b="0" i="1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FR733711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34/1382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52794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Pedobacter hartonius DSM 19033</a:t>
                      </a:r>
                      <a:r>
                        <a:rPr lang="en-US" sz="1200" b="0" i="1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jgi.1107912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35/1383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260551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Pedobacter piscium DSM 11725</a:t>
                      </a:r>
                      <a:r>
                        <a:rPr lang="en-US" sz="1200" b="0" i="1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jgi.1058980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35/1383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562609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Pedobacter duraquae WB2.1-25</a:t>
                      </a:r>
                      <a:r>
                        <a:rPr lang="en-US" sz="1200" b="0" i="1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AM491368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36/1383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039242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Pedobacter steynii DSM 19110</a:t>
                      </a:r>
                      <a:r>
                        <a:rPr lang="en-US" sz="1200" b="0" i="1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jgi.1085793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40/1383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45447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Pedobacter quisquiliarum C62-2</a:t>
                      </a:r>
                      <a:r>
                        <a:rPr lang="en-US" sz="1200" b="0" i="1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KU973598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42/1383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347438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Pedobacter nyackensis DSM 19625</a:t>
                      </a:r>
                      <a:r>
                        <a:rPr lang="en-US" sz="1200" b="0" i="1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jgi.1059012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44/1383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13245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Pedobacter bambusae THG-G118</a:t>
                      </a:r>
                      <a:r>
                        <a:rPr lang="en-US" sz="1200" b="0" i="1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KF150694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46/1383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362236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Pedobacter ginsengisoli Gsoil 104</a:t>
                      </a:r>
                      <a:r>
                        <a:rPr lang="en-US" sz="1200" b="0" i="1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AB245371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46/1383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328763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Pedobacter caeni LMG 22862</a:t>
                      </a:r>
                      <a:r>
                        <a:rPr lang="en-US" sz="1200" b="0" i="1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AJ786798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44/1317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50179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Pedobacter metabolipauper DSM 19035</a:t>
                      </a:r>
                      <a:r>
                        <a:rPr lang="en-US" sz="1200" b="0" i="1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jgi.1068054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48/1383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6384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2468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139</Words>
  <Application>Microsoft Office PowerPoint</Application>
  <PresentationFormat>Panorámica</PresentationFormat>
  <Paragraphs>96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w10</dc:creator>
  <cp:lastModifiedBy>w10</cp:lastModifiedBy>
  <cp:revision>2</cp:revision>
  <dcterms:created xsi:type="dcterms:W3CDTF">2020-12-18T20:56:22Z</dcterms:created>
  <dcterms:modified xsi:type="dcterms:W3CDTF">2020-12-18T21:13:50Z</dcterms:modified>
</cp:coreProperties>
</file>