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6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5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35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965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12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39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22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89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849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01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084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93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94C6C-729A-4B47-841F-7ABA47A0F79D}" type="datetimeFigureOut">
              <a:rPr lang="zh-TW" altLang="en-US" smtClean="0"/>
              <a:t>2019/11/19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32545-5123-4501-B58A-78BAD3BA7D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47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CYLIN\Desktop\奕戎\下載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58" y="620690"/>
            <a:ext cx="2652295" cy="256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CYLIN\Desktop\奕戎\下載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58" y="3378579"/>
            <a:ext cx="2652295" cy="25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818541" y="539388"/>
            <a:ext cx="54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8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CYLIN\Desktop\奕戎\下載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52" y="620690"/>
            <a:ext cx="2652295" cy="256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CYLIN\Desktop\奕戎\下載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51" y="3378579"/>
            <a:ext cx="2652296" cy="25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字方塊 16"/>
          <p:cNvSpPr txBox="1"/>
          <p:nvPr/>
        </p:nvSpPr>
        <p:spPr>
          <a:xfrm>
            <a:off x="662524" y="539388"/>
            <a:ext cx="54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78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CYLIN\Desktop\奕戎\下載 (4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05" y="620690"/>
            <a:ext cx="2732364" cy="256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CYLIN\Desktop\奕戎\下載 (5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97" y="3378579"/>
            <a:ext cx="2742373" cy="256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文字方塊 17"/>
          <p:cNvSpPr txBox="1"/>
          <p:nvPr/>
        </p:nvSpPr>
        <p:spPr>
          <a:xfrm>
            <a:off x="662524" y="539388"/>
            <a:ext cx="54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78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Office PowerPoint</Application>
  <PresentationFormat>A4 紙張 (210x297 公釐)</PresentationFormat>
  <Paragraphs>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CYLIN</dc:creator>
  <cp:lastModifiedBy>CYLIN</cp:lastModifiedBy>
  <cp:revision>4</cp:revision>
  <dcterms:created xsi:type="dcterms:W3CDTF">2019-11-19T01:07:27Z</dcterms:created>
  <dcterms:modified xsi:type="dcterms:W3CDTF">2019-11-19T01:31:55Z</dcterms:modified>
</cp:coreProperties>
</file>