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12179300" cy="9134475" type="ledg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595"/>
  </p:normalViewPr>
  <p:slideViewPr>
    <p:cSldViewPr snapToGrid="0" snapToObjects="1">
      <p:cViewPr>
        <p:scale>
          <a:sx n="81" d="100"/>
          <a:sy n="81" d="100"/>
        </p:scale>
        <p:origin x="1752" y="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448" y="1494925"/>
            <a:ext cx="10352405" cy="3180151"/>
          </a:xfrm>
        </p:spPr>
        <p:txBody>
          <a:bodyPr anchor="b"/>
          <a:lstStyle>
            <a:lvl1pPr algn="ctr">
              <a:defRPr sz="79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4797715"/>
            <a:ext cx="9134475" cy="2205383"/>
          </a:xfrm>
        </p:spPr>
        <p:txBody>
          <a:bodyPr/>
          <a:lstStyle>
            <a:lvl1pPr marL="0" indent="0" algn="ctr">
              <a:buNone/>
              <a:defRPr sz="3197"/>
            </a:lvl1pPr>
            <a:lvl2pPr marL="608945" indent="0" algn="ctr">
              <a:buNone/>
              <a:defRPr sz="2664"/>
            </a:lvl2pPr>
            <a:lvl3pPr marL="1217889" indent="0" algn="ctr">
              <a:buNone/>
              <a:defRPr sz="2397"/>
            </a:lvl3pPr>
            <a:lvl4pPr marL="1826834" indent="0" algn="ctr">
              <a:buNone/>
              <a:defRPr sz="2131"/>
            </a:lvl4pPr>
            <a:lvl5pPr marL="2435779" indent="0" algn="ctr">
              <a:buNone/>
              <a:defRPr sz="2131"/>
            </a:lvl5pPr>
            <a:lvl6pPr marL="3044723" indent="0" algn="ctr">
              <a:buNone/>
              <a:defRPr sz="2131"/>
            </a:lvl6pPr>
            <a:lvl7pPr marL="3653668" indent="0" algn="ctr">
              <a:buNone/>
              <a:defRPr sz="2131"/>
            </a:lvl7pPr>
            <a:lvl8pPr marL="4262613" indent="0" algn="ctr">
              <a:buNone/>
              <a:defRPr sz="2131"/>
            </a:lvl8pPr>
            <a:lvl9pPr marL="4871557" indent="0" algn="ctr">
              <a:buNone/>
              <a:defRPr sz="213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8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9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15812" y="486326"/>
            <a:ext cx="2626162" cy="774104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328" y="486326"/>
            <a:ext cx="7726243" cy="774104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59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75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984" y="2277278"/>
            <a:ext cx="10504646" cy="3799687"/>
          </a:xfrm>
        </p:spPr>
        <p:txBody>
          <a:bodyPr anchor="b"/>
          <a:lstStyle>
            <a:lvl1pPr>
              <a:defRPr sz="799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0984" y="6112912"/>
            <a:ext cx="10504646" cy="1998166"/>
          </a:xfrm>
        </p:spPr>
        <p:txBody>
          <a:bodyPr/>
          <a:lstStyle>
            <a:lvl1pPr marL="0" indent="0">
              <a:buNone/>
              <a:defRPr sz="3197">
                <a:solidFill>
                  <a:schemeClr val="tx1"/>
                </a:solidFill>
              </a:defRPr>
            </a:lvl1pPr>
            <a:lvl2pPr marL="608945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2pPr>
            <a:lvl3pPr marL="1217889" indent="0">
              <a:buNone/>
              <a:defRPr sz="2397">
                <a:solidFill>
                  <a:schemeClr val="tx1">
                    <a:tint val="75000"/>
                  </a:schemeClr>
                </a:solidFill>
              </a:defRPr>
            </a:lvl3pPr>
            <a:lvl4pPr marL="1826834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4pPr>
            <a:lvl5pPr marL="2435779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5pPr>
            <a:lvl6pPr marL="304472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6pPr>
            <a:lvl7pPr marL="3653668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8pPr>
            <a:lvl9pPr marL="4871557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71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327" y="2431631"/>
            <a:ext cx="5176203" cy="579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65770" y="2431631"/>
            <a:ext cx="5176203" cy="57957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25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486328"/>
            <a:ext cx="10504646" cy="176557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915" y="2239216"/>
            <a:ext cx="5152414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915" y="3336620"/>
            <a:ext cx="5152414" cy="49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5771" y="2239216"/>
            <a:ext cx="5177789" cy="1097405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8945" indent="0">
              <a:buNone/>
              <a:defRPr sz="2664" b="1"/>
            </a:lvl2pPr>
            <a:lvl3pPr marL="1217889" indent="0">
              <a:buNone/>
              <a:defRPr sz="2397" b="1"/>
            </a:lvl3pPr>
            <a:lvl4pPr marL="1826834" indent="0">
              <a:buNone/>
              <a:defRPr sz="2131" b="1"/>
            </a:lvl4pPr>
            <a:lvl5pPr marL="2435779" indent="0">
              <a:buNone/>
              <a:defRPr sz="2131" b="1"/>
            </a:lvl5pPr>
            <a:lvl6pPr marL="3044723" indent="0">
              <a:buNone/>
              <a:defRPr sz="2131" b="1"/>
            </a:lvl6pPr>
            <a:lvl7pPr marL="3653668" indent="0">
              <a:buNone/>
              <a:defRPr sz="2131" b="1"/>
            </a:lvl7pPr>
            <a:lvl8pPr marL="4262613" indent="0">
              <a:buNone/>
              <a:defRPr sz="2131" b="1"/>
            </a:lvl8pPr>
            <a:lvl9pPr marL="4871557" indent="0">
              <a:buNone/>
              <a:defRPr sz="21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5771" y="3336620"/>
            <a:ext cx="5177789" cy="49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2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72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7789" y="1315197"/>
            <a:ext cx="6165771" cy="6491398"/>
          </a:xfrm>
        </p:spPr>
        <p:txBody>
          <a:bodyPr/>
          <a:lstStyle>
            <a:lvl1pPr>
              <a:defRPr sz="4262"/>
            </a:lvl1pPr>
            <a:lvl2pPr>
              <a:defRPr sz="3729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14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913" y="608965"/>
            <a:ext cx="3928141" cy="2131378"/>
          </a:xfrm>
        </p:spPr>
        <p:txBody>
          <a:bodyPr anchor="b"/>
          <a:lstStyle>
            <a:lvl1pPr>
              <a:defRPr sz="4262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7789" y="1315197"/>
            <a:ext cx="6165771" cy="6491398"/>
          </a:xfrm>
        </p:spPr>
        <p:txBody>
          <a:bodyPr anchor="t"/>
          <a:lstStyle>
            <a:lvl1pPr marL="0" indent="0">
              <a:buNone/>
              <a:defRPr sz="4262"/>
            </a:lvl1pPr>
            <a:lvl2pPr marL="608945" indent="0">
              <a:buNone/>
              <a:defRPr sz="3729"/>
            </a:lvl2pPr>
            <a:lvl3pPr marL="1217889" indent="0">
              <a:buNone/>
              <a:defRPr sz="3197"/>
            </a:lvl3pPr>
            <a:lvl4pPr marL="1826834" indent="0">
              <a:buNone/>
              <a:defRPr sz="2664"/>
            </a:lvl4pPr>
            <a:lvl5pPr marL="2435779" indent="0">
              <a:buNone/>
              <a:defRPr sz="2664"/>
            </a:lvl5pPr>
            <a:lvl6pPr marL="3044723" indent="0">
              <a:buNone/>
              <a:defRPr sz="2664"/>
            </a:lvl6pPr>
            <a:lvl7pPr marL="3653668" indent="0">
              <a:buNone/>
              <a:defRPr sz="2664"/>
            </a:lvl7pPr>
            <a:lvl8pPr marL="4262613" indent="0">
              <a:buNone/>
              <a:defRPr sz="2664"/>
            </a:lvl8pPr>
            <a:lvl9pPr marL="4871557" indent="0">
              <a:buNone/>
              <a:defRPr sz="2664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913" y="2740343"/>
            <a:ext cx="3928141" cy="5076823"/>
          </a:xfrm>
        </p:spPr>
        <p:txBody>
          <a:bodyPr/>
          <a:lstStyle>
            <a:lvl1pPr marL="0" indent="0">
              <a:buNone/>
              <a:defRPr sz="2131"/>
            </a:lvl1pPr>
            <a:lvl2pPr marL="608945" indent="0">
              <a:buNone/>
              <a:defRPr sz="1865"/>
            </a:lvl2pPr>
            <a:lvl3pPr marL="1217889" indent="0">
              <a:buNone/>
              <a:defRPr sz="1598"/>
            </a:lvl3pPr>
            <a:lvl4pPr marL="1826834" indent="0">
              <a:buNone/>
              <a:defRPr sz="1332"/>
            </a:lvl4pPr>
            <a:lvl5pPr marL="2435779" indent="0">
              <a:buNone/>
              <a:defRPr sz="1332"/>
            </a:lvl5pPr>
            <a:lvl6pPr marL="3044723" indent="0">
              <a:buNone/>
              <a:defRPr sz="1332"/>
            </a:lvl6pPr>
            <a:lvl7pPr marL="3653668" indent="0">
              <a:buNone/>
              <a:defRPr sz="1332"/>
            </a:lvl7pPr>
            <a:lvl8pPr marL="4262613" indent="0">
              <a:buNone/>
              <a:defRPr sz="1332"/>
            </a:lvl8pPr>
            <a:lvl9pPr marL="4871557" indent="0">
              <a:buNone/>
              <a:defRPr sz="133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4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327" y="486328"/>
            <a:ext cx="10504646" cy="1765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327" y="2431631"/>
            <a:ext cx="10504646" cy="57957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327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25EF82-9676-074C-9DE9-CE7853F6B545}" type="datetimeFigureOut">
              <a:rPr lang="en-US" smtClean="0"/>
              <a:t>10/28/20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4393" y="8466307"/>
            <a:ext cx="4110514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1630" y="8466307"/>
            <a:ext cx="2740343" cy="4863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FE059-82D7-4643-92C2-935D89C620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09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7889" rtl="0" eaLnBrk="1" latinLnBrk="0" hangingPunct="1">
        <a:lnSpc>
          <a:spcPct val="90000"/>
        </a:lnSpc>
        <a:spcBef>
          <a:spcPct val="0"/>
        </a:spcBef>
        <a:buNone/>
        <a:defRPr sz="5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472" indent="-304472" algn="l" defTabSz="1217889" rtl="0" eaLnBrk="1" latinLnBrk="0" hangingPunct="1">
        <a:lnSpc>
          <a:spcPct val="90000"/>
        </a:lnSpc>
        <a:spcBef>
          <a:spcPts val="1332"/>
        </a:spcBef>
        <a:buFont typeface="Arial" panose="020B0604020202020204" pitchFamily="34" charset="0"/>
        <a:buChar char="•"/>
        <a:defRPr sz="3729" kern="1200">
          <a:solidFill>
            <a:schemeClr val="tx1"/>
          </a:solidFill>
          <a:latin typeface="+mn-lt"/>
          <a:ea typeface="+mn-ea"/>
          <a:cs typeface="+mn-cs"/>
        </a:defRPr>
      </a:lvl1pPr>
      <a:lvl2pPr marL="913417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2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740251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349196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95814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567085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0" indent="-304472" algn="l" defTabSz="1217889" rtl="0" eaLnBrk="1" latinLnBrk="0" hangingPunct="1">
        <a:lnSpc>
          <a:spcPct val="90000"/>
        </a:lnSpc>
        <a:spcBef>
          <a:spcPts val="666"/>
        </a:spcBef>
        <a:buFont typeface="Arial" panose="020B0604020202020204" pitchFamily="34" charset="0"/>
        <a:buChar char="•"/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1pPr>
      <a:lvl2pPr marL="608945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2pPr>
      <a:lvl3pPr marL="121788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3pPr>
      <a:lvl4pPr marL="1826834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4pPr>
      <a:lvl5pPr marL="2435779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5pPr>
      <a:lvl6pPr marL="304472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6pPr>
      <a:lvl7pPr marL="3653668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8pPr>
      <a:lvl9pPr marL="4871557" algn="l" defTabSz="1217889" rtl="0" eaLnBrk="1" latinLnBrk="0" hangingPunct="1">
        <a:defRPr sz="23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BD968C-D19A-AC49-A7D8-A22CF9FE4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3" b="1453"/>
          <a:stretch/>
        </p:blipFill>
        <p:spPr>
          <a:xfrm>
            <a:off x="662771" y="132735"/>
            <a:ext cx="5208253" cy="88690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33DD8F-B94E-EB4C-9BD0-B8AC122D9B0E}"/>
              </a:ext>
            </a:extLst>
          </p:cNvPr>
          <p:cNvSpPr txBox="1"/>
          <p:nvPr/>
        </p:nvSpPr>
        <p:spPr>
          <a:xfrm>
            <a:off x="0" y="132735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Supplementary </a:t>
            </a:r>
            <a:r>
              <a:rPr lang="en-US" dirty="0"/>
              <a:t>File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96C32C-26D7-F94E-872C-2FAE2C7334E7}"/>
              </a:ext>
            </a:extLst>
          </p:cNvPr>
          <p:cNvSpPr txBox="1"/>
          <p:nvPr/>
        </p:nvSpPr>
        <p:spPr>
          <a:xfrm>
            <a:off x="307659" y="609276"/>
            <a:ext cx="35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63FDD2-EC6A-134C-B8D3-741008AEADD8}"/>
              </a:ext>
            </a:extLst>
          </p:cNvPr>
          <p:cNvSpPr txBox="1"/>
          <p:nvPr/>
        </p:nvSpPr>
        <p:spPr>
          <a:xfrm>
            <a:off x="6165360" y="609276"/>
            <a:ext cx="355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1A181C-6D61-D34D-BF7B-8F5260AD8E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61" b="1453"/>
          <a:stretch/>
        </p:blipFill>
        <p:spPr>
          <a:xfrm>
            <a:off x="6520472" y="644979"/>
            <a:ext cx="5658828" cy="8356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013643-5682-254C-8B99-34A724404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024" y="5632462"/>
            <a:ext cx="2305967" cy="340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613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</TotalTime>
  <Words>5</Words>
  <Application>Microsoft Macintosh PowerPoint</Application>
  <PresentationFormat>Ledger Paper (11x17 in)</PresentationFormat>
  <Paragraphs>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 FIGURE</dc:title>
  <dc:creator>Saratsis, Amanda Muhs</dc:creator>
  <cp:lastModifiedBy>Saratsis, Amanda Muhs</cp:lastModifiedBy>
  <cp:revision>6</cp:revision>
  <dcterms:created xsi:type="dcterms:W3CDTF">2020-10-28T12:27:39Z</dcterms:created>
  <dcterms:modified xsi:type="dcterms:W3CDTF">2020-10-28T13:47:21Z</dcterms:modified>
</cp:coreProperties>
</file>