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8" r:id="rId4"/>
    <p:sldId id="257" r:id="rId5"/>
    <p:sldId id="260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04B24A-A835-064C-A4B9-6805AB9D1AAF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3A7C6266-3019-D741-9517-BB59C2C866FD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Inputs</a:t>
          </a:r>
          <a:endParaRPr lang="en-US" dirty="0">
            <a:solidFill>
              <a:schemeClr val="tx1"/>
            </a:solidFill>
          </a:endParaRPr>
        </a:p>
      </dgm:t>
    </dgm:pt>
    <dgm:pt modelId="{1226B6EA-A87D-544E-B379-DA8FA7D46415}" type="parTrans" cxnId="{3C94C9CA-DBAD-5840-A473-C3EB07DE3E6B}">
      <dgm:prSet/>
      <dgm:spPr/>
      <dgm:t>
        <a:bodyPr/>
        <a:lstStyle/>
        <a:p>
          <a:endParaRPr lang="en-US"/>
        </a:p>
      </dgm:t>
    </dgm:pt>
    <dgm:pt modelId="{2FD53782-3547-604F-AF3C-147F2DE391BB}" type="sibTrans" cxnId="{3C94C9CA-DBAD-5840-A473-C3EB07DE3E6B}">
      <dgm:prSet/>
      <dgm:spPr/>
      <dgm:t>
        <a:bodyPr/>
        <a:lstStyle/>
        <a:p>
          <a:endParaRPr lang="en-US"/>
        </a:p>
      </dgm:t>
    </dgm:pt>
    <dgm:pt modelId="{4FB09072-F487-424C-B66A-248130148C02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Outputs</a:t>
          </a:r>
          <a:endParaRPr lang="en-US" dirty="0">
            <a:solidFill>
              <a:schemeClr val="tx1"/>
            </a:solidFill>
          </a:endParaRPr>
        </a:p>
      </dgm:t>
    </dgm:pt>
    <dgm:pt modelId="{375C1466-0CA2-4D48-9FC8-235A3EE80ACA}" type="parTrans" cxnId="{DB4FCDF0-6DCC-8142-A5A7-F5A52F0A0CB0}">
      <dgm:prSet/>
      <dgm:spPr/>
      <dgm:t>
        <a:bodyPr/>
        <a:lstStyle/>
        <a:p>
          <a:endParaRPr lang="en-US"/>
        </a:p>
      </dgm:t>
    </dgm:pt>
    <dgm:pt modelId="{9FD080AB-7976-C94C-9F38-F43860864408}" type="sibTrans" cxnId="{DB4FCDF0-6DCC-8142-A5A7-F5A52F0A0CB0}">
      <dgm:prSet/>
      <dgm:spPr/>
      <dgm:t>
        <a:bodyPr/>
        <a:lstStyle/>
        <a:p>
          <a:endParaRPr lang="en-US"/>
        </a:p>
      </dgm:t>
    </dgm:pt>
    <dgm:pt modelId="{0DB00D2C-DBBC-CF4E-AE7B-3E80F0FA27D6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Outcomes</a:t>
          </a:r>
          <a:endParaRPr lang="en-US" dirty="0">
            <a:solidFill>
              <a:schemeClr val="tx1"/>
            </a:solidFill>
          </a:endParaRPr>
        </a:p>
      </dgm:t>
    </dgm:pt>
    <dgm:pt modelId="{6EC59CF2-ACB8-3D4D-B185-5D47DB96D566}" type="parTrans" cxnId="{E5AA140E-8A24-6D4A-AE2A-3996B7DC2FD2}">
      <dgm:prSet/>
      <dgm:spPr/>
      <dgm:t>
        <a:bodyPr/>
        <a:lstStyle/>
        <a:p>
          <a:endParaRPr lang="en-US"/>
        </a:p>
      </dgm:t>
    </dgm:pt>
    <dgm:pt modelId="{32A8A8F3-C2DA-6F4D-8D80-7B2DD725D18E}" type="sibTrans" cxnId="{E5AA140E-8A24-6D4A-AE2A-3996B7DC2FD2}">
      <dgm:prSet/>
      <dgm:spPr/>
      <dgm:t>
        <a:bodyPr/>
        <a:lstStyle/>
        <a:p>
          <a:endParaRPr lang="en-US"/>
        </a:p>
      </dgm:t>
    </dgm:pt>
    <dgm:pt modelId="{02A01C75-B2C8-164A-9DF9-88F19F100EDC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Constraints: community disconnection, competing interests.</a:t>
          </a:r>
          <a:endParaRPr lang="en-US" dirty="0">
            <a:solidFill>
              <a:schemeClr val="tx1"/>
            </a:solidFill>
          </a:endParaRPr>
        </a:p>
      </dgm:t>
    </dgm:pt>
    <dgm:pt modelId="{6591B86D-B403-9942-BC38-6718C1685535}" type="parTrans" cxnId="{6F3DA081-7102-1C4B-88FE-58C2CFDA3876}">
      <dgm:prSet/>
      <dgm:spPr/>
      <dgm:t>
        <a:bodyPr/>
        <a:lstStyle/>
        <a:p>
          <a:endParaRPr lang="en-US"/>
        </a:p>
      </dgm:t>
    </dgm:pt>
    <dgm:pt modelId="{6A2746F8-2BC4-D347-AB1A-BE957C40EC90}" type="sibTrans" cxnId="{6F3DA081-7102-1C4B-88FE-58C2CFDA3876}">
      <dgm:prSet/>
      <dgm:spPr/>
      <dgm:t>
        <a:bodyPr/>
        <a:lstStyle/>
        <a:p>
          <a:endParaRPr lang="en-US"/>
        </a:p>
      </dgm:t>
    </dgm:pt>
    <dgm:pt modelId="{A117116C-339E-A448-BD37-C514EEE71928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Quantity and quality of:</a:t>
          </a:r>
          <a:endParaRPr lang="en-US" dirty="0">
            <a:solidFill>
              <a:schemeClr val="tx1"/>
            </a:solidFill>
          </a:endParaRPr>
        </a:p>
      </dgm:t>
    </dgm:pt>
    <dgm:pt modelId="{381CAE8A-9648-6F4F-97BA-917DDACBFA6F}" type="parTrans" cxnId="{10B242A7-421F-FC44-93CE-EF5FDD4B3A99}">
      <dgm:prSet/>
      <dgm:spPr/>
      <dgm:t>
        <a:bodyPr/>
        <a:lstStyle/>
        <a:p>
          <a:endParaRPr lang="en-US"/>
        </a:p>
      </dgm:t>
    </dgm:pt>
    <dgm:pt modelId="{23641AE1-056D-9E4B-96FA-43D318974E82}" type="sibTrans" cxnId="{10B242A7-421F-FC44-93CE-EF5FDD4B3A99}">
      <dgm:prSet/>
      <dgm:spPr/>
      <dgm:t>
        <a:bodyPr/>
        <a:lstStyle/>
        <a:p>
          <a:endParaRPr lang="en-US"/>
        </a:p>
      </dgm:t>
    </dgm:pt>
    <dgm:pt modelId="{CE875D30-C04B-C547-9158-9DD5396BA9C4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Expanded services</a:t>
          </a:r>
          <a:endParaRPr lang="en-US" dirty="0">
            <a:solidFill>
              <a:schemeClr val="tx1"/>
            </a:solidFill>
          </a:endParaRPr>
        </a:p>
      </dgm:t>
    </dgm:pt>
    <dgm:pt modelId="{B25009A3-1CBE-AD40-874D-D26EAB264C94}" type="parTrans" cxnId="{B68B62AD-C3D5-FD44-823B-9FA87F2E2C80}">
      <dgm:prSet/>
      <dgm:spPr/>
      <dgm:t>
        <a:bodyPr/>
        <a:lstStyle/>
        <a:p>
          <a:endParaRPr lang="en-US"/>
        </a:p>
      </dgm:t>
    </dgm:pt>
    <dgm:pt modelId="{19AE1FFD-720D-8F44-966E-13E29878D5DD}" type="sibTrans" cxnId="{B68B62AD-C3D5-FD44-823B-9FA87F2E2C80}">
      <dgm:prSet/>
      <dgm:spPr/>
      <dgm:t>
        <a:bodyPr/>
        <a:lstStyle/>
        <a:p>
          <a:endParaRPr lang="en-US"/>
        </a:p>
      </dgm:t>
    </dgm:pt>
    <dgm:pt modelId="{7E3D01C7-3548-2647-B9C5-0435FC5BA030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Activities</a:t>
          </a:r>
          <a:endParaRPr lang="en-US" dirty="0">
            <a:solidFill>
              <a:schemeClr val="tx1"/>
            </a:solidFill>
          </a:endParaRPr>
        </a:p>
      </dgm:t>
    </dgm:pt>
    <dgm:pt modelId="{B9ED480B-0029-C444-BBA3-62946C5D756B}" type="sibTrans" cxnId="{D42B32F3-E19F-034D-893A-3935B1566AFF}">
      <dgm:prSet/>
      <dgm:spPr/>
      <dgm:t>
        <a:bodyPr/>
        <a:lstStyle/>
        <a:p>
          <a:endParaRPr lang="en-US"/>
        </a:p>
      </dgm:t>
    </dgm:pt>
    <dgm:pt modelId="{B90B09FC-6AE7-1C4A-8E40-DF83E044CD91}" type="parTrans" cxnId="{D42B32F3-E19F-034D-893A-3935B1566AFF}">
      <dgm:prSet/>
      <dgm:spPr/>
      <dgm:t>
        <a:bodyPr/>
        <a:lstStyle/>
        <a:p>
          <a:endParaRPr lang="en-US"/>
        </a:p>
      </dgm:t>
    </dgm:pt>
    <dgm:pt modelId="{F714BBAA-FC9E-9E4C-914B-4EA3900BF635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Improve health outcomes</a:t>
          </a:r>
          <a:endParaRPr lang="en-US" dirty="0">
            <a:solidFill>
              <a:schemeClr val="tx1"/>
            </a:solidFill>
          </a:endParaRPr>
        </a:p>
      </dgm:t>
    </dgm:pt>
    <dgm:pt modelId="{6CC88DC3-55AD-2548-B540-AAD90CB08A37}" type="parTrans" cxnId="{D0043215-D315-B944-BFD2-7CD73ADF5D7F}">
      <dgm:prSet/>
      <dgm:spPr/>
      <dgm:t>
        <a:bodyPr/>
        <a:lstStyle/>
        <a:p>
          <a:endParaRPr lang="en-US"/>
        </a:p>
      </dgm:t>
    </dgm:pt>
    <dgm:pt modelId="{94917B57-7670-584B-BE22-37926BFF2F94}" type="sibTrans" cxnId="{D0043215-D315-B944-BFD2-7CD73ADF5D7F}">
      <dgm:prSet/>
      <dgm:spPr/>
      <dgm:t>
        <a:bodyPr/>
        <a:lstStyle/>
        <a:p>
          <a:endParaRPr lang="en-US"/>
        </a:p>
      </dgm:t>
    </dgm:pt>
    <dgm:pt modelId="{38CF1A28-3820-BE48-86C1-CABF0259F9B7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Improve existing services</a:t>
          </a:r>
          <a:endParaRPr lang="en-US" dirty="0">
            <a:solidFill>
              <a:schemeClr val="tx1"/>
            </a:solidFill>
          </a:endParaRPr>
        </a:p>
      </dgm:t>
    </dgm:pt>
    <dgm:pt modelId="{A0B3E4D1-4756-624D-B0A9-A51F4C761D3A}" type="parTrans" cxnId="{2B2F4ACB-706A-3E44-B88E-675146ED3DF3}">
      <dgm:prSet/>
      <dgm:spPr/>
      <dgm:t>
        <a:bodyPr/>
        <a:lstStyle/>
        <a:p>
          <a:endParaRPr lang="en-US"/>
        </a:p>
      </dgm:t>
    </dgm:pt>
    <dgm:pt modelId="{75F07B66-6545-234D-B35A-BD320E6FCD75}" type="sibTrans" cxnId="{2B2F4ACB-706A-3E44-B88E-675146ED3DF3}">
      <dgm:prSet/>
      <dgm:spPr/>
      <dgm:t>
        <a:bodyPr/>
        <a:lstStyle/>
        <a:p>
          <a:endParaRPr lang="en-US"/>
        </a:p>
      </dgm:t>
    </dgm:pt>
    <dgm:pt modelId="{AD3557B2-8167-1245-9638-0FE7C05DE6B4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Advisory Group</a:t>
          </a:r>
          <a:endParaRPr lang="en-US" dirty="0">
            <a:solidFill>
              <a:schemeClr val="tx1"/>
            </a:solidFill>
          </a:endParaRPr>
        </a:p>
      </dgm:t>
    </dgm:pt>
    <dgm:pt modelId="{5185575A-0C86-8F49-B8B8-87047235EC0C}" type="parTrans" cxnId="{E6D1511B-4139-0B49-8B4F-E87732AA54AF}">
      <dgm:prSet/>
      <dgm:spPr/>
      <dgm:t>
        <a:bodyPr/>
        <a:lstStyle/>
        <a:p>
          <a:endParaRPr lang="en-US"/>
        </a:p>
      </dgm:t>
    </dgm:pt>
    <dgm:pt modelId="{AADADF36-A384-184D-8AF1-E27F1537054B}" type="sibTrans" cxnId="{E6D1511B-4139-0B49-8B4F-E87732AA54AF}">
      <dgm:prSet/>
      <dgm:spPr/>
      <dgm:t>
        <a:bodyPr/>
        <a:lstStyle/>
        <a:p>
          <a:endParaRPr lang="en-US"/>
        </a:p>
      </dgm:t>
    </dgm:pt>
    <dgm:pt modelId="{003300D9-DBAD-064B-B706-F01A2738394D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Expand arthritis services</a:t>
          </a:r>
          <a:endParaRPr lang="en-US" dirty="0">
            <a:solidFill>
              <a:schemeClr val="tx1"/>
            </a:solidFill>
          </a:endParaRPr>
        </a:p>
      </dgm:t>
    </dgm:pt>
    <dgm:pt modelId="{1FFCF935-2C46-A242-A265-7CA74E36A548}" type="parTrans" cxnId="{25E256AA-DDF3-0C43-A1F7-A2B0B8574340}">
      <dgm:prSet/>
      <dgm:spPr/>
      <dgm:t>
        <a:bodyPr/>
        <a:lstStyle/>
        <a:p>
          <a:endParaRPr lang="en-US"/>
        </a:p>
      </dgm:t>
    </dgm:pt>
    <dgm:pt modelId="{B3607BC5-4325-7347-A720-D1733CCDAECD}" type="sibTrans" cxnId="{25E256AA-DDF3-0C43-A1F7-A2B0B8574340}">
      <dgm:prSet/>
      <dgm:spPr/>
      <dgm:t>
        <a:bodyPr/>
        <a:lstStyle/>
        <a:p>
          <a:endParaRPr lang="en-US"/>
        </a:p>
      </dgm:t>
    </dgm:pt>
    <dgm:pt modelId="{035E7D2E-1AAC-434B-A84B-76192FD3012A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Existing services</a:t>
          </a:r>
          <a:endParaRPr lang="en-US" dirty="0">
            <a:solidFill>
              <a:schemeClr val="tx1"/>
            </a:solidFill>
          </a:endParaRPr>
        </a:p>
      </dgm:t>
    </dgm:pt>
    <dgm:pt modelId="{A084C857-9B77-FF41-99CF-0F43FD67A1D6}" type="parTrans" cxnId="{EB33726E-007A-8B40-9C39-5B7C364E675C}">
      <dgm:prSet/>
      <dgm:spPr/>
      <dgm:t>
        <a:bodyPr/>
        <a:lstStyle/>
        <a:p>
          <a:endParaRPr lang="en-US"/>
        </a:p>
      </dgm:t>
    </dgm:pt>
    <dgm:pt modelId="{1A0F6984-CCDD-D541-A574-69CA18B522E3}" type="sibTrans" cxnId="{EB33726E-007A-8B40-9C39-5B7C364E675C}">
      <dgm:prSet/>
      <dgm:spPr/>
      <dgm:t>
        <a:bodyPr/>
        <a:lstStyle/>
        <a:p>
          <a:endParaRPr lang="en-US"/>
        </a:p>
      </dgm:t>
    </dgm:pt>
    <dgm:pt modelId="{A7DBC136-2A4E-074C-AEBD-61EC69BF6198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Community Liaison</a:t>
          </a:r>
          <a:endParaRPr lang="en-US" dirty="0">
            <a:solidFill>
              <a:schemeClr val="tx1"/>
            </a:solidFill>
          </a:endParaRPr>
        </a:p>
      </dgm:t>
    </dgm:pt>
    <dgm:pt modelId="{34CD6709-A242-B64C-B21B-1784C5DD9B85}" type="parTrans" cxnId="{24B9F8AF-B516-B540-8B69-3A1129DA6E8E}">
      <dgm:prSet/>
      <dgm:spPr/>
      <dgm:t>
        <a:bodyPr/>
        <a:lstStyle/>
        <a:p>
          <a:endParaRPr lang="en-US"/>
        </a:p>
      </dgm:t>
    </dgm:pt>
    <dgm:pt modelId="{E612FDA2-A1CD-CD40-8E98-86048A572251}" type="sibTrans" cxnId="{24B9F8AF-B516-B540-8B69-3A1129DA6E8E}">
      <dgm:prSet/>
      <dgm:spPr/>
      <dgm:t>
        <a:bodyPr/>
        <a:lstStyle/>
        <a:p>
          <a:endParaRPr lang="en-US"/>
        </a:p>
      </dgm:t>
    </dgm:pt>
    <dgm:pt modelId="{7B48D0EE-291B-CC4E-BA6A-41109282DE71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Research funds</a:t>
          </a:r>
          <a:endParaRPr lang="en-US" dirty="0">
            <a:solidFill>
              <a:schemeClr val="tx1"/>
            </a:solidFill>
          </a:endParaRPr>
        </a:p>
      </dgm:t>
    </dgm:pt>
    <dgm:pt modelId="{C164A9D9-F122-B045-97AC-369EF10725AA}" type="parTrans" cxnId="{A37A8ADF-B524-734A-A477-AE77F1197AF5}">
      <dgm:prSet/>
      <dgm:spPr/>
      <dgm:t>
        <a:bodyPr/>
        <a:lstStyle/>
        <a:p>
          <a:endParaRPr lang="en-US"/>
        </a:p>
      </dgm:t>
    </dgm:pt>
    <dgm:pt modelId="{069760C6-C2F5-1849-B3CC-63978C2FC120}" type="sibTrans" cxnId="{A37A8ADF-B524-734A-A477-AE77F1197AF5}">
      <dgm:prSet/>
      <dgm:spPr/>
      <dgm:t>
        <a:bodyPr/>
        <a:lstStyle/>
        <a:p>
          <a:endParaRPr lang="en-US"/>
        </a:p>
      </dgm:t>
    </dgm:pt>
    <dgm:pt modelId="{F3979E4B-DCE9-4842-9158-E98864327435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Siksika Health Services Infrastructure</a:t>
          </a:r>
          <a:endParaRPr lang="en-US" dirty="0">
            <a:solidFill>
              <a:schemeClr val="tx1"/>
            </a:solidFill>
          </a:endParaRPr>
        </a:p>
      </dgm:t>
    </dgm:pt>
    <dgm:pt modelId="{D9E42165-EB05-6249-89EB-C575B9CF9615}" type="parTrans" cxnId="{64A5CD0A-5436-D149-9D64-5361A52FDE6F}">
      <dgm:prSet/>
      <dgm:spPr/>
      <dgm:t>
        <a:bodyPr/>
        <a:lstStyle/>
        <a:p>
          <a:endParaRPr lang="en-US"/>
        </a:p>
      </dgm:t>
    </dgm:pt>
    <dgm:pt modelId="{A4AFF213-366C-1C44-894A-455AE08A714B}" type="sibTrans" cxnId="{64A5CD0A-5436-D149-9D64-5361A52FDE6F}">
      <dgm:prSet/>
      <dgm:spPr/>
      <dgm:t>
        <a:bodyPr/>
        <a:lstStyle/>
        <a:p>
          <a:endParaRPr lang="en-US"/>
        </a:p>
      </dgm:t>
    </dgm:pt>
    <dgm:pt modelId="{3A70B0E7-B5C9-BC4C-B868-CBBE053D42F3}" type="pres">
      <dgm:prSet presAssocID="{5E04B24A-A835-064C-A4B9-6805AB9D1AAF}" presName="Name0" presStyleCnt="0">
        <dgm:presLayoutVars>
          <dgm:dir/>
          <dgm:resizeHandles val="exact"/>
        </dgm:presLayoutVars>
      </dgm:prSet>
      <dgm:spPr/>
    </dgm:pt>
    <dgm:pt modelId="{FD739296-E7D7-AA4F-B4E8-3D4D40B4FD24}" type="pres">
      <dgm:prSet presAssocID="{3A7C6266-3019-D741-9517-BB59C2C866F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595AE8-1DAE-5F43-BB9D-87C3119C0154}" type="pres">
      <dgm:prSet presAssocID="{2FD53782-3547-604F-AF3C-147F2DE391BB}" presName="sibTrans" presStyleLbl="sibTrans2D1" presStyleIdx="0" presStyleCnt="3"/>
      <dgm:spPr/>
      <dgm:t>
        <a:bodyPr/>
        <a:lstStyle/>
        <a:p>
          <a:endParaRPr lang="en-US"/>
        </a:p>
      </dgm:t>
    </dgm:pt>
    <dgm:pt modelId="{82C8C867-268A-EC48-BEEE-F2B0A927FFCD}" type="pres">
      <dgm:prSet presAssocID="{2FD53782-3547-604F-AF3C-147F2DE391BB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77113A54-3AC0-3547-B5AD-3C83158FAEA3}" type="pres">
      <dgm:prSet presAssocID="{7E3D01C7-3548-2647-B9C5-0435FC5BA03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E35094-B302-474E-B0AE-6D2EA57CA160}" type="pres">
      <dgm:prSet presAssocID="{B9ED480B-0029-C444-BBA3-62946C5D756B}" presName="sibTrans" presStyleLbl="sibTrans2D1" presStyleIdx="1" presStyleCnt="3"/>
      <dgm:spPr/>
      <dgm:t>
        <a:bodyPr/>
        <a:lstStyle/>
        <a:p>
          <a:endParaRPr lang="en-US"/>
        </a:p>
      </dgm:t>
    </dgm:pt>
    <dgm:pt modelId="{1C44CC1B-F22D-3847-958B-2C06FDB7B297}" type="pres">
      <dgm:prSet presAssocID="{B9ED480B-0029-C444-BBA3-62946C5D756B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104D52B-E3CA-714A-834E-AE719BD25762}" type="pres">
      <dgm:prSet presAssocID="{4FB09072-F487-424C-B66A-248130148C0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717798-A2D6-0149-9080-7368DA3ED6B7}" type="pres">
      <dgm:prSet presAssocID="{9FD080AB-7976-C94C-9F38-F43860864408}" presName="sibTrans" presStyleLbl="sibTrans2D1" presStyleIdx="2" presStyleCnt="3"/>
      <dgm:spPr/>
      <dgm:t>
        <a:bodyPr/>
        <a:lstStyle/>
        <a:p>
          <a:endParaRPr lang="en-US"/>
        </a:p>
      </dgm:t>
    </dgm:pt>
    <dgm:pt modelId="{0CCF554C-4551-0747-96AE-49B5AAA5686D}" type="pres">
      <dgm:prSet presAssocID="{9FD080AB-7976-C94C-9F38-F43860864408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D768E14B-5FB1-6D4F-BCCC-D9617DD00629}" type="pres">
      <dgm:prSet presAssocID="{0DB00D2C-DBBC-CF4E-AE7B-3E80F0FA27D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E256AA-DDF3-0C43-A1F7-A2B0B8574340}" srcId="{7E3D01C7-3548-2647-B9C5-0435FC5BA030}" destId="{003300D9-DBAD-064B-B706-F01A2738394D}" srcOrd="1" destOrd="0" parTransId="{1FFCF935-2C46-A242-A265-7CA74E36A548}" sibTransId="{B3607BC5-4325-7347-A720-D1733CCDAECD}"/>
    <dgm:cxn modelId="{D42B32F3-E19F-034D-893A-3935B1566AFF}" srcId="{5E04B24A-A835-064C-A4B9-6805AB9D1AAF}" destId="{7E3D01C7-3548-2647-B9C5-0435FC5BA030}" srcOrd="1" destOrd="0" parTransId="{B90B09FC-6AE7-1C4A-8E40-DF83E044CD91}" sibTransId="{B9ED480B-0029-C444-BBA3-62946C5D756B}"/>
    <dgm:cxn modelId="{F5AD6E24-F6E5-0E4C-9688-CE1A42ACC698}" type="presOf" srcId="{A7DBC136-2A4E-074C-AEBD-61EC69BF6198}" destId="{FD739296-E7D7-AA4F-B4E8-3D4D40B4FD24}" srcOrd="0" destOrd="2" presId="urn:microsoft.com/office/officeart/2005/8/layout/process1"/>
    <dgm:cxn modelId="{8B749719-24A6-364D-B645-36159204A2D0}" type="presOf" srcId="{F714BBAA-FC9E-9E4C-914B-4EA3900BF635}" destId="{D768E14B-5FB1-6D4F-BCCC-D9617DD00629}" srcOrd="0" destOrd="1" presId="urn:microsoft.com/office/officeart/2005/8/layout/process1"/>
    <dgm:cxn modelId="{9925172F-DBB7-644D-B6F2-873F11873DE2}" type="presOf" srcId="{035E7D2E-1AAC-434B-A84B-76192FD3012A}" destId="{B104D52B-E3CA-714A-834E-AE719BD25762}" srcOrd="0" destOrd="2" presId="urn:microsoft.com/office/officeart/2005/8/layout/process1"/>
    <dgm:cxn modelId="{ECE0DA46-4F66-AF40-919C-7F42B54FC1FA}" type="presOf" srcId="{7E3D01C7-3548-2647-B9C5-0435FC5BA030}" destId="{77113A54-3AC0-3547-B5AD-3C83158FAEA3}" srcOrd="0" destOrd="0" presId="urn:microsoft.com/office/officeart/2005/8/layout/process1"/>
    <dgm:cxn modelId="{E6D1511B-4139-0B49-8B4F-E87732AA54AF}" srcId="{3A7C6266-3019-D741-9517-BB59C2C866FD}" destId="{AD3557B2-8167-1245-9638-0FE7C05DE6B4}" srcOrd="0" destOrd="0" parTransId="{5185575A-0C86-8F49-B8B8-87047235EC0C}" sibTransId="{AADADF36-A384-184D-8AF1-E27F1537054B}"/>
    <dgm:cxn modelId="{6F3DA081-7102-1C4B-88FE-58C2CFDA3876}" srcId="{F3979E4B-DCE9-4842-9158-E98864327435}" destId="{02A01C75-B2C8-164A-9DF9-88F19F100EDC}" srcOrd="0" destOrd="0" parTransId="{6591B86D-B403-9942-BC38-6718C1685535}" sibTransId="{6A2746F8-2BC4-D347-AB1A-BE957C40EC90}"/>
    <dgm:cxn modelId="{EB33726E-007A-8B40-9C39-5B7C364E675C}" srcId="{A117116C-339E-A448-BD37-C514EEE71928}" destId="{035E7D2E-1AAC-434B-A84B-76192FD3012A}" srcOrd="0" destOrd="0" parTransId="{A084C857-9B77-FF41-99CF-0F43FD67A1D6}" sibTransId="{1A0F6984-CCDD-D541-A574-69CA18B522E3}"/>
    <dgm:cxn modelId="{E5AA140E-8A24-6D4A-AE2A-3996B7DC2FD2}" srcId="{5E04B24A-A835-064C-A4B9-6805AB9D1AAF}" destId="{0DB00D2C-DBBC-CF4E-AE7B-3E80F0FA27D6}" srcOrd="3" destOrd="0" parTransId="{6EC59CF2-ACB8-3D4D-B185-5D47DB96D566}" sibTransId="{32A8A8F3-C2DA-6F4D-8D80-7B2DD725D18E}"/>
    <dgm:cxn modelId="{6F21A48A-52E4-E04C-B967-536C7654B1CE}" type="presOf" srcId="{AD3557B2-8167-1245-9638-0FE7C05DE6B4}" destId="{FD739296-E7D7-AA4F-B4E8-3D4D40B4FD24}" srcOrd="0" destOrd="1" presId="urn:microsoft.com/office/officeart/2005/8/layout/process1"/>
    <dgm:cxn modelId="{FABFDC4A-7897-0B4D-B666-CB348347DA5C}" type="presOf" srcId="{4FB09072-F487-424C-B66A-248130148C02}" destId="{B104D52B-E3CA-714A-834E-AE719BD25762}" srcOrd="0" destOrd="0" presId="urn:microsoft.com/office/officeart/2005/8/layout/process1"/>
    <dgm:cxn modelId="{2193D429-43BF-CE4E-9268-65ECE9ECB9D4}" type="presOf" srcId="{5E04B24A-A835-064C-A4B9-6805AB9D1AAF}" destId="{3A70B0E7-B5C9-BC4C-B868-CBBE053D42F3}" srcOrd="0" destOrd="0" presId="urn:microsoft.com/office/officeart/2005/8/layout/process1"/>
    <dgm:cxn modelId="{1E283913-C24C-2D4B-8583-938375167C20}" type="presOf" srcId="{9FD080AB-7976-C94C-9F38-F43860864408}" destId="{AF717798-A2D6-0149-9080-7368DA3ED6B7}" srcOrd="0" destOrd="0" presId="urn:microsoft.com/office/officeart/2005/8/layout/process1"/>
    <dgm:cxn modelId="{2EF4DC36-E8E9-D048-A9C5-7C3D574A5AF5}" type="presOf" srcId="{7B48D0EE-291B-CC4E-BA6A-41109282DE71}" destId="{FD739296-E7D7-AA4F-B4E8-3D4D40B4FD24}" srcOrd="0" destOrd="3" presId="urn:microsoft.com/office/officeart/2005/8/layout/process1"/>
    <dgm:cxn modelId="{C95FFD58-389A-CD41-A3B3-685F978660BF}" type="presOf" srcId="{38CF1A28-3820-BE48-86C1-CABF0259F9B7}" destId="{77113A54-3AC0-3547-B5AD-3C83158FAEA3}" srcOrd="0" destOrd="1" presId="urn:microsoft.com/office/officeart/2005/8/layout/process1"/>
    <dgm:cxn modelId="{4CF27198-2E71-4842-8E8C-6552B0B8BF0B}" type="presOf" srcId="{F3979E4B-DCE9-4842-9158-E98864327435}" destId="{FD739296-E7D7-AA4F-B4E8-3D4D40B4FD24}" srcOrd="0" destOrd="4" presId="urn:microsoft.com/office/officeart/2005/8/layout/process1"/>
    <dgm:cxn modelId="{CFF0B810-225D-8A43-A1FE-7B912ED25F13}" type="presOf" srcId="{B9ED480B-0029-C444-BBA3-62946C5D756B}" destId="{EDE35094-B302-474E-B0AE-6D2EA57CA160}" srcOrd="0" destOrd="0" presId="urn:microsoft.com/office/officeart/2005/8/layout/process1"/>
    <dgm:cxn modelId="{2B2F4ACB-706A-3E44-B88E-675146ED3DF3}" srcId="{7E3D01C7-3548-2647-B9C5-0435FC5BA030}" destId="{38CF1A28-3820-BE48-86C1-CABF0259F9B7}" srcOrd="0" destOrd="0" parTransId="{A0B3E4D1-4756-624D-B0A9-A51F4C761D3A}" sibTransId="{75F07B66-6545-234D-B35A-BD320E6FCD75}"/>
    <dgm:cxn modelId="{DB4FCDF0-6DCC-8142-A5A7-F5A52F0A0CB0}" srcId="{5E04B24A-A835-064C-A4B9-6805AB9D1AAF}" destId="{4FB09072-F487-424C-B66A-248130148C02}" srcOrd="2" destOrd="0" parTransId="{375C1466-0CA2-4D48-9FC8-235A3EE80ACA}" sibTransId="{9FD080AB-7976-C94C-9F38-F43860864408}"/>
    <dgm:cxn modelId="{E8809AD5-BF07-2041-8B02-87F8B4C07A5E}" type="presOf" srcId="{B9ED480B-0029-C444-BBA3-62946C5D756B}" destId="{1C44CC1B-F22D-3847-958B-2C06FDB7B297}" srcOrd="1" destOrd="0" presId="urn:microsoft.com/office/officeart/2005/8/layout/process1"/>
    <dgm:cxn modelId="{10B242A7-421F-FC44-93CE-EF5FDD4B3A99}" srcId="{4FB09072-F487-424C-B66A-248130148C02}" destId="{A117116C-339E-A448-BD37-C514EEE71928}" srcOrd="0" destOrd="0" parTransId="{381CAE8A-9648-6F4F-97BA-917DDACBFA6F}" sibTransId="{23641AE1-056D-9E4B-96FA-43D318974E82}"/>
    <dgm:cxn modelId="{8D5C4264-1C27-034A-968B-59D109C27E96}" type="presOf" srcId="{2FD53782-3547-604F-AF3C-147F2DE391BB}" destId="{2A595AE8-1DAE-5F43-BB9D-87C3119C0154}" srcOrd="0" destOrd="0" presId="urn:microsoft.com/office/officeart/2005/8/layout/process1"/>
    <dgm:cxn modelId="{3C94C9CA-DBAD-5840-A473-C3EB07DE3E6B}" srcId="{5E04B24A-A835-064C-A4B9-6805AB9D1AAF}" destId="{3A7C6266-3019-D741-9517-BB59C2C866FD}" srcOrd="0" destOrd="0" parTransId="{1226B6EA-A87D-544E-B379-DA8FA7D46415}" sibTransId="{2FD53782-3547-604F-AF3C-147F2DE391BB}"/>
    <dgm:cxn modelId="{EAC32DF9-C832-2941-BD6B-9549C0E86534}" type="presOf" srcId="{02A01C75-B2C8-164A-9DF9-88F19F100EDC}" destId="{FD739296-E7D7-AA4F-B4E8-3D4D40B4FD24}" srcOrd="0" destOrd="5" presId="urn:microsoft.com/office/officeart/2005/8/layout/process1"/>
    <dgm:cxn modelId="{57C477D8-4BA7-2A4A-9367-524115D2187D}" type="presOf" srcId="{3A7C6266-3019-D741-9517-BB59C2C866FD}" destId="{FD739296-E7D7-AA4F-B4E8-3D4D40B4FD24}" srcOrd="0" destOrd="0" presId="urn:microsoft.com/office/officeart/2005/8/layout/process1"/>
    <dgm:cxn modelId="{85145EFA-9C56-B044-AC3D-04714DE23AF8}" type="presOf" srcId="{9FD080AB-7976-C94C-9F38-F43860864408}" destId="{0CCF554C-4551-0747-96AE-49B5AAA5686D}" srcOrd="1" destOrd="0" presId="urn:microsoft.com/office/officeart/2005/8/layout/process1"/>
    <dgm:cxn modelId="{A37A8ADF-B524-734A-A477-AE77F1197AF5}" srcId="{3A7C6266-3019-D741-9517-BB59C2C866FD}" destId="{7B48D0EE-291B-CC4E-BA6A-41109282DE71}" srcOrd="2" destOrd="0" parTransId="{C164A9D9-F122-B045-97AC-369EF10725AA}" sibTransId="{069760C6-C2F5-1849-B3CC-63978C2FC120}"/>
    <dgm:cxn modelId="{B68B62AD-C3D5-FD44-823B-9FA87F2E2C80}" srcId="{A117116C-339E-A448-BD37-C514EEE71928}" destId="{CE875D30-C04B-C547-9158-9DD5396BA9C4}" srcOrd="1" destOrd="0" parTransId="{B25009A3-1CBE-AD40-874D-D26EAB264C94}" sibTransId="{19AE1FFD-720D-8F44-966E-13E29878D5DD}"/>
    <dgm:cxn modelId="{64A5CD0A-5436-D149-9D64-5361A52FDE6F}" srcId="{3A7C6266-3019-D741-9517-BB59C2C866FD}" destId="{F3979E4B-DCE9-4842-9158-E98864327435}" srcOrd="3" destOrd="0" parTransId="{D9E42165-EB05-6249-89EB-C575B9CF9615}" sibTransId="{A4AFF213-366C-1C44-894A-455AE08A714B}"/>
    <dgm:cxn modelId="{D0043215-D315-B944-BFD2-7CD73ADF5D7F}" srcId="{0DB00D2C-DBBC-CF4E-AE7B-3E80F0FA27D6}" destId="{F714BBAA-FC9E-9E4C-914B-4EA3900BF635}" srcOrd="0" destOrd="0" parTransId="{6CC88DC3-55AD-2548-B540-AAD90CB08A37}" sibTransId="{94917B57-7670-584B-BE22-37926BFF2F94}"/>
    <dgm:cxn modelId="{EA61BC3F-190A-9C4A-A16F-97972FFFC539}" type="presOf" srcId="{2FD53782-3547-604F-AF3C-147F2DE391BB}" destId="{82C8C867-268A-EC48-BEEE-F2B0A927FFCD}" srcOrd="1" destOrd="0" presId="urn:microsoft.com/office/officeart/2005/8/layout/process1"/>
    <dgm:cxn modelId="{4F863B1A-684D-4841-86B0-C39FFF33C492}" type="presOf" srcId="{A117116C-339E-A448-BD37-C514EEE71928}" destId="{B104D52B-E3CA-714A-834E-AE719BD25762}" srcOrd="0" destOrd="1" presId="urn:microsoft.com/office/officeart/2005/8/layout/process1"/>
    <dgm:cxn modelId="{24B9F8AF-B516-B540-8B69-3A1129DA6E8E}" srcId="{3A7C6266-3019-D741-9517-BB59C2C866FD}" destId="{A7DBC136-2A4E-074C-AEBD-61EC69BF6198}" srcOrd="1" destOrd="0" parTransId="{34CD6709-A242-B64C-B21B-1784C5DD9B85}" sibTransId="{E612FDA2-A1CD-CD40-8E98-86048A572251}"/>
    <dgm:cxn modelId="{0A8DC776-4BF2-E147-82CF-E5C3A9ACB044}" type="presOf" srcId="{0DB00D2C-DBBC-CF4E-AE7B-3E80F0FA27D6}" destId="{D768E14B-5FB1-6D4F-BCCC-D9617DD00629}" srcOrd="0" destOrd="0" presId="urn:microsoft.com/office/officeart/2005/8/layout/process1"/>
    <dgm:cxn modelId="{F8219DB8-09CB-D744-93FD-53BE7FB668C3}" type="presOf" srcId="{003300D9-DBAD-064B-B706-F01A2738394D}" destId="{77113A54-3AC0-3547-B5AD-3C83158FAEA3}" srcOrd="0" destOrd="2" presId="urn:microsoft.com/office/officeart/2005/8/layout/process1"/>
    <dgm:cxn modelId="{7A000D26-BB71-BA4E-A9C1-37487A3410B9}" type="presOf" srcId="{CE875D30-C04B-C547-9158-9DD5396BA9C4}" destId="{B104D52B-E3CA-714A-834E-AE719BD25762}" srcOrd="0" destOrd="3" presId="urn:microsoft.com/office/officeart/2005/8/layout/process1"/>
    <dgm:cxn modelId="{70FABB28-3F52-6B42-B22F-792D22395252}" type="presParOf" srcId="{3A70B0E7-B5C9-BC4C-B868-CBBE053D42F3}" destId="{FD739296-E7D7-AA4F-B4E8-3D4D40B4FD24}" srcOrd="0" destOrd="0" presId="urn:microsoft.com/office/officeart/2005/8/layout/process1"/>
    <dgm:cxn modelId="{FA656D50-8DBC-FE40-AF34-A62918691117}" type="presParOf" srcId="{3A70B0E7-B5C9-BC4C-B868-CBBE053D42F3}" destId="{2A595AE8-1DAE-5F43-BB9D-87C3119C0154}" srcOrd="1" destOrd="0" presId="urn:microsoft.com/office/officeart/2005/8/layout/process1"/>
    <dgm:cxn modelId="{6477AE03-EE0A-C04C-A162-989D740754DA}" type="presParOf" srcId="{2A595AE8-1DAE-5F43-BB9D-87C3119C0154}" destId="{82C8C867-268A-EC48-BEEE-F2B0A927FFCD}" srcOrd="0" destOrd="0" presId="urn:microsoft.com/office/officeart/2005/8/layout/process1"/>
    <dgm:cxn modelId="{220A69CE-6E91-EB41-8F0C-087D3D8BF631}" type="presParOf" srcId="{3A70B0E7-B5C9-BC4C-B868-CBBE053D42F3}" destId="{77113A54-3AC0-3547-B5AD-3C83158FAEA3}" srcOrd="2" destOrd="0" presId="urn:microsoft.com/office/officeart/2005/8/layout/process1"/>
    <dgm:cxn modelId="{F31D41C2-CF08-E542-82C6-183920EEBFB7}" type="presParOf" srcId="{3A70B0E7-B5C9-BC4C-B868-CBBE053D42F3}" destId="{EDE35094-B302-474E-B0AE-6D2EA57CA160}" srcOrd="3" destOrd="0" presId="urn:microsoft.com/office/officeart/2005/8/layout/process1"/>
    <dgm:cxn modelId="{EE809B95-3913-F64C-A22E-E69F0CE5782E}" type="presParOf" srcId="{EDE35094-B302-474E-B0AE-6D2EA57CA160}" destId="{1C44CC1B-F22D-3847-958B-2C06FDB7B297}" srcOrd="0" destOrd="0" presId="urn:microsoft.com/office/officeart/2005/8/layout/process1"/>
    <dgm:cxn modelId="{D4240CA8-E36F-6546-A65D-ABEC6BAD83F3}" type="presParOf" srcId="{3A70B0E7-B5C9-BC4C-B868-CBBE053D42F3}" destId="{B104D52B-E3CA-714A-834E-AE719BD25762}" srcOrd="4" destOrd="0" presId="urn:microsoft.com/office/officeart/2005/8/layout/process1"/>
    <dgm:cxn modelId="{EE08470C-31C3-E443-AD87-11FD6224C467}" type="presParOf" srcId="{3A70B0E7-B5C9-BC4C-B868-CBBE053D42F3}" destId="{AF717798-A2D6-0149-9080-7368DA3ED6B7}" srcOrd="5" destOrd="0" presId="urn:microsoft.com/office/officeart/2005/8/layout/process1"/>
    <dgm:cxn modelId="{52200C16-2956-4043-94BC-D1CB80221D09}" type="presParOf" srcId="{AF717798-A2D6-0149-9080-7368DA3ED6B7}" destId="{0CCF554C-4551-0747-96AE-49B5AAA5686D}" srcOrd="0" destOrd="0" presId="urn:microsoft.com/office/officeart/2005/8/layout/process1"/>
    <dgm:cxn modelId="{B7EBA9E7-2927-A845-9811-146E99D3C6D4}" type="presParOf" srcId="{3A70B0E7-B5C9-BC4C-B868-CBBE053D42F3}" destId="{D768E14B-5FB1-6D4F-BCCC-D9617DD00629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04B24A-A835-064C-A4B9-6805AB9D1AAF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3A7C6266-3019-D741-9517-BB59C2C866FD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dirty="0" smtClean="0">
              <a:solidFill>
                <a:schemeClr val="tx1"/>
              </a:solidFill>
            </a:rPr>
            <a:t>Inputs</a:t>
          </a:r>
          <a:endParaRPr lang="en-US" dirty="0">
            <a:solidFill>
              <a:schemeClr val="tx1"/>
            </a:solidFill>
          </a:endParaRPr>
        </a:p>
      </dgm:t>
    </dgm:pt>
    <dgm:pt modelId="{1226B6EA-A87D-544E-B379-DA8FA7D46415}" type="parTrans" cxnId="{3C94C9CA-DBAD-5840-A473-C3EB07DE3E6B}">
      <dgm:prSet/>
      <dgm:spPr/>
      <dgm:t>
        <a:bodyPr/>
        <a:lstStyle/>
        <a:p>
          <a:endParaRPr lang="en-US"/>
        </a:p>
      </dgm:t>
    </dgm:pt>
    <dgm:pt modelId="{2FD53782-3547-604F-AF3C-147F2DE391BB}" type="sibTrans" cxnId="{3C94C9CA-DBAD-5840-A473-C3EB07DE3E6B}">
      <dgm:prSet/>
      <dgm:spPr/>
      <dgm:t>
        <a:bodyPr/>
        <a:lstStyle/>
        <a:p>
          <a:endParaRPr lang="en-US"/>
        </a:p>
      </dgm:t>
    </dgm:pt>
    <dgm:pt modelId="{7E3D01C7-3548-2647-B9C5-0435FC5BA030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Activities</a:t>
          </a:r>
          <a:endParaRPr lang="en-US" dirty="0">
            <a:solidFill>
              <a:schemeClr val="tx1"/>
            </a:solidFill>
          </a:endParaRPr>
        </a:p>
      </dgm:t>
    </dgm:pt>
    <dgm:pt modelId="{B90B09FC-6AE7-1C4A-8E40-DF83E044CD91}" type="parTrans" cxnId="{D42B32F3-E19F-034D-893A-3935B1566AFF}">
      <dgm:prSet/>
      <dgm:spPr/>
      <dgm:t>
        <a:bodyPr/>
        <a:lstStyle/>
        <a:p>
          <a:endParaRPr lang="en-US"/>
        </a:p>
      </dgm:t>
    </dgm:pt>
    <dgm:pt modelId="{B9ED480B-0029-C444-BBA3-62946C5D756B}" type="sibTrans" cxnId="{D42B32F3-E19F-034D-893A-3935B1566AFF}">
      <dgm:prSet/>
      <dgm:spPr/>
      <dgm:t>
        <a:bodyPr/>
        <a:lstStyle/>
        <a:p>
          <a:endParaRPr lang="en-US"/>
        </a:p>
      </dgm:t>
    </dgm:pt>
    <dgm:pt modelId="{4FB09072-F487-424C-B66A-248130148C02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Outputs</a:t>
          </a:r>
          <a:endParaRPr lang="en-US" dirty="0">
            <a:solidFill>
              <a:schemeClr val="tx1"/>
            </a:solidFill>
          </a:endParaRPr>
        </a:p>
      </dgm:t>
    </dgm:pt>
    <dgm:pt modelId="{375C1466-0CA2-4D48-9FC8-235A3EE80ACA}" type="parTrans" cxnId="{DB4FCDF0-6DCC-8142-A5A7-F5A52F0A0CB0}">
      <dgm:prSet/>
      <dgm:spPr/>
      <dgm:t>
        <a:bodyPr/>
        <a:lstStyle/>
        <a:p>
          <a:endParaRPr lang="en-US"/>
        </a:p>
      </dgm:t>
    </dgm:pt>
    <dgm:pt modelId="{9FD080AB-7976-C94C-9F38-F43860864408}" type="sibTrans" cxnId="{DB4FCDF0-6DCC-8142-A5A7-F5A52F0A0CB0}">
      <dgm:prSet/>
      <dgm:spPr/>
      <dgm:t>
        <a:bodyPr/>
        <a:lstStyle/>
        <a:p>
          <a:endParaRPr lang="en-US"/>
        </a:p>
      </dgm:t>
    </dgm:pt>
    <dgm:pt modelId="{0DB00D2C-DBBC-CF4E-AE7B-3E80F0FA27D6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Outcomes</a:t>
          </a:r>
          <a:endParaRPr lang="en-US" dirty="0">
            <a:solidFill>
              <a:schemeClr val="tx1"/>
            </a:solidFill>
          </a:endParaRPr>
        </a:p>
      </dgm:t>
    </dgm:pt>
    <dgm:pt modelId="{6EC59CF2-ACB8-3D4D-B185-5D47DB96D566}" type="parTrans" cxnId="{E5AA140E-8A24-6D4A-AE2A-3996B7DC2FD2}">
      <dgm:prSet/>
      <dgm:spPr/>
      <dgm:t>
        <a:bodyPr/>
        <a:lstStyle/>
        <a:p>
          <a:endParaRPr lang="en-US"/>
        </a:p>
      </dgm:t>
    </dgm:pt>
    <dgm:pt modelId="{32A8A8F3-C2DA-6F4D-8D80-7B2DD725D18E}" type="sibTrans" cxnId="{E5AA140E-8A24-6D4A-AE2A-3996B7DC2FD2}">
      <dgm:prSet/>
      <dgm:spPr/>
      <dgm:t>
        <a:bodyPr/>
        <a:lstStyle/>
        <a:p>
          <a:endParaRPr lang="en-US"/>
        </a:p>
      </dgm:t>
    </dgm:pt>
    <dgm:pt modelId="{A5C3113E-B71C-8C4F-B5A2-E0F06EB1F352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Constantly communicate with service providers about users</a:t>
          </a:r>
          <a:endParaRPr lang="en-US" dirty="0">
            <a:solidFill>
              <a:schemeClr val="tx1"/>
            </a:solidFill>
          </a:endParaRPr>
        </a:p>
      </dgm:t>
    </dgm:pt>
    <dgm:pt modelId="{47278644-E17E-0442-A99F-19014644ADFF}" type="parTrans" cxnId="{1D52149E-85AA-C740-A9AD-804DB74F742B}">
      <dgm:prSet/>
      <dgm:spPr/>
      <dgm:t>
        <a:bodyPr/>
        <a:lstStyle/>
        <a:p>
          <a:endParaRPr lang="en-US"/>
        </a:p>
      </dgm:t>
    </dgm:pt>
    <dgm:pt modelId="{CDD7F26B-8062-EC44-AB2D-77D27F059FD6}" type="sibTrans" cxnId="{1D52149E-85AA-C740-A9AD-804DB74F742B}">
      <dgm:prSet/>
      <dgm:spPr/>
      <dgm:t>
        <a:bodyPr/>
        <a:lstStyle/>
        <a:p>
          <a:endParaRPr lang="en-US"/>
        </a:p>
      </dgm:t>
    </dgm:pt>
    <dgm:pt modelId="{355E2937-968A-6C47-9A55-F516DD88FB2C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Make appointments for users</a:t>
          </a:r>
          <a:endParaRPr lang="en-US" dirty="0">
            <a:solidFill>
              <a:schemeClr val="tx1"/>
            </a:solidFill>
          </a:endParaRPr>
        </a:p>
      </dgm:t>
    </dgm:pt>
    <dgm:pt modelId="{01E10403-F573-A54D-84D2-A710B682FA41}" type="parTrans" cxnId="{3CE1D305-BFAC-C44F-A0F7-263657D4ECAA}">
      <dgm:prSet/>
      <dgm:spPr/>
      <dgm:t>
        <a:bodyPr/>
        <a:lstStyle/>
        <a:p>
          <a:endParaRPr lang="en-US"/>
        </a:p>
      </dgm:t>
    </dgm:pt>
    <dgm:pt modelId="{6331D380-6FB7-BD4F-BA6F-E461F6A3BC42}" type="sibTrans" cxnId="{3CE1D305-BFAC-C44F-A0F7-263657D4ECAA}">
      <dgm:prSet/>
      <dgm:spPr/>
      <dgm:t>
        <a:bodyPr/>
        <a:lstStyle/>
        <a:p>
          <a:endParaRPr lang="en-US"/>
        </a:p>
      </dgm:t>
    </dgm:pt>
    <dgm:pt modelId="{D868EE9B-2905-B742-91CF-F55BD89D6551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Arrange transportation for users</a:t>
          </a:r>
          <a:endParaRPr lang="en-US" dirty="0">
            <a:solidFill>
              <a:schemeClr val="tx1"/>
            </a:solidFill>
          </a:endParaRPr>
        </a:p>
      </dgm:t>
    </dgm:pt>
    <dgm:pt modelId="{4AD7A2B5-4C20-2A4E-A5F6-48C2B45C3C8F}" type="parTrans" cxnId="{1CFF0F03-CCFF-3C40-BCDA-2A143FD1899C}">
      <dgm:prSet/>
      <dgm:spPr/>
      <dgm:t>
        <a:bodyPr/>
        <a:lstStyle/>
        <a:p>
          <a:endParaRPr lang="en-US"/>
        </a:p>
      </dgm:t>
    </dgm:pt>
    <dgm:pt modelId="{2D69AD64-6C0E-4147-A8F1-0B236CE7DF2B}" type="sibTrans" cxnId="{1CFF0F03-CCFF-3C40-BCDA-2A143FD1899C}">
      <dgm:prSet/>
      <dgm:spPr/>
      <dgm:t>
        <a:bodyPr/>
        <a:lstStyle/>
        <a:p>
          <a:endParaRPr lang="en-US"/>
        </a:p>
      </dgm:t>
    </dgm:pt>
    <dgm:pt modelId="{3C514E58-F06F-954F-8310-AAAF1DA52A64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dirty="0" smtClean="0">
              <a:solidFill>
                <a:schemeClr val="tx1"/>
              </a:solidFill>
            </a:rPr>
            <a:t>Community liaison</a:t>
          </a:r>
          <a:endParaRPr lang="en-US" dirty="0">
            <a:solidFill>
              <a:schemeClr val="tx1"/>
            </a:solidFill>
          </a:endParaRPr>
        </a:p>
      </dgm:t>
    </dgm:pt>
    <dgm:pt modelId="{4EFCB169-3B15-5543-92AF-0781537BF7C8}" type="parTrans" cxnId="{B20A8354-3D42-E749-8D4D-2447D8026D1F}">
      <dgm:prSet/>
      <dgm:spPr/>
      <dgm:t>
        <a:bodyPr/>
        <a:lstStyle/>
        <a:p>
          <a:endParaRPr lang="en-US"/>
        </a:p>
      </dgm:t>
    </dgm:pt>
    <dgm:pt modelId="{32C851E3-FD1B-D24F-A29B-309E6E161E61}" type="sibTrans" cxnId="{B20A8354-3D42-E749-8D4D-2447D8026D1F}">
      <dgm:prSet/>
      <dgm:spPr/>
      <dgm:t>
        <a:bodyPr/>
        <a:lstStyle/>
        <a:p>
          <a:endParaRPr lang="en-US"/>
        </a:p>
      </dgm:t>
    </dgm:pt>
    <dgm:pt modelId="{4075BFB6-E7CE-1543-8466-03CF538811B8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dirty="0" smtClean="0">
              <a:solidFill>
                <a:schemeClr val="tx1"/>
              </a:solidFill>
            </a:rPr>
            <a:t>(global evidence)?</a:t>
          </a:r>
          <a:endParaRPr lang="en-US" dirty="0">
            <a:solidFill>
              <a:schemeClr val="tx1"/>
            </a:solidFill>
          </a:endParaRPr>
        </a:p>
      </dgm:t>
    </dgm:pt>
    <dgm:pt modelId="{4B470F18-42EA-6641-81FF-67FA663321FE}" type="parTrans" cxnId="{0A767503-57EE-0848-A693-7758D4DFF2CB}">
      <dgm:prSet/>
      <dgm:spPr/>
      <dgm:t>
        <a:bodyPr/>
        <a:lstStyle/>
        <a:p>
          <a:endParaRPr lang="en-US"/>
        </a:p>
      </dgm:t>
    </dgm:pt>
    <dgm:pt modelId="{CD2E1247-4AB4-8942-B2EB-7CD40842AAEE}" type="sibTrans" cxnId="{0A767503-57EE-0848-A693-7758D4DFF2CB}">
      <dgm:prSet/>
      <dgm:spPr/>
      <dgm:t>
        <a:bodyPr/>
        <a:lstStyle/>
        <a:p>
          <a:endParaRPr lang="en-US"/>
        </a:p>
      </dgm:t>
    </dgm:pt>
    <dgm:pt modelId="{02A01C75-B2C8-164A-9DF9-88F19F100EDC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>
              <a:solidFill>
                <a:schemeClr val="tx1"/>
              </a:solidFill>
            </a:rPr>
            <a:t>Constraints: </a:t>
          </a:r>
          <a:r>
            <a:rPr lang="en-US" dirty="0" smtClean="0">
              <a:solidFill>
                <a:schemeClr val="tx1"/>
              </a:solidFill>
            </a:rPr>
            <a:t>Access to information</a:t>
          </a:r>
        </a:p>
        <a:p>
          <a:pPr marL="228600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dirty="0" smtClean="0">
              <a:solidFill>
                <a:schemeClr val="tx1"/>
              </a:solidFill>
            </a:rPr>
            <a:t>Time</a:t>
          </a:r>
          <a:r>
            <a:rPr lang="en-US" dirty="0" smtClean="0">
              <a:solidFill>
                <a:schemeClr val="tx1"/>
              </a:solidFill>
            </a:rPr>
            <a:t>, distrust, low system connectivity, low disease awareness</a:t>
          </a:r>
          <a:endParaRPr lang="en-US" dirty="0">
            <a:solidFill>
              <a:schemeClr val="tx1"/>
            </a:solidFill>
          </a:endParaRPr>
        </a:p>
      </dgm:t>
    </dgm:pt>
    <dgm:pt modelId="{6591B86D-B403-9942-BC38-6718C1685535}" type="parTrans" cxnId="{6F3DA081-7102-1C4B-88FE-58C2CFDA3876}">
      <dgm:prSet/>
      <dgm:spPr/>
      <dgm:t>
        <a:bodyPr/>
        <a:lstStyle/>
        <a:p>
          <a:endParaRPr lang="en-US"/>
        </a:p>
      </dgm:t>
    </dgm:pt>
    <dgm:pt modelId="{6A2746F8-2BC4-D347-AB1A-BE957C40EC90}" type="sibTrans" cxnId="{6F3DA081-7102-1C4B-88FE-58C2CFDA3876}">
      <dgm:prSet/>
      <dgm:spPr/>
      <dgm:t>
        <a:bodyPr/>
        <a:lstStyle/>
        <a:p>
          <a:endParaRPr lang="en-US"/>
        </a:p>
      </dgm:t>
    </dgm:pt>
    <dgm:pt modelId="{A117116C-339E-A448-BD37-C514EEE71928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Quantity and quality of: </a:t>
          </a:r>
          <a:endParaRPr lang="en-US" dirty="0">
            <a:solidFill>
              <a:schemeClr val="tx1"/>
            </a:solidFill>
          </a:endParaRPr>
        </a:p>
      </dgm:t>
    </dgm:pt>
    <dgm:pt modelId="{381CAE8A-9648-6F4F-97BA-917DDACBFA6F}" type="parTrans" cxnId="{10B242A7-421F-FC44-93CE-EF5FDD4B3A99}">
      <dgm:prSet/>
      <dgm:spPr/>
      <dgm:t>
        <a:bodyPr/>
        <a:lstStyle/>
        <a:p>
          <a:endParaRPr lang="en-US"/>
        </a:p>
      </dgm:t>
    </dgm:pt>
    <dgm:pt modelId="{23641AE1-056D-9E4B-96FA-43D318974E82}" type="sibTrans" cxnId="{10B242A7-421F-FC44-93CE-EF5FDD4B3A99}">
      <dgm:prSet/>
      <dgm:spPr/>
      <dgm:t>
        <a:bodyPr/>
        <a:lstStyle/>
        <a:p>
          <a:endParaRPr lang="en-US"/>
        </a:p>
      </dgm:t>
    </dgm:pt>
    <dgm:pt modelId="{CE875D30-C04B-C547-9158-9DD5396BA9C4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Communications to providers</a:t>
          </a:r>
          <a:endParaRPr lang="en-US" dirty="0">
            <a:solidFill>
              <a:schemeClr val="tx1"/>
            </a:solidFill>
          </a:endParaRPr>
        </a:p>
      </dgm:t>
    </dgm:pt>
    <dgm:pt modelId="{B25009A3-1CBE-AD40-874D-D26EAB264C94}" type="parTrans" cxnId="{B68B62AD-C3D5-FD44-823B-9FA87F2E2C80}">
      <dgm:prSet/>
      <dgm:spPr/>
      <dgm:t>
        <a:bodyPr/>
        <a:lstStyle/>
        <a:p>
          <a:endParaRPr lang="en-US"/>
        </a:p>
      </dgm:t>
    </dgm:pt>
    <dgm:pt modelId="{19AE1FFD-720D-8F44-966E-13E29878D5DD}" type="sibTrans" cxnId="{B68B62AD-C3D5-FD44-823B-9FA87F2E2C80}">
      <dgm:prSet/>
      <dgm:spPr/>
      <dgm:t>
        <a:bodyPr/>
        <a:lstStyle/>
        <a:p>
          <a:endParaRPr lang="en-US"/>
        </a:p>
      </dgm:t>
    </dgm:pt>
    <dgm:pt modelId="{D1968B00-6E31-0A4A-96AD-283920B1C894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Appointments with providers</a:t>
          </a:r>
          <a:endParaRPr lang="en-US" dirty="0">
            <a:solidFill>
              <a:schemeClr val="tx1"/>
            </a:solidFill>
          </a:endParaRPr>
        </a:p>
      </dgm:t>
    </dgm:pt>
    <dgm:pt modelId="{5C7DEC4C-22A6-B341-A442-123359E25D39}" type="parTrans" cxnId="{A065D018-6C22-BD4F-B268-BB1007D368C9}">
      <dgm:prSet/>
      <dgm:spPr/>
      <dgm:t>
        <a:bodyPr/>
        <a:lstStyle/>
        <a:p>
          <a:endParaRPr lang="en-US"/>
        </a:p>
      </dgm:t>
    </dgm:pt>
    <dgm:pt modelId="{883CE39B-93E0-C04D-B0FE-AECC91BEA7AD}" type="sibTrans" cxnId="{A065D018-6C22-BD4F-B268-BB1007D368C9}">
      <dgm:prSet/>
      <dgm:spPr/>
      <dgm:t>
        <a:bodyPr/>
        <a:lstStyle/>
        <a:p>
          <a:endParaRPr lang="en-US"/>
        </a:p>
      </dgm:t>
    </dgm:pt>
    <dgm:pt modelId="{64261B75-2626-3C48-8FDB-2F1C704C80F0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Transportation services</a:t>
          </a:r>
          <a:endParaRPr lang="en-US" dirty="0">
            <a:solidFill>
              <a:schemeClr val="tx1"/>
            </a:solidFill>
          </a:endParaRPr>
        </a:p>
      </dgm:t>
    </dgm:pt>
    <dgm:pt modelId="{E0CA139F-E71E-6446-9832-62EF722240BD}" type="parTrans" cxnId="{BCD0288F-70B7-4F42-823A-F2BF9A9C79D7}">
      <dgm:prSet/>
      <dgm:spPr/>
      <dgm:t>
        <a:bodyPr/>
        <a:lstStyle/>
        <a:p>
          <a:endParaRPr lang="en-US"/>
        </a:p>
      </dgm:t>
    </dgm:pt>
    <dgm:pt modelId="{B5158215-DA0D-9D4B-951C-B43061D7340C}" type="sibTrans" cxnId="{BCD0288F-70B7-4F42-823A-F2BF9A9C79D7}">
      <dgm:prSet/>
      <dgm:spPr/>
      <dgm:t>
        <a:bodyPr/>
        <a:lstStyle/>
        <a:p>
          <a:endParaRPr lang="en-US"/>
        </a:p>
      </dgm:t>
    </dgm:pt>
    <dgm:pt modelId="{4CC9FA7C-38B2-A84B-A436-8E2CDFBED2BE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Improved quality of care</a:t>
          </a:r>
          <a:endParaRPr lang="en-US" dirty="0">
            <a:solidFill>
              <a:schemeClr val="tx1"/>
            </a:solidFill>
          </a:endParaRPr>
        </a:p>
      </dgm:t>
    </dgm:pt>
    <dgm:pt modelId="{3E14E965-B800-6446-B43C-67B00DB21DA3}" type="parTrans" cxnId="{70FB2BE3-A86E-1849-B024-3685975A269B}">
      <dgm:prSet/>
      <dgm:spPr/>
      <dgm:t>
        <a:bodyPr/>
        <a:lstStyle/>
        <a:p>
          <a:endParaRPr lang="en-US"/>
        </a:p>
      </dgm:t>
    </dgm:pt>
    <dgm:pt modelId="{F0C4B40D-216E-6447-804F-9602CD44893C}" type="sibTrans" cxnId="{70FB2BE3-A86E-1849-B024-3685975A269B}">
      <dgm:prSet/>
      <dgm:spPr/>
      <dgm:t>
        <a:bodyPr/>
        <a:lstStyle/>
        <a:p>
          <a:endParaRPr lang="en-US"/>
        </a:p>
      </dgm:t>
    </dgm:pt>
    <dgm:pt modelId="{C692753F-190C-7C49-BC5F-E4E60E36D535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Improved access to services</a:t>
          </a:r>
          <a:endParaRPr lang="en-US" dirty="0">
            <a:solidFill>
              <a:schemeClr val="tx1"/>
            </a:solidFill>
          </a:endParaRPr>
        </a:p>
      </dgm:t>
    </dgm:pt>
    <dgm:pt modelId="{2C578A20-61D2-B449-8AE3-C4D76FF28775}" type="parTrans" cxnId="{F3827E73-5607-2B46-81C3-0CB70076CF24}">
      <dgm:prSet/>
      <dgm:spPr/>
      <dgm:t>
        <a:bodyPr/>
        <a:lstStyle/>
        <a:p>
          <a:endParaRPr lang="en-US"/>
        </a:p>
      </dgm:t>
    </dgm:pt>
    <dgm:pt modelId="{CFCE744D-1747-D64C-84F3-B7B3FC8BA929}" type="sibTrans" cxnId="{F3827E73-5607-2B46-81C3-0CB70076CF24}">
      <dgm:prSet/>
      <dgm:spPr/>
      <dgm:t>
        <a:bodyPr/>
        <a:lstStyle/>
        <a:p>
          <a:endParaRPr lang="en-US"/>
        </a:p>
      </dgm:t>
    </dgm:pt>
    <dgm:pt modelId="{8D1D3808-65B9-094C-AF38-D6F3B590ED72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dirty="0" smtClean="0">
              <a:solidFill>
                <a:schemeClr val="tx1"/>
              </a:solidFill>
            </a:rPr>
            <a:t>Communication system</a:t>
          </a:r>
          <a:endParaRPr lang="en-US" dirty="0">
            <a:solidFill>
              <a:schemeClr val="tx1"/>
            </a:solidFill>
          </a:endParaRPr>
        </a:p>
      </dgm:t>
    </dgm:pt>
    <dgm:pt modelId="{B5BCEEB8-F8E2-FD4B-B914-B2C5CDBCA21A}" type="parTrans" cxnId="{CE25A656-4C53-D64A-BF17-72ECEA993630}">
      <dgm:prSet/>
      <dgm:spPr/>
      <dgm:t>
        <a:bodyPr/>
        <a:lstStyle/>
        <a:p>
          <a:endParaRPr lang="en-US"/>
        </a:p>
      </dgm:t>
    </dgm:pt>
    <dgm:pt modelId="{FE487E13-BDF4-4C4F-8206-652AF97949D1}" type="sibTrans" cxnId="{CE25A656-4C53-D64A-BF17-72ECEA993630}">
      <dgm:prSet/>
      <dgm:spPr/>
      <dgm:t>
        <a:bodyPr/>
        <a:lstStyle/>
        <a:p>
          <a:endParaRPr lang="en-US"/>
        </a:p>
      </dgm:t>
    </dgm:pt>
    <dgm:pt modelId="{3A70B0E7-B5C9-BC4C-B868-CBBE053D42F3}" type="pres">
      <dgm:prSet presAssocID="{5E04B24A-A835-064C-A4B9-6805AB9D1AAF}" presName="Name0" presStyleCnt="0">
        <dgm:presLayoutVars>
          <dgm:dir/>
          <dgm:resizeHandles val="exact"/>
        </dgm:presLayoutVars>
      </dgm:prSet>
      <dgm:spPr/>
    </dgm:pt>
    <dgm:pt modelId="{FD739296-E7D7-AA4F-B4E8-3D4D40B4FD24}" type="pres">
      <dgm:prSet presAssocID="{3A7C6266-3019-D741-9517-BB59C2C866F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595AE8-1DAE-5F43-BB9D-87C3119C0154}" type="pres">
      <dgm:prSet presAssocID="{2FD53782-3547-604F-AF3C-147F2DE391BB}" presName="sibTrans" presStyleLbl="sibTrans2D1" presStyleIdx="0" presStyleCnt="3"/>
      <dgm:spPr/>
      <dgm:t>
        <a:bodyPr/>
        <a:lstStyle/>
        <a:p>
          <a:endParaRPr lang="en-US"/>
        </a:p>
      </dgm:t>
    </dgm:pt>
    <dgm:pt modelId="{82C8C867-268A-EC48-BEEE-F2B0A927FFCD}" type="pres">
      <dgm:prSet presAssocID="{2FD53782-3547-604F-AF3C-147F2DE391BB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77113A54-3AC0-3547-B5AD-3C83158FAEA3}" type="pres">
      <dgm:prSet presAssocID="{7E3D01C7-3548-2647-B9C5-0435FC5BA03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E35094-B302-474E-B0AE-6D2EA57CA160}" type="pres">
      <dgm:prSet presAssocID="{B9ED480B-0029-C444-BBA3-62946C5D756B}" presName="sibTrans" presStyleLbl="sibTrans2D1" presStyleIdx="1" presStyleCnt="3"/>
      <dgm:spPr/>
      <dgm:t>
        <a:bodyPr/>
        <a:lstStyle/>
        <a:p>
          <a:endParaRPr lang="en-US"/>
        </a:p>
      </dgm:t>
    </dgm:pt>
    <dgm:pt modelId="{1C44CC1B-F22D-3847-958B-2C06FDB7B297}" type="pres">
      <dgm:prSet presAssocID="{B9ED480B-0029-C444-BBA3-62946C5D756B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104D52B-E3CA-714A-834E-AE719BD25762}" type="pres">
      <dgm:prSet presAssocID="{4FB09072-F487-424C-B66A-248130148C0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717798-A2D6-0149-9080-7368DA3ED6B7}" type="pres">
      <dgm:prSet presAssocID="{9FD080AB-7976-C94C-9F38-F43860864408}" presName="sibTrans" presStyleLbl="sibTrans2D1" presStyleIdx="2" presStyleCnt="3"/>
      <dgm:spPr/>
      <dgm:t>
        <a:bodyPr/>
        <a:lstStyle/>
        <a:p>
          <a:endParaRPr lang="en-US"/>
        </a:p>
      </dgm:t>
    </dgm:pt>
    <dgm:pt modelId="{0CCF554C-4551-0747-96AE-49B5AAA5686D}" type="pres">
      <dgm:prSet presAssocID="{9FD080AB-7976-C94C-9F38-F43860864408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D768E14B-5FB1-6D4F-BCCC-D9617DD00629}" type="pres">
      <dgm:prSet presAssocID="{0DB00D2C-DBBC-CF4E-AE7B-3E80F0FA27D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7F67E3-F33F-1949-88C2-DBFD53A60113}" type="presOf" srcId="{D1968B00-6E31-0A4A-96AD-283920B1C894}" destId="{B104D52B-E3CA-714A-834E-AE719BD25762}" srcOrd="0" destOrd="3" presId="urn:microsoft.com/office/officeart/2005/8/layout/process1"/>
    <dgm:cxn modelId="{0721B45C-BA0C-1548-B16A-712D763ADD41}" type="presOf" srcId="{3A7C6266-3019-D741-9517-BB59C2C866FD}" destId="{FD739296-E7D7-AA4F-B4E8-3D4D40B4FD24}" srcOrd="0" destOrd="0" presId="urn:microsoft.com/office/officeart/2005/8/layout/process1"/>
    <dgm:cxn modelId="{4A370BAA-ADCE-B148-BD3D-51EECF6B8B5E}" type="presOf" srcId="{5E04B24A-A835-064C-A4B9-6805AB9D1AAF}" destId="{3A70B0E7-B5C9-BC4C-B868-CBBE053D42F3}" srcOrd="0" destOrd="0" presId="urn:microsoft.com/office/officeart/2005/8/layout/process1"/>
    <dgm:cxn modelId="{D42B32F3-E19F-034D-893A-3935B1566AFF}" srcId="{5E04B24A-A835-064C-A4B9-6805AB9D1AAF}" destId="{7E3D01C7-3548-2647-B9C5-0435FC5BA030}" srcOrd="1" destOrd="0" parTransId="{B90B09FC-6AE7-1C4A-8E40-DF83E044CD91}" sibTransId="{B9ED480B-0029-C444-BBA3-62946C5D756B}"/>
    <dgm:cxn modelId="{062AF076-EB46-0A43-A613-A9EA558A9E45}" type="presOf" srcId="{A5C3113E-B71C-8C4F-B5A2-E0F06EB1F352}" destId="{77113A54-3AC0-3547-B5AD-3C83158FAEA3}" srcOrd="0" destOrd="1" presId="urn:microsoft.com/office/officeart/2005/8/layout/process1"/>
    <dgm:cxn modelId="{290AC33D-996A-114B-A5D1-1FB89F6DD03F}" type="presOf" srcId="{2FD53782-3547-604F-AF3C-147F2DE391BB}" destId="{2A595AE8-1DAE-5F43-BB9D-87C3119C0154}" srcOrd="0" destOrd="0" presId="urn:microsoft.com/office/officeart/2005/8/layout/process1"/>
    <dgm:cxn modelId="{8BD96D48-0EA2-4943-9369-3645E9516BA7}" type="presOf" srcId="{7E3D01C7-3548-2647-B9C5-0435FC5BA030}" destId="{77113A54-3AC0-3547-B5AD-3C83158FAEA3}" srcOrd="0" destOrd="0" presId="urn:microsoft.com/office/officeart/2005/8/layout/process1"/>
    <dgm:cxn modelId="{FF28DE0B-74AE-2B43-9958-FF3AC21DCA29}" type="presOf" srcId="{8D1D3808-65B9-094C-AF38-D6F3B590ED72}" destId="{FD739296-E7D7-AA4F-B4E8-3D4D40B4FD24}" srcOrd="0" destOrd="3" presId="urn:microsoft.com/office/officeart/2005/8/layout/process1"/>
    <dgm:cxn modelId="{6E818B3B-D45A-FA41-9A47-BD19890F9489}" type="presOf" srcId="{02A01C75-B2C8-164A-9DF9-88F19F100EDC}" destId="{FD739296-E7D7-AA4F-B4E8-3D4D40B4FD24}" srcOrd="0" destOrd="4" presId="urn:microsoft.com/office/officeart/2005/8/layout/process1"/>
    <dgm:cxn modelId="{BCFC23C8-D695-824C-B391-E7BBAB0BFA87}" type="presOf" srcId="{64261B75-2626-3C48-8FDB-2F1C704C80F0}" destId="{B104D52B-E3CA-714A-834E-AE719BD25762}" srcOrd="0" destOrd="4" presId="urn:microsoft.com/office/officeart/2005/8/layout/process1"/>
    <dgm:cxn modelId="{6F3DA081-7102-1C4B-88FE-58C2CFDA3876}" srcId="{8D1D3808-65B9-094C-AF38-D6F3B590ED72}" destId="{02A01C75-B2C8-164A-9DF9-88F19F100EDC}" srcOrd="0" destOrd="0" parTransId="{6591B86D-B403-9942-BC38-6718C1685535}" sibTransId="{6A2746F8-2BC4-D347-AB1A-BE957C40EC90}"/>
    <dgm:cxn modelId="{F19340DC-2839-DE4C-8CA8-190634A16B0E}" type="presOf" srcId="{CE875D30-C04B-C547-9158-9DD5396BA9C4}" destId="{B104D52B-E3CA-714A-834E-AE719BD25762}" srcOrd="0" destOrd="2" presId="urn:microsoft.com/office/officeart/2005/8/layout/process1"/>
    <dgm:cxn modelId="{E5AA140E-8A24-6D4A-AE2A-3996B7DC2FD2}" srcId="{5E04B24A-A835-064C-A4B9-6805AB9D1AAF}" destId="{0DB00D2C-DBBC-CF4E-AE7B-3E80F0FA27D6}" srcOrd="3" destOrd="0" parTransId="{6EC59CF2-ACB8-3D4D-B185-5D47DB96D566}" sibTransId="{32A8A8F3-C2DA-6F4D-8D80-7B2DD725D18E}"/>
    <dgm:cxn modelId="{70FB2BE3-A86E-1849-B024-3685975A269B}" srcId="{0DB00D2C-DBBC-CF4E-AE7B-3E80F0FA27D6}" destId="{4CC9FA7C-38B2-A84B-A436-8E2CDFBED2BE}" srcOrd="0" destOrd="0" parTransId="{3E14E965-B800-6446-B43C-67B00DB21DA3}" sibTransId="{F0C4B40D-216E-6447-804F-9602CD44893C}"/>
    <dgm:cxn modelId="{9A194768-F4DC-3B41-954D-BF3954EB5696}" type="presOf" srcId="{A117116C-339E-A448-BD37-C514EEE71928}" destId="{B104D52B-E3CA-714A-834E-AE719BD25762}" srcOrd="0" destOrd="1" presId="urn:microsoft.com/office/officeart/2005/8/layout/process1"/>
    <dgm:cxn modelId="{5D7F7B96-8CF4-FF48-800D-9C2FFD018DC6}" type="presOf" srcId="{B9ED480B-0029-C444-BBA3-62946C5D756B}" destId="{EDE35094-B302-474E-B0AE-6D2EA57CA160}" srcOrd="0" destOrd="0" presId="urn:microsoft.com/office/officeart/2005/8/layout/process1"/>
    <dgm:cxn modelId="{3CE1D305-BFAC-C44F-A0F7-263657D4ECAA}" srcId="{7E3D01C7-3548-2647-B9C5-0435FC5BA030}" destId="{355E2937-968A-6C47-9A55-F516DD88FB2C}" srcOrd="1" destOrd="0" parTransId="{01E10403-F573-A54D-84D2-A710B682FA41}" sibTransId="{6331D380-6FB7-BD4F-BA6F-E461F6A3BC42}"/>
    <dgm:cxn modelId="{1D52149E-85AA-C740-A9AD-804DB74F742B}" srcId="{7E3D01C7-3548-2647-B9C5-0435FC5BA030}" destId="{A5C3113E-B71C-8C4F-B5A2-E0F06EB1F352}" srcOrd="0" destOrd="0" parTransId="{47278644-E17E-0442-A99F-19014644ADFF}" sibTransId="{CDD7F26B-8062-EC44-AB2D-77D27F059FD6}"/>
    <dgm:cxn modelId="{B299591D-C699-7148-BA67-399CCFBFB3F1}" type="presOf" srcId="{3C514E58-F06F-954F-8310-AAAF1DA52A64}" destId="{FD739296-E7D7-AA4F-B4E8-3D4D40B4FD24}" srcOrd="0" destOrd="1" presId="urn:microsoft.com/office/officeart/2005/8/layout/process1"/>
    <dgm:cxn modelId="{AFC6CFE5-7B67-EB48-B7F6-D9E5DFEFDEDA}" type="presOf" srcId="{0DB00D2C-DBBC-CF4E-AE7B-3E80F0FA27D6}" destId="{D768E14B-5FB1-6D4F-BCCC-D9617DD00629}" srcOrd="0" destOrd="0" presId="urn:microsoft.com/office/officeart/2005/8/layout/process1"/>
    <dgm:cxn modelId="{8893D8E4-CB01-024D-8BB7-8F09EF2FCAD3}" type="presOf" srcId="{9FD080AB-7976-C94C-9F38-F43860864408}" destId="{0CCF554C-4551-0747-96AE-49B5AAA5686D}" srcOrd="1" destOrd="0" presId="urn:microsoft.com/office/officeart/2005/8/layout/process1"/>
    <dgm:cxn modelId="{CC3EE33B-AB87-2849-8B53-51E0BDC538AF}" type="presOf" srcId="{355E2937-968A-6C47-9A55-F516DD88FB2C}" destId="{77113A54-3AC0-3547-B5AD-3C83158FAEA3}" srcOrd="0" destOrd="2" presId="urn:microsoft.com/office/officeart/2005/8/layout/process1"/>
    <dgm:cxn modelId="{A065D018-6C22-BD4F-B268-BB1007D368C9}" srcId="{A117116C-339E-A448-BD37-C514EEE71928}" destId="{D1968B00-6E31-0A4A-96AD-283920B1C894}" srcOrd="1" destOrd="0" parTransId="{5C7DEC4C-22A6-B341-A442-123359E25D39}" sibTransId="{883CE39B-93E0-C04D-B0FE-AECC91BEA7AD}"/>
    <dgm:cxn modelId="{DB4FCDF0-6DCC-8142-A5A7-F5A52F0A0CB0}" srcId="{5E04B24A-A835-064C-A4B9-6805AB9D1AAF}" destId="{4FB09072-F487-424C-B66A-248130148C02}" srcOrd="2" destOrd="0" parTransId="{375C1466-0CA2-4D48-9FC8-235A3EE80ACA}" sibTransId="{9FD080AB-7976-C94C-9F38-F43860864408}"/>
    <dgm:cxn modelId="{09611A80-557D-8948-857D-948ACA54FC6A}" type="presOf" srcId="{B9ED480B-0029-C444-BBA3-62946C5D756B}" destId="{1C44CC1B-F22D-3847-958B-2C06FDB7B297}" srcOrd="1" destOrd="0" presId="urn:microsoft.com/office/officeart/2005/8/layout/process1"/>
    <dgm:cxn modelId="{90E8E542-EB6F-2945-B533-59D3E1020471}" type="presOf" srcId="{4FB09072-F487-424C-B66A-248130148C02}" destId="{B104D52B-E3CA-714A-834E-AE719BD25762}" srcOrd="0" destOrd="0" presId="urn:microsoft.com/office/officeart/2005/8/layout/process1"/>
    <dgm:cxn modelId="{10B242A7-421F-FC44-93CE-EF5FDD4B3A99}" srcId="{4FB09072-F487-424C-B66A-248130148C02}" destId="{A117116C-339E-A448-BD37-C514EEE71928}" srcOrd="0" destOrd="0" parTransId="{381CAE8A-9648-6F4F-97BA-917DDACBFA6F}" sibTransId="{23641AE1-056D-9E4B-96FA-43D318974E82}"/>
    <dgm:cxn modelId="{DAD93E84-E6C1-AD4E-A571-90E62EB1A4D3}" type="presOf" srcId="{2FD53782-3547-604F-AF3C-147F2DE391BB}" destId="{82C8C867-268A-EC48-BEEE-F2B0A927FFCD}" srcOrd="1" destOrd="0" presId="urn:microsoft.com/office/officeart/2005/8/layout/process1"/>
    <dgm:cxn modelId="{3C94C9CA-DBAD-5840-A473-C3EB07DE3E6B}" srcId="{5E04B24A-A835-064C-A4B9-6805AB9D1AAF}" destId="{3A7C6266-3019-D741-9517-BB59C2C866FD}" srcOrd="0" destOrd="0" parTransId="{1226B6EA-A87D-544E-B379-DA8FA7D46415}" sibTransId="{2FD53782-3547-604F-AF3C-147F2DE391BB}"/>
    <dgm:cxn modelId="{CE25A656-4C53-D64A-BF17-72ECEA993630}" srcId="{3A7C6266-3019-D741-9517-BB59C2C866FD}" destId="{8D1D3808-65B9-094C-AF38-D6F3B590ED72}" srcOrd="2" destOrd="0" parTransId="{B5BCEEB8-F8E2-FD4B-B914-B2C5CDBCA21A}" sibTransId="{FE487E13-BDF4-4C4F-8206-652AF97949D1}"/>
    <dgm:cxn modelId="{BCD0288F-70B7-4F42-823A-F2BF9A9C79D7}" srcId="{A117116C-339E-A448-BD37-C514EEE71928}" destId="{64261B75-2626-3C48-8FDB-2F1C704C80F0}" srcOrd="2" destOrd="0" parTransId="{E0CA139F-E71E-6446-9832-62EF722240BD}" sibTransId="{B5158215-DA0D-9D4B-951C-B43061D7340C}"/>
    <dgm:cxn modelId="{0A767503-57EE-0848-A693-7758D4DFF2CB}" srcId="{3A7C6266-3019-D741-9517-BB59C2C866FD}" destId="{4075BFB6-E7CE-1543-8466-03CF538811B8}" srcOrd="1" destOrd="0" parTransId="{4B470F18-42EA-6641-81FF-67FA663321FE}" sibTransId="{CD2E1247-4AB4-8942-B2EB-7CD40842AAEE}"/>
    <dgm:cxn modelId="{BEA4A7D7-B9C0-6944-9086-DB0CF4118045}" type="presOf" srcId="{4075BFB6-E7CE-1543-8466-03CF538811B8}" destId="{FD739296-E7D7-AA4F-B4E8-3D4D40B4FD24}" srcOrd="0" destOrd="2" presId="urn:microsoft.com/office/officeart/2005/8/layout/process1"/>
    <dgm:cxn modelId="{5256640C-A820-8E44-A17F-66059D50D850}" type="presOf" srcId="{C692753F-190C-7C49-BC5F-E4E60E36D535}" destId="{D768E14B-5FB1-6D4F-BCCC-D9617DD00629}" srcOrd="0" destOrd="2" presId="urn:microsoft.com/office/officeart/2005/8/layout/process1"/>
    <dgm:cxn modelId="{B68B62AD-C3D5-FD44-823B-9FA87F2E2C80}" srcId="{A117116C-339E-A448-BD37-C514EEE71928}" destId="{CE875D30-C04B-C547-9158-9DD5396BA9C4}" srcOrd="0" destOrd="0" parTransId="{B25009A3-1CBE-AD40-874D-D26EAB264C94}" sibTransId="{19AE1FFD-720D-8F44-966E-13E29878D5DD}"/>
    <dgm:cxn modelId="{B20A8354-3D42-E749-8D4D-2447D8026D1F}" srcId="{3A7C6266-3019-D741-9517-BB59C2C866FD}" destId="{3C514E58-F06F-954F-8310-AAAF1DA52A64}" srcOrd="0" destOrd="0" parTransId="{4EFCB169-3B15-5543-92AF-0781537BF7C8}" sibTransId="{32C851E3-FD1B-D24F-A29B-309E6E161E61}"/>
    <dgm:cxn modelId="{F3827E73-5607-2B46-81C3-0CB70076CF24}" srcId="{0DB00D2C-DBBC-CF4E-AE7B-3E80F0FA27D6}" destId="{C692753F-190C-7C49-BC5F-E4E60E36D535}" srcOrd="1" destOrd="0" parTransId="{2C578A20-61D2-B449-8AE3-C4D76FF28775}" sibTransId="{CFCE744D-1747-D64C-84F3-B7B3FC8BA929}"/>
    <dgm:cxn modelId="{E4277051-1AAF-4B4A-BA83-858B066E8A38}" type="presOf" srcId="{4CC9FA7C-38B2-A84B-A436-8E2CDFBED2BE}" destId="{D768E14B-5FB1-6D4F-BCCC-D9617DD00629}" srcOrd="0" destOrd="1" presId="urn:microsoft.com/office/officeart/2005/8/layout/process1"/>
    <dgm:cxn modelId="{B5909418-DADA-5D42-BD6A-452F8DF396F9}" type="presOf" srcId="{9FD080AB-7976-C94C-9F38-F43860864408}" destId="{AF717798-A2D6-0149-9080-7368DA3ED6B7}" srcOrd="0" destOrd="0" presId="urn:microsoft.com/office/officeart/2005/8/layout/process1"/>
    <dgm:cxn modelId="{1CFF0F03-CCFF-3C40-BCDA-2A143FD1899C}" srcId="{7E3D01C7-3548-2647-B9C5-0435FC5BA030}" destId="{D868EE9B-2905-B742-91CF-F55BD89D6551}" srcOrd="2" destOrd="0" parTransId="{4AD7A2B5-4C20-2A4E-A5F6-48C2B45C3C8F}" sibTransId="{2D69AD64-6C0E-4147-A8F1-0B236CE7DF2B}"/>
    <dgm:cxn modelId="{A1D1BAD7-4EF6-8141-86C3-166F386878C3}" type="presOf" srcId="{D868EE9B-2905-B742-91CF-F55BD89D6551}" destId="{77113A54-3AC0-3547-B5AD-3C83158FAEA3}" srcOrd="0" destOrd="3" presId="urn:microsoft.com/office/officeart/2005/8/layout/process1"/>
    <dgm:cxn modelId="{1FCBCDE0-7B94-E244-A8E2-00E9B3386375}" type="presParOf" srcId="{3A70B0E7-B5C9-BC4C-B868-CBBE053D42F3}" destId="{FD739296-E7D7-AA4F-B4E8-3D4D40B4FD24}" srcOrd="0" destOrd="0" presId="urn:microsoft.com/office/officeart/2005/8/layout/process1"/>
    <dgm:cxn modelId="{8B56B145-6107-8F4C-9ED9-E4CEA0D39C46}" type="presParOf" srcId="{3A70B0E7-B5C9-BC4C-B868-CBBE053D42F3}" destId="{2A595AE8-1DAE-5F43-BB9D-87C3119C0154}" srcOrd="1" destOrd="0" presId="urn:microsoft.com/office/officeart/2005/8/layout/process1"/>
    <dgm:cxn modelId="{24FCB1A4-57C8-B64A-BAB8-7B2F31932D79}" type="presParOf" srcId="{2A595AE8-1DAE-5F43-BB9D-87C3119C0154}" destId="{82C8C867-268A-EC48-BEEE-F2B0A927FFCD}" srcOrd="0" destOrd="0" presId="urn:microsoft.com/office/officeart/2005/8/layout/process1"/>
    <dgm:cxn modelId="{184A6898-BD7F-7845-A8CE-D13F4992CDA7}" type="presParOf" srcId="{3A70B0E7-B5C9-BC4C-B868-CBBE053D42F3}" destId="{77113A54-3AC0-3547-B5AD-3C83158FAEA3}" srcOrd="2" destOrd="0" presId="urn:microsoft.com/office/officeart/2005/8/layout/process1"/>
    <dgm:cxn modelId="{80B41F4E-1C6C-E14A-9DF5-44779110BED0}" type="presParOf" srcId="{3A70B0E7-B5C9-BC4C-B868-CBBE053D42F3}" destId="{EDE35094-B302-474E-B0AE-6D2EA57CA160}" srcOrd="3" destOrd="0" presId="urn:microsoft.com/office/officeart/2005/8/layout/process1"/>
    <dgm:cxn modelId="{E563CEAC-A8CC-2140-B248-19463336AE4D}" type="presParOf" srcId="{EDE35094-B302-474E-B0AE-6D2EA57CA160}" destId="{1C44CC1B-F22D-3847-958B-2C06FDB7B297}" srcOrd="0" destOrd="0" presId="urn:microsoft.com/office/officeart/2005/8/layout/process1"/>
    <dgm:cxn modelId="{14B50504-3970-FB40-BE8B-2498C6121B44}" type="presParOf" srcId="{3A70B0E7-B5C9-BC4C-B868-CBBE053D42F3}" destId="{B104D52B-E3CA-714A-834E-AE719BD25762}" srcOrd="4" destOrd="0" presId="urn:microsoft.com/office/officeart/2005/8/layout/process1"/>
    <dgm:cxn modelId="{0636B082-1F18-6546-8D92-76EC00EF7667}" type="presParOf" srcId="{3A70B0E7-B5C9-BC4C-B868-CBBE053D42F3}" destId="{AF717798-A2D6-0149-9080-7368DA3ED6B7}" srcOrd="5" destOrd="0" presId="urn:microsoft.com/office/officeart/2005/8/layout/process1"/>
    <dgm:cxn modelId="{875A8A3C-489B-CD4E-8170-BCFBFB6CD2D5}" type="presParOf" srcId="{AF717798-A2D6-0149-9080-7368DA3ED6B7}" destId="{0CCF554C-4551-0747-96AE-49B5AAA5686D}" srcOrd="0" destOrd="0" presId="urn:microsoft.com/office/officeart/2005/8/layout/process1"/>
    <dgm:cxn modelId="{391F6FC7-639F-DF45-97AA-8235E0665615}" type="presParOf" srcId="{3A70B0E7-B5C9-BC4C-B868-CBBE053D42F3}" destId="{D768E14B-5FB1-6D4F-BCCC-D9617DD00629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04B24A-A835-064C-A4B9-6805AB9D1AAF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3A7C6266-3019-D741-9517-BB59C2C866FD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Inputs</a:t>
          </a:r>
          <a:endParaRPr lang="en-US" dirty="0">
            <a:solidFill>
              <a:schemeClr val="tx1"/>
            </a:solidFill>
          </a:endParaRPr>
        </a:p>
      </dgm:t>
    </dgm:pt>
    <dgm:pt modelId="{1226B6EA-A87D-544E-B379-DA8FA7D46415}" type="parTrans" cxnId="{3C94C9CA-DBAD-5840-A473-C3EB07DE3E6B}">
      <dgm:prSet/>
      <dgm:spPr/>
      <dgm:t>
        <a:bodyPr/>
        <a:lstStyle/>
        <a:p>
          <a:endParaRPr lang="en-US"/>
        </a:p>
      </dgm:t>
    </dgm:pt>
    <dgm:pt modelId="{2FD53782-3547-604F-AF3C-147F2DE391BB}" type="sibTrans" cxnId="{3C94C9CA-DBAD-5840-A473-C3EB07DE3E6B}">
      <dgm:prSet/>
      <dgm:spPr/>
      <dgm:t>
        <a:bodyPr/>
        <a:lstStyle/>
        <a:p>
          <a:endParaRPr lang="en-US"/>
        </a:p>
      </dgm:t>
    </dgm:pt>
    <dgm:pt modelId="{7E3D01C7-3548-2647-B9C5-0435FC5BA030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Activities</a:t>
          </a:r>
          <a:endParaRPr lang="en-US" dirty="0">
            <a:solidFill>
              <a:schemeClr val="tx1"/>
            </a:solidFill>
          </a:endParaRPr>
        </a:p>
      </dgm:t>
    </dgm:pt>
    <dgm:pt modelId="{B90B09FC-6AE7-1C4A-8E40-DF83E044CD91}" type="parTrans" cxnId="{D42B32F3-E19F-034D-893A-3935B1566AFF}">
      <dgm:prSet/>
      <dgm:spPr/>
      <dgm:t>
        <a:bodyPr/>
        <a:lstStyle/>
        <a:p>
          <a:endParaRPr lang="en-US"/>
        </a:p>
      </dgm:t>
    </dgm:pt>
    <dgm:pt modelId="{B9ED480B-0029-C444-BBA3-62946C5D756B}" type="sibTrans" cxnId="{D42B32F3-E19F-034D-893A-3935B1566AFF}">
      <dgm:prSet/>
      <dgm:spPr/>
      <dgm:t>
        <a:bodyPr/>
        <a:lstStyle/>
        <a:p>
          <a:endParaRPr lang="en-US"/>
        </a:p>
      </dgm:t>
    </dgm:pt>
    <dgm:pt modelId="{4FB09072-F487-424C-B66A-248130148C02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Outputs</a:t>
          </a:r>
          <a:endParaRPr lang="en-US" dirty="0">
            <a:solidFill>
              <a:schemeClr val="tx1"/>
            </a:solidFill>
          </a:endParaRPr>
        </a:p>
      </dgm:t>
    </dgm:pt>
    <dgm:pt modelId="{375C1466-0CA2-4D48-9FC8-235A3EE80ACA}" type="parTrans" cxnId="{DB4FCDF0-6DCC-8142-A5A7-F5A52F0A0CB0}">
      <dgm:prSet/>
      <dgm:spPr/>
      <dgm:t>
        <a:bodyPr/>
        <a:lstStyle/>
        <a:p>
          <a:endParaRPr lang="en-US"/>
        </a:p>
      </dgm:t>
    </dgm:pt>
    <dgm:pt modelId="{9FD080AB-7976-C94C-9F38-F43860864408}" type="sibTrans" cxnId="{DB4FCDF0-6DCC-8142-A5A7-F5A52F0A0CB0}">
      <dgm:prSet/>
      <dgm:spPr/>
      <dgm:t>
        <a:bodyPr/>
        <a:lstStyle/>
        <a:p>
          <a:endParaRPr lang="en-US"/>
        </a:p>
      </dgm:t>
    </dgm:pt>
    <dgm:pt modelId="{0DB00D2C-DBBC-CF4E-AE7B-3E80F0FA27D6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Outcomes</a:t>
          </a:r>
          <a:endParaRPr lang="en-US" dirty="0">
            <a:solidFill>
              <a:schemeClr val="tx1"/>
            </a:solidFill>
          </a:endParaRPr>
        </a:p>
      </dgm:t>
    </dgm:pt>
    <dgm:pt modelId="{6EC59CF2-ACB8-3D4D-B185-5D47DB96D566}" type="parTrans" cxnId="{E5AA140E-8A24-6D4A-AE2A-3996B7DC2FD2}">
      <dgm:prSet/>
      <dgm:spPr/>
      <dgm:t>
        <a:bodyPr/>
        <a:lstStyle/>
        <a:p>
          <a:endParaRPr lang="en-US"/>
        </a:p>
      </dgm:t>
    </dgm:pt>
    <dgm:pt modelId="{32A8A8F3-C2DA-6F4D-8D80-7B2DD725D18E}" type="sibTrans" cxnId="{E5AA140E-8A24-6D4A-AE2A-3996B7DC2FD2}">
      <dgm:prSet/>
      <dgm:spPr/>
      <dgm:t>
        <a:bodyPr/>
        <a:lstStyle/>
        <a:p>
          <a:endParaRPr lang="en-US"/>
        </a:p>
      </dgm:t>
    </dgm:pt>
    <dgm:pt modelId="{A5C3113E-B71C-8C4F-B5A2-E0F06EB1F352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Cultural training for providers</a:t>
          </a:r>
          <a:endParaRPr lang="en-US" dirty="0">
            <a:solidFill>
              <a:schemeClr val="tx1"/>
            </a:solidFill>
          </a:endParaRPr>
        </a:p>
      </dgm:t>
    </dgm:pt>
    <dgm:pt modelId="{47278644-E17E-0442-A99F-19014644ADFF}" type="parTrans" cxnId="{1D52149E-85AA-C740-A9AD-804DB74F742B}">
      <dgm:prSet/>
      <dgm:spPr/>
      <dgm:t>
        <a:bodyPr/>
        <a:lstStyle/>
        <a:p>
          <a:endParaRPr lang="en-US"/>
        </a:p>
      </dgm:t>
    </dgm:pt>
    <dgm:pt modelId="{CDD7F26B-8062-EC44-AB2D-77D27F059FD6}" type="sibTrans" cxnId="{1D52149E-85AA-C740-A9AD-804DB74F742B}">
      <dgm:prSet/>
      <dgm:spPr/>
      <dgm:t>
        <a:bodyPr/>
        <a:lstStyle/>
        <a:p>
          <a:endParaRPr lang="en-US"/>
        </a:p>
      </dgm:t>
    </dgm:pt>
    <dgm:pt modelId="{355E2937-968A-6C47-9A55-F516DD88FB2C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Facilitate communication between users and providers</a:t>
          </a:r>
          <a:endParaRPr lang="en-US" dirty="0">
            <a:solidFill>
              <a:schemeClr val="tx1"/>
            </a:solidFill>
          </a:endParaRPr>
        </a:p>
      </dgm:t>
    </dgm:pt>
    <dgm:pt modelId="{01E10403-F573-A54D-84D2-A710B682FA41}" type="parTrans" cxnId="{3CE1D305-BFAC-C44F-A0F7-263657D4ECAA}">
      <dgm:prSet/>
      <dgm:spPr/>
      <dgm:t>
        <a:bodyPr/>
        <a:lstStyle/>
        <a:p>
          <a:endParaRPr lang="en-US"/>
        </a:p>
      </dgm:t>
    </dgm:pt>
    <dgm:pt modelId="{6331D380-6FB7-BD4F-BA6F-E461F6A3BC42}" type="sibTrans" cxnId="{3CE1D305-BFAC-C44F-A0F7-263657D4ECAA}">
      <dgm:prSet/>
      <dgm:spPr/>
      <dgm:t>
        <a:bodyPr/>
        <a:lstStyle/>
        <a:p>
          <a:endParaRPr lang="en-US"/>
        </a:p>
      </dgm:t>
    </dgm:pt>
    <dgm:pt modelId="{D868EE9B-2905-B742-91CF-F55BD89D6551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Monitor illness progression</a:t>
          </a:r>
          <a:endParaRPr lang="en-US" dirty="0">
            <a:solidFill>
              <a:schemeClr val="tx1"/>
            </a:solidFill>
          </a:endParaRPr>
        </a:p>
      </dgm:t>
    </dgm:pt>
    <dgm:pt modelId="{4AD7A2B5-4C20-2A4E-A5F6-48C2B45C3C8F}" type="parTrans" cxnId="{1CFF0F03-CCFF-3C40-BCDA-2A143FD1899C}">
      <dgm:prSet/>
      <dgm:spPr/>
      <dgm:t>
        <a:bodyPr/>
        <a:lstStyle/>
        <a:p>
          <a:endParaRPr lang="en-US"/>
        </a:p>
      </dgm:t>
    </dgm:pt>
    <dgm:pt modelId="{2D69AD64-6C0E-4147-A8F1-0B236CE7DF2B}" type="sibTrans" cxnId="{1CFF0F03-CCFF-3C40-BCDA-2A143FD1899C}">
      <dgm:prSet/>
      <dgm:spPr/>
      <dgm:t>
        <a:bodyPr/>
        <a:lstStyle/>
        <a:p>
          <a:endParaRPr lang="en-US"/>
        </a:p>
      </dgm:t>
    </dgm:pt>
    <dgm:pt modelId="{3C514E58-F06F-954F-8310-AAAF1DA52A64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Elders’ wisdom</a:t>
          </a:r>
          <a:endParaRPr lang="en-US" dirty="0">
            <a:solidFill>
              <a:schemeClr val="tx1"/>
            </a:solidFill>
          </a:endParaRPr>
        </a:p>
      </dgm:t>
    </dgm:pt>
    <dgm:pt modelId="{4EFCB169-3B15-5543-92AF-0781537BF7C8}" type="parTrans" cxnId="{B20A8354-3D42-E749-8D4D-2447D8026D1F}">
      <dgm:prSet/>
      <dgm:spPr/>
      <dgm:t>
        <a:bodyPr/>
        <a:lstStyle/>
        <a:p>
          <a:endParaRPr lang="en-US"/>
        </a:p>
      </dgm:t>
    </dgm:pt>
    <dgm:pt modelId="{32C851E3-FD1B-D24F-A29B-309E6E161E61}" type="sibTrans" cxnId="{B20A8354-3D42-E749-8D4D-2447D8026D1F}">
      <dgm:prSet/>
      <dgm:spPr/>
      <dgm:t>
        <a:bodyPr/>
        <a:lstStyle/>
        <a:p>
          <a:endParaRPr lang="en-US"/>
        </a:p>
      </dgm:t>
    </dgm:pt>
    <dgm:pt modelId="{4075BFB6-E7CE-1543-8466-03CF538811B8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Community </a:t>
          </a:r>
          <a:r>
            <a:rPr lang="en-US" dirty="0" smtClean="0">
              <a:solidFill>
                <a:schemeClr val="tx1"/>
              </a:solidFill>
            </a:rPr>
            <a:t>worker</a:t>
          </a:r>
          <a:endParaRPr lang="en-US" dirty="0">
            <a:solidFill>
              <a:schemeClr val="tx1"/>
            </a:solidFill>
          </a:endParaRPr>
        </a:p>
      </dgm:t>
    </dgm:pt>
    <dgm:pt modelId="{4B470F18-42EA-6641-81FF-67FA663321FE}" type="parTrans" cxnId="{0A767503-57EE-0848-A693-7758D4DFF2CB}">
      <dgm:prSet/>
      <dgm:spPr/>
      <dgm:t>
        <a:bodyPr/>
        <a:lstStyle/>
        <a:p>
          <a:endParaRPr lang="en-US"/>
        </a:p>
      </dgm:t>
    </dgm:pt>
    <dgm:pt modelId="{CD2E1247-4AB4-8942-B2EB-7CD40842AAEE}" type="sibTrans" cxnId="{0A767503-57EE-0848-A693-7758D4DFF2CB}">
      <dgm:prSet/>
      <dgm:spPr/>
      <dgm:t>
        <a:bodyPr/>
        <a:lstStyle/>
        <a:p>
          <a:endParaRPr lang="en-US"/>
        </a:p>
      </dgm:t>
    </dgm:pt>
    <dgm:pt modelId="{02A01C75-B2C8-164A-9DF9-88F19F100EDC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Constraints</a:t>
          </a:r>
          <a:r>
            <a:rPr lang="en-US" dirty="0" smtClean="0">
              <a:solidFill>
                <a:schemeClr val="tx1"/>
              </a:solidFill>
            </a:rPr>
            <a:t>: Lack of communication system </a:t>
          </a:r>
          <a:r>
            <a:rPr lang="en-US" dirty="0" smtClean="0">
              <a:solidFill>
                <a:schemeClr val="tx1"/>
              </a:solidFill>
            </a:rPr>
            <a:t>Cultural disconnection, language differences, low trust, communication technology difficulties</a:t>
          </a:r>
          <a:endParaRPr lang="en-US" dirty="0">
            <a:solidFill>
              <a:schemeClr val="tx1"/>
            </a:solidFill>
          </a:endParaRPr>
        </a:p>
      </dgm:t>
    </dgm:pt>
    <dgm:pt modelId="{6591B86D-B403-9942-BC38-6718C1685535}" type="parTrans" cxnId="{6F3DA081-7102-1C4B-88FE-58C2CFDA3876}">
      <dgm:prSet/>
      <dgm:spPr/>
      <dgm:t>
        <a:bodyPr/>
        <a:lstStyle/>
        <a:p>
          <a:endParaRPr lang="en-US"/>
        </a:p>
      </dgm:t>
    </dgm:pt>
    <dgm:pt modelId="{6A2746F8-2BC4-D347-AB1A-BE957C40EC90}" type="sibTrans" cxnId="{6F3DA081-7102-1C4B-88FE-58C2CFDA3876}">
      <dgm:prSet/>
      <dgm:spPr/>
      <dgm:t>
        <a:bodyPr/>
        <a:lstStyle/>
        <a:p>
          <a:endParaRPr lang="en-US"/>
        </a:p>
      </dgm:t>
    </dgm:pt>
    <dgm:pt modelId="{A117116C-339E-A448-BD37-C514EEE71928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Quantity and quality of: </a:t>
          </a:r>
          <a:endParaRPr lang="en-US" dirty="0">
            <a:solidFill>
              <a:schemeClr val="tx1"/>
            </a:solidFill>
          </a:endParaRPr>
        </a:p>
      </dgm:t>
    </dgm:pt>
    <dgm:pt modelId="{381CAE8A-9648-6F4F-97BA-917DDACBFA6F}" type="parTrans" cxnId="{10B242A7-421F-FC44-93CE-EF5FDD4B3A99}">
      <dgm:prSet/>
      <dgm:spPr/>
      <dgm:t>
        <a:bodyPr/>
        <a:lstStyle/>
        <a:p>
          <a:endParaRPr lang="en-US"/>
        </a:p>
      </dgm:t>
    </dgm:pt>
    <dgm:pt modelId="{23641AE1-056D-9E4B-96FA-43D318974E82}" type="sibTrans" cxnId="{10B242A7-421F-FC44-93CE-EF5FDD4B3A99}">
      <dgm:prSet/>
      <dgm:spPr/>
      <dgm:t>
        <a:bodyPr/>
        <a:lstStyle/>
        <a:p>
          <a:endParaRPr lang="en-US"/>
        </a:p>
      </dgm:t>
    </dgm:pt>
    <dgm:pt modelId="{CE875D30-C04B-C547-9158-9DD5396BA9C4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Cultural training activities</a:t>
          </a:r>
          <a:endParaRPr lang="en-US" dirty="0">
            <a:solidFill>
              <a:schemeClr val="tx1"/>
            </a:solidFill>
          </a:endParaRPr>
        </a:p>
      </dgm:t>
    </dgm:pt>
    <dgm:pt modelId="{B25009A3-1CBE-AD40-874D-D26EAB264C94}" type="parTrans" cxnId="{B68B62AD-C3D5-FD44-823B-9FA87F2E2C80}">
      <dgm:prSet/>
      <dgm:spPr/>
      <dgm:t>
        <a:bodyPr/>
        <a:lstStyle/>
        <a:p>
          <a:endParaRPr lang="en-US"/>
        </a:p>
      </dgm:t>
    </dgm:pt>
    <dgm:pt modelId="{19AE1FFD-720D-8F44-966E-13E29878D5DD}" type="sibTrans" cxnId="{B68B62AD-C3D5-FD44-823B-9FA87F2E2C80}">
      <dgm:prSet/>
      <dgm:spPr/>
      <dgm:t>
        <a:bodyPr/>
        <a:lstStyle/>
        <a:p>
          <a:endParaRPr lang="en-US"/>
        </a:p>
      </dgm:t>
    </dgm:pt>
    <dgm:pt modelId="{D1968B00-6E31-0A4A-96AD-283920B1C894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Medical appointments’ facilitation</a:t>
          </a:r>
          <a:endParaRPr lang="en-US" dirty="0">
            <a:solidFill>
              <a:schemeClr val="tx1"/>
            </a:solidFill>
          </a:endParaRPr>
        </a:p>
      </dgm:t>
    </dgm:pt>
    <dgm:pt modelId="{5C7DEC4C-22A6-B341-A442-123359E25D39}" type="parTrans" cxnId="{A065D018-6C22-BD4F-B268-BB1007D368C9}">
      <dgm:prSet/>
      <dgm:spPr/>
      <dgm:t>
        <a:bodyPr/>
        <a:lstStyle/>
        <a:p>
          <a:endParaRPr lang="en-US"/>
        </a:p>
      </dgm:t>
    </dgm:pt>
    <dgm:pt modelId="{883CE39B-93E0-C04D-B0FE-AECC91BEA7AD}" type="sibTrans" cxnId="{A065D018-6C22-BD4F-B268-BB1007D368C9}">
      <dgm:prSet/>
      <dgm:spPr/>
      <dgm:t>
        <a:bodyPr/>
        <a:lstStyle/>
        <a:p>
          <a:endParaRPr lang="en-US"/>
        </a:p>
      </dgm:t>
    </dgm:pt>
    <dgm:pt modelId="{64261B75-2626-3C48-8FDB-2F1C704C80F0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Illnesses monitoring</a:t>
          </a:r>
          <a:endParaRPr lang="en-US" dirty="0">
            <a:solidFill>
              <a:schemeClr val="tx1"/>
            </a:solidFill>
          </a:endParaRPr>
        </a:p>
      </dgm:t>
    </dgm:pt>
    <dgm:pt modelId="{E0CA139F-E71E-6446-9832-62EF722240BD}" type="parTrans" cxnId="{BCD0288F-70B7-4F42-823A-F2BF9A9C79D7}">
      <dgm:prSet/>
      <dgm:spPr/>
      <dgm:t>
        <a:bodyPr/>
        <a:lstStyle/>
        <a:p>
          <a:endParaRPr lang="en-US"/>
        </a:p>
      </dgm:t>
    </dgm:pt>
    <dgm:pt modelId="{B5158215-DA0D-9D4B-951C-B43061D7340C}" type="sibTrans" cxnId="{BCD0288F-70B7-4F42-823A-F2BF9A9C79D7}">
      <dgm:prSet/>
      <dgm:spPr/>
      <dgm:t>
        <a:bodyPr/>
        <a:lstStyle/>
        <a:p>
          <a:endParaRPr lang="en-US"/>
        </a:p>
      </dgm:t>
    </dgm:pt>
    <dgm:pt modelId="{4CC9FA7C-38B2-A84B-A436-8E2CDFBED2BE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Improved cultural safety (cultural competent care)</a:t>
          </a:r>
          <a:endParaRPr lang="en-US" dirty="0">
            <a:solidFill>
              <a:schemeClr val="tx1"/>
            </a:solidFill>
          </a:endParaRPr>
        </a:p>
      </dgm:t>
    </dgm:pt>
    <dgm:pt modelId="{3E14E965-B800-6446-B43C-67B00DB21DA3}" type="parTrans" cxnId="{70FB2BE3-A86E-1849-B024-3685975A269B}">
      <dgm:prSet/>
      <dgm:spPr/>
      <dgm:t>
        <a:bodyPr/>
        <a:lstStyle/>
        <a:p>
          <a:endParaRPr lang="en-US"/>
        </a:p>
      </dgm:t>
    </dgm:pt>
    <dgm:pt modelId="{F0C4B40D-216E-6447-804F-9602CD44893C}" type="sibTrans" cxnId="{70FB2BE3-A86E-1849-B024-3685975A269B}">
      <dgm:prSet/>
      <dgm:spPr/>
      <dgm:t>
        <a:bodyPr/>
        <a:lstStyle/>
        <a:p>
          <a:endParaRPr lang="en-US"/>
        </a:p>
      </dgm:t>
    </dgm:pt>
    <dgm:pt modelId="{C692753F-190C-7C49-BC5F-E4E60E36D535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Increase understanding and trust between users and providers</a:t>
          </a:r>
          <a:endParaRPr lang="en-US" dirty="0">
            <a:solidFill>
              <a:schemeClr val="tx1"/>
            </a:solidFill>
          </a:endParaRPr>
        </a:p>
      </dgm:t>
    </dgm:pt>
    <dgm:pt modelId="{2C578A20-61D2-B449-8AE3-C4D76FF28775}" type="parTrans" cxnId="{F3827E73-5607-2B46-81C3-0CB70076CF24}">
      <dgm:prSet/>
      <dgm:spPr/>
      <dgm:t>
        <a:bodyPr/>
        <a:lstStyle/>
        <a:p>
          <a:endParaRPr lang="en-US"/>
        </a:p>
      </dgm:t>
    </dgm:pt>
    <dgm:pt modelId="{CFCE744D-1747-D64C-84F3-B7B3FC8BA929}" type="sibTrans" cxnId="{F3827E73-5607-2B46-81C3-0CB70076CF24}">
      <dgm:prSet/>
      <dgm:spPr/>
      <dgm:t>
        <a:bodyPr/>
        <a:lstStyle/>
        <a:p>
          <a:endParaRPr lang="en-US"/>
        </a:p>
      </dgm:t>
    </dgm:pt>
    <dgm:pt modelId="{85DB1B48-2F65-634E-9043-7DA246DC76D1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Improved outcomes</a:t>
          </a:r>
          <a:endParaRPr lang="en-US" dirty="0">
            <a:solidFill>
              <a:schemeClr val="tx1"/>
            </a:solidFill>
          </a:endParaRPr>
        </a:p>
      </dgm:t>
    </dgm:pt>
    <dgm:pt modelId="{6C3DF36F-4597-1146-B809-3A30AA6BAAAF}" type="parTrans" cxnId="{9137B8AD-1393-5441-BFD5-7BDB063250F0}">
      <dgm:prSet/>
      <dgm:spPr/>
      <dgm:t>
        <a:bodyPr/>
        <a:lstStyle/>
        <a:p>
          <a:endParaRPr lang="en-US"/>
        </a:p>
      </dgm:t>
    </dgm:pt>
    <dgm:pt modelId="{AD317F6C-0FE0-FE48-B208-4091359DEB52}" type="sibTrans" cxnId="{9137B8AD-1393-5441-BFD5-7BDB063250F0}">
      <dgm:prSet/>
      <dgm:spPr/>
      <dgm:t>
        <a:bodyPr/>
        <a:lstStyle/>
        <a:p>
          <a:endParaRPr lang="en-US"/>
        </a:p>
      </dgm:t>
    </dgm:pt>
    <dgm:pt modelId="{06010E16-2A02-3646-AC3C-1A7631959996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Access to information</a:t>
          </a:r>
          <a:endParaRPr lang="en-US" dirty="0">
            <a:solidFill>
              <a:schemeClr val="tx1"/>
            </a:solidFill>
          </a:endParaRPr>
        </a:p>
      </dgm:t>
    </dgm:pt>
    <dgm:pt modelId="{53996812-809A-384E-8B49-C9B50EE8F49C}" type="parTrans" cxnId="{70DD6D46-0CA7-614C-96E0-DC7B1D66874F}">
      <dgm:prSet/>
      <dgm:spPr/>
      <dgm:t>
        <a:bodyPr/>
        <a:lstStyle/>
        <a:p>
          <a:endParaRPr lang="en-US"/>
        </a:p>
      </dgm:t>
    </dgm:pt>
    <dgm:pt modelId="{E479EC2C-7D14-644E-B383-D40938517C78}" type="sibTrans" cxnId="{70DD6D46-0CA7-614C-96E0-DC7B1D66874F}">
      <dgm:prSet/>
      <dgm:spPr/>
      <dgm:t>
        <a:bodyPr/>
        <a:lstStyle/>
        <a:p>
          <a:endParaRPr lang="en-US"/>
        </a:p>
      </dgm:t>
    </dgm:pt>
    <dgm:pt modelId="{3A70B0E7-B5C9-BC4C-B868-CBBE053D42F3}" type="pres">
      <dgm:prSet presAssocID="{5E04B24A-A835-064C-A4B9-6805AB9D1AAF}" presName="Name0" presStyleCnt="0">
        <dgm:presLayoutVars>
          <dgm:dir/>
          <dgm:resizeHandles val="exact"/>
        </dgm:presLayoutVars>
      </dgm:prSet>
      <dgm:spPr/>
    </dgm:pt>
    <dgm:pt modelId="{FD739296-E7D7-AA4F-B4E8-3D4D40B4FD24}" type="pres">
      <dgm:prSet presAssocID="{3A7C6266-3019-D741-9517-BB59C2C866F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595AE8-1DAE-5F43-BB9D-87C3119C0154}" type="pres">
      <dgm:prSet presAssocID="{2FD53782-3547-604F-AF3C-147F2DE391BB}" presName="sibTrans" presStyleLbl="sibTrans2D1" presStyleIdx="0" presStyleCnt="3"/>
      <dgm:spPr/>
      <dgm:t>
        <a:bodyPr/>
        <a:lstStyle/>
        <a:p>
          <a:endParaRPr lang="en-US"/>
        </a:p>
      </dgm:t>
    </dgm:pt>
    <dgm:pt modelId="{82C8C867-268A-EC48-BEEE-F2B0A927FFCD}" type="pres">
      <dgm:prSet presAssocID="{2FD53782-3547-604F-AF3C-147F2DE391BB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77113A54-3AC0-3547-B5AD-3C83158FAEA3}" type="pres">
      <dgm:prSet presAssocID="{7E3D01C7-3548-2647-B9C5-0435FC5BA03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E35094-B302-474E-B0AE-6D2EA57CA160}" type="pres">
      <dgm:prSet presAssocID="{B9ED480B-0029-C444-BBA3-62946C5D756B}" presName="sibTrans" presStyleLbl="sibTrans2D1" presStyleIdx="1" presStyleCnt="3"/>
      <dgm:spPr/>
      <dgm:t>
        <a:bodyPr/>
        <a:lstStyle/>
        <a:p>
          <a:endParaRPr lang="en-US"/>
        </a:p>
      </dgm:t>
    </dgm:pt>
    <dgm:pt modelId="{1C44CC1B-F22D-3847-958B-2C06FDB7B297}" type="pres">
      <dgm:prSet presAssocID="{B9ED480B-0029-C444-BBA3-62946C5D756B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104D52B-E3CA-714A-834E-AE719BD25762}" type="pres">
      <dgm:prSet presAssocID="{4FB09072-F487-424C-B66A-248130148C0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717798-A2D6-0149-9080-7368DA3ED6B7}" type="pres">
      <dgm:prSet presAssocID="{9FD080AB-7976-C94C-9F38-F43860864408}" presName="sibTrans" presStyleLbl="sibTrans2D1" presStyleIdx="2" presStyleCnt="3"/>
      <dgm:spPr/>
      <dgm:t>
        <a:bodyPr/>
        <a:lstStyle/>
        <a:p>
          <a:endParaRPr lang="en-US"/>
        </a:p>
      </dgm:t>
    </dgm:pt>
    <dgm:pt modelId="{0CCF554C-4551-0747-96AE-49B5AAA5686D}" type="pres">
      <dgm:prSet presAssocID="{9FD080AB-7976-C94C-9F38-F43860864408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D768E14B-5FB1-6D4F-BCCC-D9617DD00629}" type="pres">
      <dgm:prSet presAssocID="{0DB00D2C-DBBC-CF4E-AE7B-3E80F0FA27D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F76EFA-8BA8-BC47-96A9-888F8FCB2BEA}" type="presOf" srcId="{4CC9FA7C-38B2-A84B-A436-8E2CDFBED2BE}" destId="{D768E14B-5FB1-6D4F-BCCC-D9617DD00629}" srcOrd="0" destOrd="1" presId="urn:microsoft.com/office/officeart/2005/8/layout/process1"/>
    <dgm:cxn modelId="{0A767503-57EE-0848-A693-7758D4DFF2CB}" srcId="{3A7C6266-3019-D741-9517-BB59C2C866FD}" destId="{4075BFB6-E7CE-1543-8466-03CF538811B8}" srcOrd="1" destOrd="0" parTransId="{4B470F18-42EA-6641-81FF-67FA663321FE}" sibTransId="{CD2E1247-4AB4-8942-B2EB-7CD40842AAEE}"/>
    <dgm:cxn modelId="{C44CF567-F187-B94A-90F7-5AC9342A40FE}" type="presOf" srcId="{2FD53782-3547-604F-AF3C-147F2DE391BB}" destId="{2A595AE8-1DAE-5F43-BB9D-87C3119C0154}" srcOrd="0" destOrd="0" presId="urn:microsoft.com/office/officeart/2005/8/layout/process1"/>
    <dgm:cxn modelId="{93F43F2F-58F3-4C42-B28B-09A6CD834220}" type="presOf" srcId="{4075BFB6-E7CE-1543-8466-03CF538811B8}" destId="{FD739296-E7D7-AA4F-B4E8-3D4D40B4FD24}" srcOrd="0" destOrd="2" presId="urn:microsoft.com/office/officeart/2005/8/layout/process1"/>
    <dgm:cxn modelId="{A065D018-6C22-BD4F-B268-BB1007D368C9}" srcId="{A117116C-339E-A448-BD37-C514EEE71928}" destId="{D1968B00-6E31-0A4A-96AD-283920B1C894}" srcOrd="1" destOrd="0" parTransId="{5C7DEC4C-22A6-B341-A442-123359E25D39}" sibTransId="{883CE39B-93E0-C04D-B0FE-AECC91BEA7AD}"/>
    <dgm:cxn modelId="{F547F539-D9A8-DD43-8417-0327294802C8}" type="presOf" srcId="{85DB1B48-2F65-634E-9043-7DA246DC76D1}" destId="{D768E14B-5FB1-6D4F-BCCC-D9617DD00629}" srcOrd="0" destOrd="3" presId="urn:microsoft.com/office/officeart/2005/8/layout/process1"/>
    <dgm:cxn modelId="{AF9FC942-91B6-644F-89D2-EDB71AB122C0}" type="presOf" srcId="{D1968B00-6E31-0A4A-96AD-283920B1C894}" destId="{B104D52B-E3CA-714A-834E-AE719BD25762}" srcOrd="0" destOrd="3" presId="urn:microsoft.com/office/officeart/2005/8/layout/process1"/>
    <dgm:cxn modelId="{70FB2BE3-A86E-1849-B024-3685975A269B}" srcId="{0DB00D2C-DBBC-CF4E-AE7B-3E80F0FA27D6}" destId="{4CC9FA7C-38B2-A84B-A436-8E2CDFBED2BE}" srcOrd="0" destOrd="0" parTransId="{3E14E965-B800-6446-B43C-67B00DB21DA3}" sibTransId="{F0C4B40D-216E-6447-804F-9602CD44893C}"/>
    <dgm:cxn modelId="{B68B62AD-C3D5-FD44-823B-9FA87F2E2C80}" srcId="{A117116C-339E-A448-BD37-C514EEE71928}" destId="{CE875D30-C04B-C547-9158-9DD5396BA9C4}" srcOrd="0" destOrd="0" parTransId="{B25009A3-1CBE-AD40-874D-D26EAB264C94}" sibTransId="{19AE1FFD-720D-8F44-966E-13E29878D5DD}"/>
    <dgm:cxn modelId="{B20A8354-3D42-E749-8D4D-2447D8026D1F}" srcId="{3A7C6266-3019-D741-9517-BB59C2C866FD}" destId="{3C514E58-F06F-954F-8310-AAAF1DA52A64}" srcOrd="0" destOrd="0" parTransId="{4EFCB169-3B15-5543-92AF-0781537BF7C8}" sibTransId="{32C851E3-FD1B-D24F-A29B-309E6E161E61}"/>
    <dgm:cxn modelId="{3CE1D305-BFAC-C44F-A0F7-263657D4ECAA}" srcId="{7E3D01C7-3548-2647-B9C5-0435FC5BA030}" destId="{355E2937-968A-6C47-9A55-F516DD88FB2C}" srcOrd="1" destOrd="0" parTransId="{01E10403-F573-A54D-84D2-A710B682FA41}" sibTransId="{6331D380-6FB7-BD4F-BA6F-E461F6A3BC42}"/>
    <dgm:cxn modelId="{1301F0B0-C2CB-3042-8D20-AEB3531E1963}" type="presOf" srcId="{355E2937-968A-6C47-9A55-F516DD88FB2C}" destId="{77113A54-3AC0-3547-B5AD-3C83158FAEA3}" srcOrd="0" destOrd="2" presId="urn:microsoft.com/office/officeart/2005/8/layout/process1"/>
    <dgm:cxn modelId="{C5F9C104-D141-694C-B846-54DB511ECAD5}" type="presOf" srcId="{64261B75-2626-3C48-8FDB-2F1C704C80F0}" destId="{B104D52B-E3CA-714A-834E-AE719BD25762}" srcOrd="0" destOrd="4" presId="urn:microsoft.com/office/officeart/2005/8/layout/process1"/>
    <dgm:cxn modelId="{A7F420EA-3D36-5E43-AC43-DAB16788F9DE}" type="presOf" srcId="{4FB09072-F487-424C-B66A-248130148C02}" destId="{B104D52B-E3CA-714A-834E-AE719BD25762}" srcOrd="0" destOrd="0" presId="urn:microsoft.com/office/officeart/2005/8/layout/process1"/>
    <dgm:cxn modelId="{0264C55A-0ED8-0449-ADCE-A21B58D7338E}" type="presOf" srcId="{A5C3113E-B71C-8C4F-B5A2-E0F06EB1F352}" destId="{77113A54-3AC0-3547-B5AD-3C83158FAEA3}" srcOrd="0" destOrd="1" presId="urn:microsoft.com/office/officeart/2005/8/layout/process1"/>
    <dgm:cxn modelId="{94D6A339-7D8E-CC40-B230-A2E3D0DC7E66}" type="presOf" srcId="{B9ED480B-0029-C444-BBA3-62946C5D756B}" destId="{1C44CC1B-F22D-3847-958B-2C06FDB7B297}" srcOrd="1" destOrd="0" presId="urn:microsoft.com/office/officeart/2005/8/layout/process1"/>
    <dgm:cxn modelId="{0941F737-6DC2-2040-BDF0-AEED22CB7F45}" type="presOf" srcId="{D868EE9B-2905-B742-91CF-F55BD89D6551}" destId="{77113A54-3AC0-3547-B5AD-3C83158FAEA3}" srcOrd="0" destOrd="3" presId="urn:microsoft.com/office/officeart/2005/8/layout/process1"/>
    <dgm:cxn modelId="{5AE6961C-1114-3340-8740-12BAE0FA3304}" type="presOf" srcId="{5E04B24A-A835-064C-A4B9-6805AB9D1AAF}" destId="{3A70B0E7-B5C9-BC4C-B868-CBBE053D42F3}" srcOrd="0" destOrd="0" presId="urn:microsoft.com/office/officeart/2005/8/layout/process1"/>
    <dgm:cxn modelId="{1D52149E-85AA-C740-A9AD-804DB74F742B}" srcId="{7E3D01C7-3548-2647-B9C5-0435FC5BA030}" destId="{A5C3113E-B71C-8C4F-B5A2-E0F06EB1F352}" srcOrd="0" destOrd="0" parTransId="{47278644-E17E-0442-A99F-19014644ADFF}" sibTransId="{CDD7F26B-8062-EC44-AB2D-77D27F059FD6}"/>
    <dgm:cxn modelId="{E5AA140E-8A24-6D4A-AE2A-3996B7DC2FD2}" srcId="{5E04B24A-A835-064C-A4B9-6805AB9D1AAF}" destId="{0DB00D2C-DBBC-CF4E-AE7B-3E80F0FA27D6}" srcOrd="3" destOrd="0" parTransId="{6EC59CF2-ACB8-3D4D-B185-5D47DB96D566}" sibTransId="{32A8A8F3-C2DA-6F4D-8D80-7B2DD725D18E}"/>
    <dgm:cxn modelId="{06CE1015-6990-3142-945E-D23D7BBB51E8}" type="presOf" srcId="{9FD080AB-7976-C94C-9F38-F43860864408}" destId="{AF717798-A2D6-0149-9080-7368DA3ED6B7}" srcOrd="0" destOrd="0" presId="urn:microsoft.com/office/officeart/2005/8/layout/process1"/>
    <dgm:cxn modelId="{BCD0288F-70B7-4F42-823A-F2BF9A9C79D7}" srcId="{A117116C-339E-A448-BD37-C514EEE71928}" destId="{64261B75-2626-3C48-8FDB-2F1C704C80F0}" srcOrd="2" destOrd="0" parTransId="{E0CA139F-E71E-6446-9832-62EF722240BD}" sibTransId="{B5158215-DA0D-9D4B-951C-B43061D7340C}"/>
    <dgm:cxn modelId="{0B47769A-7AB5-6548-B7D4-754B61A335C8}" type="presOf" srcId="{0DB00D2C-DBBC-CF4E-AE7B-3E80F0FA27D6}" destId="{D768E14B-5FB1-6D4F-BCCC-D9617DD00629}" srcOrd="0" destOrd="0" presId="urn:microsoft.com/office/officeart/2005/8/layout/process1"/>
    <dgm:cxn modelId="{DCB1E76D-9753-2345-8946-18A4DFECE394}" type="presOf" srcId="{7E3D01C7-3548-2647-B9C5-0435FC5BA030}" destId="{77113A54-3AC0-3547-B5AD-3C83158FAEA3}" srcOrd="0" destOrd="0" presId="urn:microsoft.com/office/officeart/2005/8/layout/process1"/>
    <dgm:cxn modelId="{9137B8AD-1393-5441-BFD5-7BDB063250F0}" srcId="{0DB00D2C-DBBC-CF4E-AE7B-3E80F0FA27D6}" destId="{85DB1B48-2F65-634E-9043-7DA246DC76D1}" srcOrd="2" destOrd="0" parTransId="{6C3DF36F-4597-1146-B809-3A30AA6BAAAF}" sibTransId="{AD317F6C-0FE0-FE48-B208-4091359DEB52}"/>
    <dgm:cxn modelId="{4F8FD432-2C86-8546-B2D4-A566744A560A}" type="presOf" srcId="{9FD080AB-7976-C94C-9F38-F43860864408}" destId="{0CCF554C-4551-0747-96AE-49B5AAA5686D}" srcOrd="1" destOrd="0" presId="urn:microsoft.com/office/officeart/2005/8/layout/process1"/>
    <dgm:cxn modelId="{D42B32F3-E19F-034D-893A-3935B1566AFF}" srcId="{5E04B24A-A835-064C-A4B9-6805AB9D1AAF}" destId="{7E3D01C7-3548-2647-B9C5-0435FC5BA030}" srcOrd="1" destOrd="0" parTransId="{B90B09FC-6AE7-1C4A-8E40-DF83E044CD91}" sibTransId="{B9ED480B-0029-C444-BBA3-62946C5D756B}"/>
    <dgm:cxn modelId="{18A43741-68D6-9147-BC61-EB521D420868}" type="presOf" srcId="{02A01C75-B2C8-164A-9DF9-88F19F100EDC}" destId="{FD739296-E7D7-AA4F-B4E8-3D4D40B4FD24}" srcOrd="0" destOrd="4" presId="urn:microsoft.com/office/officeart/2005/8/layout/process1"/>
    <dgm:cxn modelId="{DB4FCDF0-6DCC-8142-A5A7-F5A52F0A0CB0}" srcId="{5E04B24A-A835-064C-A4B9-6805AB9D1AAF}" destId="{4FB09072-F487-424C-B66A-248130148C02}" srcOrd="2" destOrd="0" parTransId="{375C1466-0CA2-4D48-9FC8-235A3EE80ACA}" sibTransId="{9FD080AB-7976-C94C-9F38-F43860864408}"/>
    <dgm:cxn modelId="{1CFF0F03-CCFF-3C40-BCDA-2A143FD1899C}" srcId="{7E3D01C7-3548-2647-B9C5-0435FC5BA030}" destId="{D868EE9B-2905-B742-91CF-F55BD89D6551}" srcOrd="2" destOrd="0" parTransId="{4AD7A2B5-4C20-2A4E-A5F6-48C2B45C3C8F}" sibTransId="{2D69AD64-6C0E-4147-A8F1-0B236CE7DF2B}"/>
    <dgm:cxn modelId="{8FCE4C58-C67D-244E-8A71-2DBDA0E9BF10}" type="presOf" srcId="{A117116C-339E-A448-BD37-C514EEE71928}" destId="{B104D52B-E3CA-714A-834E-AE719BD25762}" srcOrd="0" destOrd="1" presId="urn:microsoft.com/office/officeart/2005/8/layout/process1"/>
    <dgm:cxn modelId="{70DD6D46-0CA7-614C-96E0-DC7B1D66874F}" srcId="{3A7C6266-3019-D741-9517-BB59C2C866FD}" destId="{06010E16-2A02-3646-AC3C-1A7631959996}" srcOrd="2" destOrd="0" parTransId="{53996812-809A-384E-8B49-C9B50EE8F49C}" sibTransId="{E479EC2C-7D14-644E-B383-D40938517C78}"/>
    <dgm:cxn modelId="{3C94C9CA-DBAD-5840-A473-C3EB07DE3E6B}" srcId="{5E04B24A-A835-064C-A4B9-6805AB9D1AAF}" destId="{3A7C6266-3019-D741-9517-BB59C2C866FD}" srcOrd="0" destOrd="0" parTransId="{1226B6EA-A87D-544E-B379-DA8FA7D46415}" sibTransId="{2FD53782-3547-604F-AF3C-147F2DE391BB}"/>
    <dgm:cxn modelId="{B9ABEEA7-8AB3-1A40-8CCF-6B446B74B80D}" type="presOf" srcId="{06010E16-2A02-3646-AC3C-1A7631959996}" destId="{FD739296-E7D7-AA4F-B4E8-3D4D40B4FD24}" srcOrd="0" destOrd="3" presId="urn:microsoft.com/office/officeart/2005/8/layout/process1"/>
    <dgm:cxn modelId="{D9126CAC-2D5D-E148-83D3-82C99BDE10C3}" type="presOf" srcId="{CE875D30-C04B-C547-9158-9DD5396BA9C4}" destId="{B104D52B-E3CA-714A-834E-AE719BD25762}" srcOrd="0" destOrd="2" presId="urn:microsoft.com/office/officeart/2005/8/layout/process1"/>
    <dgm:cxn modelId="{A71328F3-82B8-6B48-9375-DAAC9841B8F2}" type="presOf" srcId="{B9ED480B-0029-C444-BBA3-62946C5D756B}" destId="{EDE35094-B302-474E-B0AE-6D2EA57CA160}" srcOrd="0" destOrd="0" presId="urn:microsoft.com/office/officeart/2005/8/layout/process1"/>
    <dgm:cxn modelId="{BDA7A2A5-A087-1044-872F-D18CCD89FD5D}" type="presOf" srcId="{C692753F-190C-7C49-BC5F-E4E60E36D535}" destId="{D768E14B-5FB1-6D4F-BCCC-D9617DD00629}" srcOrd="0" destOrd="2" presId="urn:microsoft.com/office/officeart/2005/8/layout/process1"/>
    <dgm:cxn modelId="{10B242A7-421F-FC44-93CE-EF5FDD4B3A99}" srcId="{4FB09072-F487-424C-B66A-248130148C02}" destId="{A117116C-339E-A448-BD37-C514EEE71928}" srcOrd="0" destOrd="0" parTransId="{381CAE8A-9648-6F4F-97BA-917DDACBFA6F}" sibTransId="{23641AE1-056D-9E4B-96FA-43D318974E82}"/>
    <dgm:cxn modelId="{A398AFA7-D0B1-E640-8357-17BC6039AF8C}" type="presOf" srcId="{3A7C6266-3019-D741-9517-BB59C2C866FD}" destId="{FD739296-E7D7-AA4F-B4E8-3D4D40B4FD24}" srcOrd="0" destOrd="0" presId="urn:microsoft.com/office/officeart/2005/8/layout/process1"/>
    <dgm:cxn modelId="{23FF823A-F358-6B44-A76F-FD715FDE2176}" type="presOf" srcId="{2FD53782-3547-604F-AF3C-147F2DE391BB}" destId="{82C8C867-268A-EC48-BEEE-F2B0A927FFCD}" srcOrd="1" destOrd="0" presId="urn:microsoft.com/office/officeart/2005/8/layout/process1"/>
    <dgm:cxn modelId="{F3827E73-5607-2B46-81C3-0CB70076CF24}" srcId="{0DB00D2C-DBBC-CF4E-AE7B-3E80F0FA27D6}" destId="{C692753F-190C-7C49-BC5F-E4E60E36D535}" srcOrd="1" destOrd="0" parTransId="{2C578A20-61D2-B449-8AE3-C4D76FF28775}" sibTransId="{CFCE744D-1747-D64C-84F3-B7B3FC8BA929}"/>
    <dgm:cxn modelId="{BF87F0CB-8A16-EB44-890A-0FD0B0A3FBAB}" type="presOf" srcId="{3C514E58-F06F-954F-8310-AAAF1DA52A64}" destId="{FD739296-E7D7-AA4F-B4E8-3D4D40B4FD24}" srcOrd="0" destOrd="1" presId="urn:microsoft.com/office/officeart/2005/8/layout/process1"/>
    <dgm:cxn modelId="{6F3DA081-7102-1C4B-88FE-58C2CFDA3876}" srcId="{06010E16-2A02-3646-AC3C-1A7631959996}" destId="{02A01C75-B2C8-164A-9DF9-88F19F100EDC}" srcOrd="0" destOrd="0" parTransId="{6591B86D-B403-9942-BC38-6718C1685535}" sibTransId="{6A2746F8-2BC4-D347-AB1A-BE957C40EC90}"/>
    <dgm:cxn modelId="{562D23EF-B27F-524F-BB36-9EA7EC523227}" type="presParOf" srcId="{3A70B0E7-B5C9-BC4C-B868-CBBE053D42F3}" destId="{FD739296-E7D7-AA4F-B4E8-3D4D40B4FD24}" srcOrd="0" destOrd="0" presId="urn:microsoft.com/office/officeart/2005/8/layout/process1"/>
    <dgm:cxn modelId="{0C3564AA-C01E-F64D-9836-FD1A69227B89}" type="presParOf" srcId="{3A70B0E7-B5C9-BC4C-B868-CBBE053D42F3}" destId="{2A595AE8-1DAE-5F43-BB9D-87C3119C0154}" srcOrd="1" destOrd="0" presId="urn:microsoft.com/office/officeart/2005/8/layout/process1"/>
    <dgm:cxn modelId="{DF9B89FC-F882-DB48-B2F8-D98AF793758D}" type="presParOf" srcId="{2A595AE8-1DAE-5F43-BB9D-87C3119C0154}" destId="{82C8C867-268A-EC48-BEEE-F2B0A927FFCD}" srcOrd="0" destOrd="0" presId="urn:microsoft.com/office/officeart/2005/8/layout/process1"/>
    <dgm:cxn modelId="{3DC54FC5-0E07-6647-AA10-9F669FBC79C9}" type="presParOf" srcId="{3A70B0E7-B5C9-BC4C-B868-CBBE053D42F3}" destId="{77113A54-3AC0-3547-B5AD-3C83158FAEA3}" srcOrd="2" destOrd="0" presId="urn:microsoft.com/office/officeart/2005/8/layout/process1"/>
    <dgm:cxn modelId="{F1C4E6AB-1D13-5045-8209-6D32C55B604A}" type="presParOf" srcId="{3A70B0E7-B5C9-BC4C-B868-CBBE053D42F3}" destId="{EDE35094-B302-474E-B0AE-6D2EA57CA160}" srcOrd="3" destOrd="0" presId="urn:microsoft.com/office/officeart/2005/8/layout/process1"/>
    <dgm:cxn modelId="{91BBE85C-B76B-AB4D-AF3F-0030A6D23C06}" type="presParOf" srcId="{EDE35094-B302-474E-B0AE-6D2EA57CA160}" destId="{1C44CC1B-F22D-3847-958B-2C06FDB7B297}" srcOrd="0" destOrd="0" presId="urn:microsoft.com/office/officeart/2005/8/layout/process1"/>
    <dgm:cxn modelId="{A6FFC8C7-1F4A-B641-B33C-70F27C543E0F}" type="presParOf" srcId="{3A70B0E7-B5C9-BC4C-B868-CBBE053D42F3}" destId="{B104D52B-E3CA-714A-834E-AE719BD25762}" srcOrd="4" destOrd="0" presId="urn:microsoft.com/office/officeart/2005/8/layout/process1"/>
    <dgm:cxn modelId="{449EA919-D6C3-1A46-B3BA-AED429AEE7CF}" type="presParOf" srcId="{3A70B0E7-B5C9-BC4C-B868-CBBE053D42F3}" destId="{AF717798-A2D6-0149-9080-7368DA3ED6B7}" srcOrd="5" destOrd="0" presId="urn:microsoft.com/office/officeart/2005/8/layout/process1"/>
    <dgm:cxn modelId="{55C01515-4D7D-0C4B-9D16-50B06402DB76}" type="presParOf" srcId="{AF717798-A2D6-0149-9080-7368DA3ED6B7}" destId="{0CCF554C-4551-0747-96AE-49B5AAA5686D}" srcOrd="0" destOrd="0" presId="urn:microsoft.com/office/officeart/2005/8/layout/process1"/>
    <dgm:cxn modelId="{37699B1E-6FB1-4C4C-9D6D-24A680918501}" type="presParOf" srcId="{3A70B0E7-B5C9-BC4C-B868-CBBE053D42F3}" destId="{D768E14B-5FB1-6D4F-BCCC-D9617DD00629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04B24A-A835-064C-A4B9-6805AB9D1AAF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3A7C6266-3019-D741-9517-BB59C2C866FD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Inputs</a:t>
          </a:r>
          <a:endParaRPr lang="en-US" dirty="0">
            <a:solidFill>
              <a:schemeClr val="tx1"/>
            </a:solidFill>
          </a:endParaRPr>
        </a:p>
      </dgm:t>
    </dgm:pt>
    <dgm:pt modelId="{1226B6EA-A87D-544E-B379-DA8FA7D46415}" type="parTrans" cxnId="{3C94C9CA-DBAD-5840-A473-C3EB07DE3E6B}">
      <dgm:prSet/>
      <dgm:spPr/>
      <dgm:t>
        <a:bodyPr/>
        <a:lstStyle/>
        <a:p>
          <a:endParaRPr lang="en-US"/>
        </a:p>
      </dgm:t>
    </dgm:pt>
    <dgm:pt modelId="{2FD53782-3547-604F-AF3C-147F2DE391BB}" type="sibTrans" cxnId="{3C94C9CA-DBAD-5840-A473-C3EB07DE3E6B}">
      <dgm:prSet/>
      <dgm:spPr/>
      <dgm:t>
        <a:bodyPr/>
        <a:lstStyle/>
        <a:p>
          <a:endParaRPr lang="en-US"/>
        </a:p>
      </dgm:t>
    </dgm:pt>
    <dgm:pt modelId="{4FB09072-F487-424C-B66A-248130148C02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Outputs</a:t>
          </a:r>
          <a:endParaRPr lang="en-US" dirty="0">
            <a:solidFill>
              <a:schemeClr val="tx1"/>
            </a:solidFill>
          </a:endParaRPr>
        </a:p>
      </dgm:t>
    </dgm:pt>
    <dgm:pt modelId="{375C1466-0CA2-4D48-9FC8-235A3EE80ACA}" type="parTrans" cxnId="{DB4FCDF0-6DCC-8142-A5A7-F5A52F0A0CB0}">
      <dgm:prSet/>
      <dgm:spPr/>
      <dgm:t>
        <a:bodyPr/>
        <a:lstStyle/>
        <a:p>
          <a:endParaRPr lang="en-US"/>
        </a:p>
      </dgm:t>
    </dgm:pt>
    <dgm:pt modelId="{9FD080AB-7976-C94C-9F38-F43860864408}" type="sibTrans" cxnId="{DB4FCDF0-6DCC-8142-A5A7-F5A52F0A0CB0}">
      <dgm:prSet/>
      <dgm:spPr/>
      <dgm:t>
        <a:bodyPr/>
        <a:lstStyle/>
        <a:p>
          <a:endParaRPr lang="en-US"/>
        </a:p>
      </dgm:t>
    </dgm:pt>
    <dgm:pt modelId="{0DB00D2C-DBBC-CF4E-AE7B-3E80F0FA27D6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Outcomes</a:t>
          </a:r>
          <a:endParaRPr lang="en-US" dirty="0">
            <a:solidFill>
              <a:schemeClr val="tx1"/>
            </a:solidFill>
          </a:endParaRPr>
        </a:p>
      </dgm:t>
    </dgm:pt>
    <dgm:pt modelId="{6EC59CF2-ACB8-3D4D-B185-5D47DB96D566}" type="parTrans" cxnId="{E5AA140E-8A24-6D4A-AE2A-3996B7DC2FD2}">
      <dgm:prSet/>
      <dgm:spPr/>
      <dgm:t>
        <a:bodyPr/>
        <a:lstStyle/>
        <a:p>
          <a:endParaRPr lang="en-US"/>
        </a:p>
      </dgm:t>
    </dgm:pt>
    <dgm:pt modelId="{32A8A8F3-C2DA-6F4D-8D80-7B2DD725D18E}" type="sibTrans" cxnId="{E5AA140E-8A24-6D4A-AE2A-3996B7DC2FD2}">
      <dgm:prSet/>
      <dgm:spPr/>
      <dgm:t>
        <a:bodyPr/>
        <a:lstStyle/>
        <a:p>
          <a:endParaRPr lang="en-US"/>
        </a:p>
      </dgm:t>
    </dgm:pt>
    <dgm:pt modelId="{02A01C75-B2C8-164A-9DF9-88F19F100EDC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Constraints: </a:t>
          </a:r>
          <a:r>
            <a:rPr lang="en-US" dirty="0" smtClean="0">
              <a:solidFill>
                <a:schemeClr val="tx1"/>
              </a:solidFill>
            </a:rPr>
            <a:t>lack of trust, trends to isolation, lack of knowledge about culture, lack of rehabilitation services on reserve, lack of communication among existing community resources.</a:t>
          </a:r>
          <a:endParaRPr lang="en-US" dirty="0">
            <a:solidFill>
              <a:schemeClr val="tx1"/>
            </a:solidFill>
          </a:endParaRPr>
        </a:p>
      </dgm:t>
    </dgm:pt>
    <dgm:pt modelId="{6591B86D-B403-9942-BC38-6718C1685535}" type="parTrans" cxnId="{6F3DA081-7102-1C4B-88FE-58C2CFDA3876}">
      <dgm:prSet/>
      <dgm:spPr/>
      <dgm:t>
        <a:bodyPr/>
        <a:lstStyle/>
        <a:p>
          <a:endParaRPr lang="en-US"/>
        </a:p>
      </dgm:t>
    </dgm:pt>
    <dgm:pt modelId="{6A2746F8-2BC4-D347-AB1A-BE957C40EC90}" type="sibTrans" cxnId="{6F3DA081-7102-1C4B-88FE-58C2CFDA3876}">
      <dgm:prSet/>
      <dgm:spPr/>
      <dgm:t>
        <a:bodyPr/>
        <a:lstStyle/>
        <a:p>
          <a:endParaRPr lang="en-US"/>
        </a:p>
      </dgm:t>
    </dgm:pt>
    <dgm:pt modelId="{A117116C-339E-A448-BD37-C514EEE71928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Quantity and quality of: </a:t>
          </a:r>
          <a:endParaRPr lang="en-US" dirty="0">
            <a:solidFill>
              <a:schemeClr val="tx1"/>
            </a:solidFill>
          </a:endParaRPr>
        </a:p>
      </dgm:t>
    </dgm:pt>
    <dgm:pt modelId="{381CAE8A-9648-6F4F-97BA-917DDACBFA6F}" type="parTrans" cxnId="{10B242A7-421F-FC44-93CE-EF5FDD4B3A99}">
      <dgm:prSet/>
      <dgm:spPr/>
      <dgm:t>
        <a:bodyPr/>
        <a:lstStyle/>
        <a:p>
          <a:endParaRPr lang="en-US"/>
        </a:p>
      </dgm:t>
    </dgm:pt>
    <dgm:pt modelId="{23641AE1-056D-9E4B-96FA-43D318974E82}" type="sibTrans" cxnId="{10B242A7-421F-FC44-93CE-EF5FDD4B3A99}">
      <dgm:prSet/>
      <dgm:spPr/>
      <dgm:t>
        <a:bodyPr/>
        <a:lstStyle/>
        <a:p>
          <a:endParaRPr lang="en-US"/>
        </a:p>
      </dgm:t>
    </dgm:pt>
    <dgm:pt modelId="{CE875D30-C04B-C547-9158-9DD5396BA9C4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Services’ accessed</a:t>
          </a:r>
          <a:endParaRPr lang="en-US" dirty="0">
            <a:solidFill>
              <a:schemeClr val="tx1"/>
            </a:solidFill>
          </a:endParaRPr>
        </a:p>
      </dgm:t>
    </dgm:pt>
    <dgm:pt modelId="{B25009A3-1CBE-AD40-874D-D26EAB264C94}" type="parTrans" cxnId="{B68B62AD-C3D5-FD44-823B-9FA87F2E2C80}">
      <dgm:prSet/>
      <dgm:spPr/>
      <dgm:t>
        <a:bodyPr/>
        <a:lstStyle/>
        <a:p>
          <a:endParaRPr lang="en-US"/>
        </a:p>
      </dgm:t>
    </dgm:pt>
    <dgm:pt modelId="{19AE1FFD-720D-8F44-966E-13E29878D5DD}" type="sibTrans" cxnId="{B68B62AD-C3D5-FD44-823B-9FA87F2E2C80}">
      <dgm:prSet/>
      <dgm:spPr/>
      <dgm:t>
        <a:bodyPr/>
        <a:lstStyle/>
        <a:p>
          <a:endParaRPr lang="en-US"/>
        </a:p>
      </dgm:t>
    </dgm:pt>
    <dgm:pt modelId="{7E3D01C7-3548-2647-B9C5-0435FC5BA030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Activities</a:t>
          </a:r>
          <a:endParaRPr lang="en-US" dirty="0">
            <a:solidFill>
              <a:schemeClr val="tx1"/>
            </a:solidFill>
          </a:endParaRPr>
        </a:p>
      </dgm:t>
    </dgm:pt>
    <dgm:pt modelId="{B9ED480B-0029-C444-BBA3-62946C5D756B}" type="sibTrans" cxnId="{D42B32F3-E19F-034D-893A-3935B1566AFF}">
      <dgm:prSet/>
      <dgm:spPr/>
      <dgm:t>
        <a:bodyPr/>
        <a:lstStyle/>
        <a:p>
          <a:endParaRPr lang="en-US"/>
        </a:p>
      </dgm:t>
    </dgm:pt>
    <dgm:pt modelId="{B90B09FC-6AE7-1C4A-8E40-DF83E044CD91}" type="parTrans" cxnId="{D42B32F3-E19F-034D-893A-3935B1566AFF}">
      <dgm:prSet/>
      <dgm:spPr/>
      <dgm:t>
        <a:bodyPr/>
        <a:lstStyle/>
        <a:p>
          <a:endParaRPr lang="en-US"/>
        </a:p>
      </dgm:t>
    </dgm:pt>
    <dgm:pt modelId="{F714BBAA-FC9E-9E4C-914B-4EA3900BF635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Improve health care</a:t>
          </a:r>
          <a:endParaRPr lang="en-US" dirty="0">
            <a:solidFill>
              <a:schemeClr val="tx1"/>
            </a:solidFill>
          </a:endParaRPr>
        </a:p>
      </dgm:t>
    </dgm:pt>
    <dgm:pt modelId="{6CC88DC3-55AD-2548-B540-AAD90CB08A37}" type="parTrans" cxnId="{D0043215-D315-B944-BFD2-7CD73ADF5D7F}">
      <dgm:prSet/>
      <dgm:spPr/>
      <dgm:t>
        <a:bodyPr/>
        <a:lstStyle/>
        <a:p>
          <a:endParaRPr lang="en-US"/>
        </a:p>
      </dgm:t>
    </dgm:pt>
    <dgm:pt modelId="{94917B57-7670-584B-BE22-37926BFF2F94}" type="sibTrans" cxnId="{D0043215-D315-B944-BFD2-7CD73ADF5D7F}">
      <dgm:prSet/>
      <dgm:spPr/>
      <dgm:t>
        <a:bodyPr/>
        <a:lstStyle/>
        <a:p>
          <a:endParaRPr lang="en-US"/>
        </a:p>
      </dgm:t>
    </dgm:pt>
    <dgm:pt modelId="{38CF1A28-3820-BE48-86C1-CABF0259F9B7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Facilitate access to needed services through counseling, compassionate support, education and shared-decision making (Navigation).</a:t>
          </a:r>
          <a:endParaRPr lang="en-US" dirty="0">
            <a:solidFill>
              <a:schemeClr val="tx1"/>
            </a:solidFill>
          </a:endParaRPr>
        </a:p>
      </dgm:t>
    </dgm:pt>
    <dgm:pt modelId="{A0B3E4D1-4756-624D-B0A9-A51F4C761D3A}" type="parTrans" cxnId="{2B2F4ACB-706A-3E44-B88E-675146ED3DF3}">
      <dgm:prSet/>
      <dgm:spPr/>
      <dgm:t>
        <a:bodyPr/>
        <a:lstStyle/>
        <a:p>
          <a:endParaRPr lang="en-US"/>
        </a:p>
      </dgm:t>
    </dgm:pt>
    <dgm:pt modelId="{75F07B66-6545-234D-B35A-BD320E6FCD75}" type="sibTrans" cxnId="{2B2F4ACB-706A-3E44-B88E-675146ED3DF3}">
      <dgm:prSet/>
      <dgm:spPr/>
      <dgm:t>
        <a:bodyPr/>
        <a:lstStyle/>
        <a:p>
          <a:endParaRPr lang="en-US"/>
        </a:p>
      </dgm:t>
    </dgm:pt>
    <dgm:pt modelId="{AD3557B2-8167-1245-9638-0FE7C05DE6B4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Community worker</a:t>
          </a:r>
          <a:endParaRPr lang="en-US" dirty="0">
            <a:solidFill>
              <a:schemeClr val="tx1"/>
            </a:solidFill>
          </a:endParaRPr>
        </a:p>
      </dgm:t>
    </dgm:pt>
    <dgm:pt modelId="{5185575A-0C86-8F49-B8B8-87047235EC0C}" type="parTrans" cxnId="{E6D1511B-4139-0B49-8B4F-E87732AA54AF}">
      <dgm:prSet/>
      <dgm:spPr/>
      <dgm:t>
        <a:bodyPr/>
        <a:lstStyle/>
        <a:p>
          <a:endParaRPr lang="en-US"/>
        </a:p>
      </dgm:t>
    </dgm:pt>
    <dgm:pt modelId="{AADADF36-A384-184D-8AF1-E27F1537054B}" type="sibTrans" cxnId="{E6D1511B-4139-0B49-8B4F-E87732AA54AF}">
      <dgm:prSet/>
      <dgm:spPr/>
      <dgm:t>
        <a:bodyPr/>
        <a:lstStyle/>
        <a:p>
          <a:endParaRPr lang="en-US"/>
        </a:p>
      </dgm:t>
    </dgm:pt>
    <dgm:pt modelId="{95735618-3C9D-6F47-B253-178AE8F40B8B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Increase healing and wellness</a:t>
          </a:r>
          <a:endParaRPr lang="en-US" dirty="0">
            <a:solidFill>
              <a:schemeClr val="tx1"/>
            </a:solidFill>
          </a:endParaRPr>
        </a:p>
      </dgm:t>
    </dgm:pt>
    <dgm:pt modelId="{F6C2E816-975D-6740-BEA4-2E22F4E2F888}" type="parTrans" cxnId="{28FB0971-3D37-E44B-9F9C-6E287B967321}">
      <dgm:prSet/>
      <dgm:spPr/>
      <dgm:t>
        <a:bodyPr/>
        <a:lstStyle/>
        <a:p>
          <a:endParaRPr lang="en-US"/>
        </a:p>
      </dgm:t>
    </dgm:pt>
    <dgm:pt modelId="{381A0104-1E9F-D542-B241-F6CFE20AC1D9}" type="sibTrans" cxnId="{28FB0971-3D37-E44B-9F9C-6E287B967321}">
      <dgm:prSet/>
      <dgm:spPr/>
      <dgm:t>
        <a:bodyPr/>
        <a:lstStyle/>
        <a:p>
          <a:endParaRPr lang="en-US"/>
        </a:p>
      </dgm:t>
    </dgm:pt>
    <dgm:pt modelId="{E728D52D-EDAE-8A4D-A359-6506C5AAE864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Trust relationships</a:t>
          </a:r>
          <a:endParaRPr lang="en-US" dirty="0">
            <a:solidFill>
              <a:schemeClr val="tx1"/>
            </a:solidFill>
          </a:endParaRPr>
        </a:p>
      </dgm:t>
    </dgm:pt>
    <dgm:pt modelId="{5B3D5575-A492-3642-853C-9146F3E849BC}" type="parTrans" cxnId="{81FF5B31-54DE-5842-AC58-84D0E7802090}">
      <dgm:prSet/>
      <dgm:spPr/>
      <dgm:t>
        <a:bodyPr/>
        <a:lstStyle/>
        <a:p>
          <a:endParaRPr lang="en-US"/>
        </a:p>
      </dgm:t>
    </dgm:pt>
    <dgm:pt modelId="{CD81F4E8-38BC-7E4B-8312-A123E66DCCE9}" type="sibTrans" cxnId="{81FF5B31-54DE-5842-AC58-84D0E7802090}">
      <dgm:prSet/>
      <dgm:spPr/>
      <dgm:t>
        <a:bodyPr/>
        <a:lstStyle/>
        <a:p>
          <a:endParaRPr lang="en-US"/>
        </a:p>
      </dgm:t>
    </dgm:pt>
    <dgm:pt modelId="{F3420524-EFFF-914C-BF40-93EB654BA5A0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Increase knowledge, capacity and illness ownership</a:t>
          </a:r>
          <a:endParaRPr lang="en-US" dirty="0">
            <a:solidFill>
              <a:schemeClr val="tx1"/>
            </a:solidFill>
          </a:endParaRPr>
        </a:p>
      </dgm:t>
    </dgm:pt>
    <dgm:pt modelId="{BA8516E2-0E6B-D843-BA21-87E47B2401D7}" type="parTrans" cxnId="{63FF740F-5D06-F246-8CED-B492E5C86614}">
      <dgm:prSet/>
      <dgm:spPr/>
      <dgm:t>
        <a:bodyPr/>
        <a:lstStyle/>
        <a:p>
          <a:endParaRPr lang="en-US"/>
        </a:p>
      </dgm:t>
    </dgm:pt>
    <dgm:pt modelId="{F86B5163-8472-BA4A-91B6-995FB7005A82}" type="sibTrans" cxnId="{63FF740F-5D06-F246-8CED-B492E5C86614}">
      <dgm:prSet/>
      <dgm:spPr/>
      <dgm:t>
        <a:bodyPr/>
        <a:lstStyle/>
        <a:p>
          <a:endParaRPr lang="en-US"/>
        </a:p>
      </dgm:t>
    </dgm:pt>
    <dgm:pt modelId="{C66E7227-06A5-F548-96B0-1FB103A786BB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Increase connections among people with arthritis through collective learning activities and community awareness about arthritis (social support)</a:t>
          </a:r>
          <a:endParaRPr lang="en-US" dirty="0">
            <a:solidFill>
              <a:schemeClr val="tx1"/>
            </a:solidFill>
          </a:endParaRPr>
        </a:p>
      </dgm:t>
    </dgm:pt>
    <dgm:pt modelId="{5A423C5E-2C45-2E42-B223-703EF8747A9E}" type="parTrans" cxnId="{BDD08A75-91BF-E54A-A66F-0FA9C3530A8E}">
      <dgm:prSet/>
      <dgm:spPr/>
      <dgm:t>
        <a:bodyPr/>
        <a:lstStyle/>
        <a:p>
          <a:endParaRPr lang="en-US"/>
        </a:p>
      </dgm:t>
    </dgm:pt>
    <dgm:pt modelId="{14358008-4417-5941-B4AC-9B9640FDC708}" type="sibTrans" cxnId="{BDD08A75-91BF-E54A-A66F-0FA9C3530A8E}">
      <dgm:prSet/>
      <dgm:spPr/>
      <dgm:t>
        <a:bodyPr/>
        <a:lstStyle/>
        <a:p>
          <a:endParaRPr lang="en-US"/>
        </a:p>
      </dgm:t>
    </dgm:pt>
    <dgm:pt modelId="{BE9D69C2-99F6-0B4E-AC24-7543E95EE151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Increase connections to culture (cultural support)</a:t>
          </a:r>
          <a:endParaRPr lang="en-US" dirty="0">
            <a:solidFill>
              <a:schemeClr val="tx1"/>
            </a:solidFill>
          </a:endParaRPr>
        </a:p>
      </dgm:t>
    </dgm:pt>
    <dgm:pt modelId="{56000DAB-147D-8044-9DAA-1B4248E8A850}" type="parTrans" cxnId="{2FF5ED52-0838-4E41-A517-7A42C80E0E22}">
      <dgm:prSet/>
      <dgm:spPr/>
      <dgm:t>
        <a:bodyPr/>
        <a:lstStyle/>
        <a:p>
          <a:endParaRPr lang="en-US"/>
        </a:p>
      </dgm:t>
    </dgm:pt>
    <dgm:pt modelId="{15F85C32-A123-4049-BA99-A75AC7F94855}" type="sibTrans" cxnId="{2FF5ED52-0838-4E41-A517-7A42C80E0E22}">
      <dgm:prSet/>
      <dgm:spPr/>
      <dgm:t>
        <a:bodyPr/>
        <a:lstStyle/>
        <a:p>
          <a:endParaRPr lang="en-US"/>
        </a:p>
      </dgm:t>
    </dgm:pt>
    <dgm:pt modelId="{1F698B89-CF5A-684A-BFE1-4BF568812265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Cultural awareness and utilization for care</a:t>
          </a:r>
          <a:endParaRPr lang="en-US" dirty="0">
            <a:solidFill>
              <a:schemeClr val="tx1"/>
            </a:solidFill>
          </a:endParaRPr>
        </a:p>
      </dgm:t>
    </dgm:pt>
    <dgm:pt modelId="{2B955897-6E2B-6948-9C15-46341D6C50D3}" type="parTrans" cxnId="{14FA8377-0BEE-5D4A-9BFE-E0471F432193}">
      <dgm:prSet/>
      <dgm:spPr/>
      <dgm:t>
        <a:bodyPr/>
        <a:lstStyle/>
        <a:p>
          <a:endParaRPr lang="en-US"/>
        </a:p>
      </dgm:t>
    </dgm:pt>
    <dgm:pt modelId="{C502D737-5012-CA4E-8044-FF98620C99E0}" type="sibTrans" cxnId="{14FA8377-0BEE-5D4A-9BFE-E0471F432193}">
      <dgm:prSet/>
      <dgm:spPr/>
      <dgm:t>
        <a:bodyPr/>
        <a:lstStyle/>
        <a:p>
          <a:endParaRPr lang="en-US"/>
        </a:p>
      </dgm:t>
    </dgm:pt>
    <dgm:pt modelId="{CED51DB1-EEF7-0E42-970A-7471EE39F4CC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Members, efforts to advocate needs</a:t>
          </a:r>
          <a:endParaRPr lang="en-US" dirty="0">
            <a:solidFill>
              <a:schemeClr val="tx1"/>
            </a:solidFill>
          </a:endParaRPr>
        </a:p>
      </dgm:t>
    </dgm:pt>
    <dgm:pt modelId="{DCF5619F-1B74-894C-9694-214904F88750}" type="parTrans" cxnId="{9484D6BA-981F-3845-B960-39EC6EC7B38D}">
      <dgm:prSet/>
      <dgm:spPr/>
      <dgm:t>
        <a:bodyPr/>
        <a:lstStyle/>
        <a:p>
          <a:endParaRPr lang="en-US"/>
        </a:p>
      </dgm:t>
    </dgm:pt>
    <dgm:pt modelId="{3B0529E9-4E44-B04B-B844-3E7B5F7FC4BC}" type="sibTrans" cxnId="{9484D6BA-981F-3845-B960-39EC6EC7B38D}">
      <dgm:prSet/>
      <dgm:spPr/>
      <dgm:t>
        <a:bodyPr/>
        <a:lstStyle/>
        <a:p>
          <a:endParaRPr lang="en-US"/>
        </a:p>
      </dgm:t>
    </dgm:pt>
    <dgm:pt modelId="{4F6A03FE-DBBD-6D4D-897E-4F07FCC9EDC5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 community of support with a collective voice to advocate arthritis needs.</a:t>
          </a:r>
          <a:endParaRPr lang="en-US" dirty="0">
            <a:solidFill>
              <a:schemeClr val="tx1"/>
            </a:solidFill>
          </a:endParaRPr>
        </a:p>
      </dgm:t>
    </dgm:pt>
    <dgm:pt modelId="{C294BA1B-01B8-0841-8D1B-A73842A56399}" type="parTrans" cxnId="{05D71AAA-F59C-1043-BC17-87C9C9575E7B}">
      <dgm:prSet/>
      <dgm:spPr/>
      <dgm:t>
        <a:bodyPr/>
        <a:lstStyle/>
        <a:p>
          <a:endParaRPr lang="en-US"/>
        </a:p>
      </dgm:t>
    </dgm:pt>
    <dgm:pt modelId="{ACA83CE0-EC4D-9C44-8FA0-39DB1AE81A21}" type="sibTrans" cxnId="{05D71AAA-F59C-1043-BC17-87C9C9575E7B}">
      <dgm:prSet/>
      <dgm:spPr/>
      <dgm:t>
        <a:bodyPr/>
        <a:lstStyle/>
        <a:p>
          <a:endParaRPr lang="en-US"/>
        </a:p>
      </dgm:t>
    </dgm:pt>
    <dgm:pt modelId="{29039498-58CF-DB4B-AFE6-8C9E18C6BB3B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Public awareness</a:t>
          </a:r>
          <a:endParaRPr lang="en-US" dirty="0">
            <a:solidFill>
              <a:schemeClr val="tx1"/>
            </a:solidFill>
          </a:endParaRPr>
        </a:p>
      </dgm:t>
    </dgm:pt>
    <dgm:pt modelId="{21F6A1D2-1C96-A444-8D84-E474F12C1A7E}" type="parTrans" cxnId="{8B1B462B-2566-1649-BF28-4F63194CA27E}">
      <dgm:prSet/>
      <dgm:spPr/>
      <dgm:t>
        <a:bodyPr/>
        <a:lstStyle/>
        <a:p>
          <a:endParaRPr lang="en-US"/>
        </a:p>
      </dgm:t>
    </dgm:pt>
    <dgm:pt modelId="{7554AA45-6BBB-C14C-9C92-6D439B9BAD84}" type="sibTrans" cxnId="{8B1B462B-2566-1649-BF28-4F63194CA27E}">
      <dgm:prSet/>
      <dgm:spPr/>
      <dgm:t>
        <a:bodyPr/>
        <a:lstStyle/>
        <a:p>
          <a:endParaRPr lang="en-US"/>
        </a:p>
      </dgm:t>
    </dgm:pt>
    <dgm:pt modelId="{5D9D2D39-62C3-954F-826B-12E7732D3B74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Elders’ wisdom</a:t>
          </a:r>
          <a:endParaRPr lang="en-US" dirty="0">
            <a:solidFill>
              <a:schemeClr val="tx1"/>
            </a:solidFill>
          </a:endParaRPr>
        </a:p>
      </dgm:t>
    </dgm:pt>
    <dgm:pt modelId="{52811409-DD1E-DB48-B2A1-2B29A9A53594}" type="parTrans" cxnId="{88E4CCDB-92F7-CA41-933A-BD982B2A7576}">
      <dgm:prSet/>
      <dgm:spPr/>
      <dgm:t>
        <a:bodyPr/>
        <a:lstStyle/>
        <a:p>
          <a:endParaRPr lang="en-US"/>
        </a:p>
      </dgm:t>
    </dgm:pt>
    <dgm:pt modelId="{09FB7F30-9BAD-BF4D-AAB7-29B2255120CA}" type="sibTrans" cxnId="{88E4CCDB-92F7-CA41-933A-BD982B2A7576}">
      <dgm:prSet/>
      <dgm:spPr/>
      <dgm:t>
        <a:bodyPr/>
        <a:lstStyle/>
        <a:p>
          <a:endParaRPr lang="en-US"/>
        </a:p>
      </dgm:t>
    </dgm:pt>
    <dgm:pt modelId="{CB1B0005-D637-D645-8C07-2985790175A4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Community members’ engagement</a:t>
          </a:r>
          <a:endParaRPr lang="en-US" dirty="0">
            <a:solidFill>
              <a:schemeClr val="tx1"/>
            </a:solidFill>
          </a:endParaRPr>
        </a:p>
      </dgm:t>
    </dgm:pt>
    <dgm:pt modelId="{ADDFE034-27E7-1243-9143-BC3BDC44713E}" type="parTrans" cxnId="{68724108-F3C6-B042-8C22-CD3F561C7C7E}">
      <dgm:prSet/>
      <dgm:spPr/>
      <dgm:t>
        <a:bodyPr/>
        <a:lstStyle/>
        <a:p>
          <a:endParaRPr lang="en-US"/>
        </a:p>
      </dgm:t>
    </dgm:pt>
    <dgm:pt modelId="{9D4F21FD-7F72-D945-9340-A1E381DA07A0}" type="sibTrans" cxnId="{68724108-F3C6-B042-8C22-CD3F561C7C7E}">
      <dgm:prSet/>
      <dgm:spPr/>
      <dgm:t>
        <a:bodyPr/>
        <a:lstStyle/>
        <a:p>
          <a:endParaRPr lang="en-US"/>
        </a:p>
      </dgm:t>
    </dgm:pt>
    <dgm:pt modelId="{3A70B0E7-B5C9-BC4C-B868-CBBE053D42F3}" type="pres">
      <dgm:prSet presAssocID="{5E04B24A-A835-064C-A4B9-6805AB9D1AAF}" presName="Name0" presStyleCnt="0">
        <dgm:presLayoutVars>
          <dgm:dir/>
          <dgm:resizeHandles val="exact"/>
        </dgm:presLayoutVars>
      </dgm:prSet>
      <dgm:spPr/>
    </dgm:pt>
    <dgm:pt modelId="{FD739296-E7D7-AA4F-B4E8-3D4D40B4FD24}" type="pres">
      <dgm:prSet presAssocID="{3A7C6266-3019-D741-9517-BB59C2C866F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595AE8-1DAE-5F43-BB9D-87C3119C0154}" type="pres">
      <dgm:prSet presAssocID="{2FD53782-3547-604F-AF3C-147F2DE391BB}" presName="sibTrans" presStyleLbl="sibTrans2D1" presStyleIdx="0" presStyleCnt="3"/>
      <dgm:spPr/>
      <dgm:t>
        <a:bodyPr/>
        <a:lstStyle/>
        <a:p>
          <a:endParaRPr lang="en-US"/>
        </a:p>
      </dgm:t>
    </dgm:pt>
    <dgm:pt modelId="{82C8C867-268A-EC48-BEEE-F2B0A927FFCD}" type="pres">
      <dgm:prSet presAssocID="{2FD53782-3547-604F-AF3C-147F2DE391BB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77113A54-3AC0-3547-B5AD-3C83158FAEA3}" type="pres">
      <dgm:prSet presAssocID="{7E3D01C7-3548-2647-B9C5-0435FC5BA03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E35094-B302-474E-B0AE-6D2EA57CA160}" type="pres">
      <dgm:prSet presAssocID="{B9ED480B-0029-C444-BBA3-62946C5D756B}" presName="sibTrans" presStyleLbl="sibTrans2D1" presStyleIdx="1" presStyleCnt="3"/>
      <dgm:spPr/>
      <dgm:t>
        <a:bodyPr/>
        <a:lstStyle/>
        <a:p>
          <a:endParaRPr lang="en-US"/>
        </a:p>
      </dgm:t>
    </dgm:pt>
    <dgm:pt modelId="{1C44CC1B-F22D-3847-958B-2C06FDB7B297}" type="pres">
      <dgm:prSet presAssocID="{B9ED480B-0029-C444-BBA3-62946C5D756B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104D52B-E3CA-714A-834E-AE719BD25762}" type="pres">
      <dgm:prSet presAssocID="{4FB09072-F487-424C-B66A-248130148C0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717798-A2D6-0149-9080-7368DA3ED6B7}" type="pres">
      <dgm:prSet presAssocID="{9FD080AB-7976-C94C-9F38-F43860864408}" presName="sibTrans" presStyleLbl="sibTrans2D1" presStyleIdx="2" presStyleCnt="3"/>
      <dgm:spPr/>
      <dgm:t>
        <a:bodyPr/>
        <a:lstStyle/>
        <a:p>
          <a:endParaRPr lang="en-US"/>
        </a:p>
      </dgm:t>
    </dgm:pt>
    <dgm:pt modelId="{0CCF554C-4551-0747-96AE-49B5AAA5686D}" type="pres">
      <dgm:prSet presAssocID="{9FD080AB-7976-C94C-9F38-F43860864408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D768E14B-5FB1-6D4F-BCCC-D9617DD00629}" type="pres">
      <dgm:prSet presAssocID="{0DB00D2C-DBBC-CF4E-AE7B-3E80F0FA27D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1A2B06-99B6-9147-95D8-702CC58B9CF2}" type="presOf" srcId="{B9ED480B-0029-C444-BBA3-62946C5D756B}" destId="{EDE35094-B302-474E-B0AE-6D2EA57CA160}" srcOrd="0" destOrd="0" presId="urn:microsoft.com/office/officeart/2005/8/layout/process1"/>
    <dgm:cxn modelId="{CD04F281-CFC7-A84E-99EE-B0D0C95E964D}" type="presOf" srcId="{4F6A03FE-DBBD-6D4D-897E-4F07FCC9EDC5}" destId="{D768E14B-5FB1-6D4F-BCCC-D9617DD00629}" srcOrd="0" destOrd="4" presId="urn:microsoft.com/office/officeart/2005/8/layout/process1"/>
    <dgm:cxn modelId="{2AFE50FB-2F7D-8E49-BC16-11333FA0825C}" type="presOf" srcId="{1F698B89-CF5A-684A-BFE1-4BF568812265}" destId="{B104D52B-E3CA-714A-834E-AE719BD25762}" srcOrd="0" destOrd="4" presId="urn:microsoft.com/office/officeart/2005/8/layout/process1"/>
    <dgm:cxn modelId="{C8490AB3-02C6-C447-A61A-A8636407CECB}" type="presOf" srcId="{02A01C75-B2C8-164A-9DF9-88F19F100EDC}" destId="{FD739296-E7D7-AA4F-B4E8-3D4D40B4FD24}" srcOrd="0" destOrd="4" presId="urn:microsoft.com/office/officeart/2005/8/layout/process1"/>
    <dgm:cxn modelId="{620F7993-BD05-784F-A15A-A87FCA151FE1}" type="presOf" srcId="{2FD53782-3547-604F-AF3C-147F2DE391BB}" destId="{82C8C867-268A-EC48-BEEE-F2B0A927FFCD}" srcOrd="1" destOrd="0" presId="urn:microsoft.com/office/officeart/2005/8/layout/process1"/>
    <dgm:cxn modelId="{18B1C2F7-9E1F-4F4B-89C3-713F7691AE5B}" type="presOf" srcId="{4FB09072-F487-424C-B66A-248130148C02}" destId="{B104D52B-E3CA-714A-834E-AE719BD25762}" srcOrd="0" destOrd="0" presId="urn:microsoft.com/office/officeart/2005/8/layout/process1"/>
    <dgm:cxn modelId="{29F02169-558B-8C4A-B486-8836E984F5BD}" type="presOf" srcId="{9FD080AB-7976-C94C-9F38-F43860864408}" destId="{AF717798-A2D6-0149-9080-7368DA3ED6B7}" srcOrd="0" destOrd="0" presId="urn:microsoft.com/office/officeart/2005/8/layout/process1"/>
    <dgm:cxn modelId="{63FF740F-5D06-F246-8CED-B492E5C86614}" srcId="{0DB00D2C-DBBC-CF4E-AE7B-3E80F0FA27D6}" destId="{F3420524-EFFF-914C-BF40-93EB654BA5A0}" srcOrd="1" destOrd="0" parTransId="{BA8516E2-0E6B-D843-BA21-87E47B2401D7}" sibTransId="{F86B5163-8472-BA4A-91B6-995FB7005A82}"/>
    <dgm:cxn modelId="{E6D1511B-4139-0B49-8B4F-E87732AA54AF}" srcId="{3A7C6266-3019-D741-9517-BB59C2C866FD}" destId="{AD3557B2-8167-1245-9638-0FE7C05DE6B4}" srcOrd="0" destOrd="0" parTransId="{5185575A-0C86-8F49-B8B8-87047235EC0C}" sibTransId="{AADADF36-A384-184D-8AF1-E27F1537054B}"/>
    <dgm:cxn modelId="{68724108-F3C6-B042-8C22-CD3F561C7C7E}" srcId="{3A7C6266-3019-D741-9517-BB59C2C866FD}" destId="{CB1B0005-D637-D645-8C07-2985790175A4}" srcOrd="2" destOrd="0" parTransId="{ADDFE034-27E7-1243-9143-BC3BDC44713E}" sibTransId="{9D4F21FD-7F72-D945-9340-A1E381DA07A0}"/>
    <dgm:cxn modelId="{48D7B6E1-3D74-9D47-9C8B-1713B0666660}" type="presOf" srcId="{7E3D01C7-3548-2647-B9C5-0435FC5BA030}" destId="{77113A54-3AC0-3547-B5AD-3C83158FAEA3}" srcOrd="0" destOrd="0" presId="urn:microsoft.com/office/officeart/2005/8/layout/process1"/>
    <dgm:cxn modelId="{34CA29F5-BC04-E342-BFF8-87A0E07E4560}" type="presOf" srcId="{F3420524-EFFF-914C-BF40-93EB654BA5A0}" destId="{D768E14B-5FB1-6D4F-BCCC-D9617DD00629}" srcOrd="0" destOrd="2" presId="urn:microsoft.com/office/officeart/2005/8/layout/process1"/>
    <dgm:cxn modelId="{05D71AAA-F59C-1043-BC17-87C9C9575E7B}" srcId="{0DB00D2C-DBBC-CF4E-AE7B-3E80F0FA27D6}" destId="{4F6A03FE-DBBD-6D4D-897E-4F07FCC9EDC5}" srcOrd="3" destOrd="0" parTransId="{C294BA1B-01B8-0841-8D1B-A73842A56399}" sibTransId="{ACA83CE0-EC4D-9C44-8FA0-39DB1AE81A21}"/>
    <dgm:cxn modelId="{28FB0971-3D37-E44B-9F9C-6E287B967321}" srcId="{0DB00D2C-DBBC-CF4E-AE7B-3E80F0FA27D6}" destId="{95735618-3C9D-6F47-B253-178AE8F40B8B}" srcOrd="2" destOrd="0" parTransId="{F6C2E816-975D-6740-BEA4-2E22F4E2F888}" sibTransId="{381A0104-1E9F-D542-B241-F6CFE20AC1D9}"/>
    <dgm:cxn modelId="{B68B62AD-C3D5-FD44-823B-9FA87F2E2C80}" srcId="{A117116C-339E-A448-BD37-C514EEE71928}" destId="{CE875D30-C04B-C547-9158-9DD5396BA9C4}" srcOrd="0" destOrd="0" parTransId="{B25009A3-1CBE-AD40-874D-D26EAB264C94}" sibTransId="{19AE1FFD-720D-8F44-966E-13E29878D5DD}"/>
    <dgm:cxn modelId="{DB55567F-725A-AC46-9426-B78C03E87256}" type="presOf" srcId="{95735618-3C9D-6F47-B253-178AE8F40B8B}" destId="{D768E14B-5FB1-6D4F-BCCC-D9617DD00629}" srcOrd="0" destOrd="3" presId="urn:microsoft.com/office/officeart/2005/8/layout/process1"/>
    <dgm:cxn modelId="{88E4CCDB-92F7-CA41-933A-BD982B2A7576}" srcId="{3A7C6266-3019-D741-9517-BB59C2C866FD}" destId="{5D9D2D39-62C3-954F-826B-12E7732D3B74}" srcOrd="1" destOrd="0" parTransId="{52811409-DD1E-DB48-B2A1-2B29A9A53594}" sibTransId="{09FB7F30-9BAD-BF4D-AAB7-29B2255120CA}"/>
    <dgm:cxn modelId="{C34D3916-FE36-0048-9528-38773BC63341}" type="presOf" srcId="{38CF1A28-3820-BE48-86C1-CABF0259F9B7}" destId="{77113A54-3AC0-3547-B5AD-3C83158FAEA3}" srcOrd="0" destOrd="1" presId="urn:microsoft.com/office/officeart/2005/8/layout/process1"/>
    <dgm:cxn modelId="{8047B2D7-5E34-CC41-A7BC-981B5B27F42F}" type="presOf" srcId="{BE9D69C2-99F6-0B4E-AC24-7543E95EE151}" destId="{77113A54-3AC0-3547-B5AD-3C83158FAEA3}" srcOrd="0" destOrd="2" presId="urn:microsoft.com/office/officeart/2005/8/layout/process1"/>
    <dgm:cxn modelId="{BDD08A75-91BF-E54A-A66F-0FA9C3530A8E}" srcId="{7E3D01C7-3548-2647-B9C5-0435FC5BA030}" destId="{C66E7227-06A5-F548-96B0-1FB103A786BB}" srcOrd="2" destOrd="0" parTransId="{5A423C5E-2C45-2E42-B223-703EF8747A9E}" sibTransId="{14358008-4417-5941-B4AC-9B9640FDC708}"/>
    <dgm:cxn modelId="{FF19903D-B6A1-4449-B791-FCD64DC0977D}" type="presOf" srcId="{C66E7227-06A5-F548-96B0-1FB103A786BB}" destId="{77113A54-3AC0-3547-B5AD-3C83158FAEA3}" srcOrd="0" destOrd="3" presId="urn:microsoft.com/office/officeart/2005/8/layout/process1"/>
    <dgm:cxn modelId="{2FF5ED52-0838-4E41-A517-7A42C80E0E22}" srcId="{7E3D01C7-3548-2647-B9C5-0435FC5BA030}" destId="{BE9D69C2-99F6-0B4E-AC24-7543E95EE151}" srcOrd="1" destOrd="0" parTransId="{56000DAB-147D-8044-9DAA-1B4248E8A850}" sibTransId="{15F85C32-A123-4049-BA99-A75AC7F94855}"/>
    <dgm:cxn modelId="{EAF85443-3864-AA4C-A60A-2412BFF2CACA}" type="presOf" srcId="{3A7C6266-3019-D741-9517-BB59C2C866FD}" destId="{FD739296-E7D7-AA4F-B4E8-3D4D40B4FD24}" srcOrd="0" destOrd="0" presId="urn:microsoft.com/office/officeart/2005/8/layout/process1"/>
    <dgm:cxn modelId="{0A749A96-2281-2B4D-916A-8FBF8ECD5F01}" type="presOf" srcId="{9FD080AB-7976-C94C-9F38-F43860864408}" destId="{0CCF554C-4551-0747-96AE-49B5AAA5686D}" srcOrd="1" destOrd="0" presId="urn:microsoft.com/office/officeart/2005/8/layout/process1"/>
    <dgm:cxn modelId="{5BC02FB6-6FC2-F84E-9452-FA6E102D850F}" type="presOf" srcId="{5D9D2D39-62C3-954F-826B-12E7732D3B74}" destId="{FD739296-E7D7-AA4F-B4E8-3D4D40B4FD24}" srcOrd="0" destOrd="2" presId="urn:microsoft.com/office/officeart/2005/8/layout/process1"/>
    <dgm:cxn modelId="{7F99FBA1-52B8-6843-AC9B-BAFE12E0257A}" type="presOf" srcId="{5E04B24A-A835-064C-A4B9-6805AB9D1AAF}" destId="{3A70B0E7-B5C9-BC4C-B868-CBBE053D42F3}" srcOrd="0" destOrd="0" presId="urn:microsoft.com/office/officeart/2005/8/layout/process1"/>
    <dgm:cxn modelId="{1B3FC641-C7A3-6D4F-891B-161EC61D9028}" type="presOf" srcId="{B9ED480B-0029-C444-BBA3-62946C5D756B}" destId="{1C44CC1B-F22D-3847-958B-2C06FDB7B297}" srcOrd="1" destOrd="0" presId="urn:microsoft.com/office/officeart/2005/8/layout/process1"/>
    <dgm:cxn modelId="{E5AA140E-8A24-6D4A-AE2A-3996B7DC2FD2}" srcId="{5E04B24A-A835-064C-A4B9-6805AB9D1AAF}" destId="{0DB00D2C-DBBC-CF4E-AE7B-3E80F0FA27D6}" srcOrd="3" destOrd="0" parTransId="{6EC59CF2-ACB8-3D4D-B185-5D47DB96D566}" sibTransId="{32A8A8F3-C2DA-6F4D-8D80-7B2DD725D18E}"/>
    <dgm:cxn modelId="{C71256E3-9697-524D-80E9-22C4430B88E6}" type="presOf" srcId="{AD3557B2-8167-1245-9638-0FE7C05DE6B4}" destId="{FD739296-E7D7-AA4F-B4E8-3D4D40B4FD24}" srcOrd="0" destOrd="1" presId="urn:microsoft.com/office/officeart/2005/8/layout/process1"/>
    <dgm:cxn modelId="{D0043215-D315-B944-BFD2-7CD73ADF5D7F}" srcId="{0DB00D2C-DBBC-CF4E-AE7B-3E80F0FA27D6}" destId="{F714BBAA-FC9E-9E4C-914B-4EA3900BF635}" srcOrd="0" destOrd="0" parTransId="{6CC88DC3-55AD-2548-B540-AAD90CB08A37}" sibTransId="{94917B57-7670-584B-BE22-37926BFF2F94}"/>
    <dgm:cxn modelId="{8B1B462B-2566-1649-BF28-4F63194CA27E}" srcId="{0DB00D2C-DBBC-CF4E-AE7B-3E80F0FA27D6}" destId="{29039498-58CF-DB4B-AFE6-8C9E18C6BB3B}" srcOrd="4" destOrd="0" parTransId="{21F6A1D2-1C96-A444-8D84-E474F12C1A7E}" sibTransId="{7554AA45-6BBB-C14C-9C92-6D439B9BAD84}"/>
    <dgm:cxn modelId="{9484D6BA-981F-3845-B960-39EC6EC7B38D}" srcId="{A117116C-339E-A448-BD37-C514EEE71928}" destId="{CED51DB1-EEF7-0E42-970A-7471EE39F4CC}" srcOrd="3" destOrd="0" parTransId="{DCF5619F-1B74-894C-9694-214904F88750}" sibTransId="{3B0529E9-4E44-B04B-B844-3E7B5F7FC4BC}"/>
    <dgm:cxn modelId="{D42B32F3-E19F-034D-893A-3935B1566AFF}" srcId="{5E04B24A-A835-064C-A4B9-6805AB9D1AAF}" destId="{7E3D01C7-3548-2647-B9C5-0435FC5BA030}" srcOrd="1" destOrd="0" parTransId="{B90B09FC-6AE7-1C4A-8E40-DF83E044CD91}" sibTransId="{B9ED480B-0029-C444-BBA3-62946C5D756B}"/>
    <dgm:cxn modelId="{9ABFEB6C-C621-2B49-8287-B48B18DC5430}" type="presOf" srcId="{0DB00D2C-DBBC-CF4E-AE7B-3E80F0FA27D6}" destId="{D768E14B-5FB1-6D4F-BCCC-D9617DD00629}" srcOrd="0" destOrd="0" presId="urn:microsoft.com/office/officeart/2005/8/layout/process1"/>
    <dgm:cxn modelId="{75FE655B-74B5-CD45-A425-960712774CBE}" type="presOf" srcId="{CED51DB1-EEF7-0E42-970A-7471EE39F4CC}" destId="{B104D52B-E3CA-714A-834E-AE719BD25762}" srcOrd="0" destOrd="5" presId="urn:microsoft.com/office/officeart/2005/8/layout/process1"/>
    <dgm:cxn modelId="{DB4FCDF0-6DCC-8142-A5A7-F5A52F0A0CB0}" srcId="{5E04B24A-A835-064C-A4B9-6805AB9D1AAF}" destId="{4FB09072-F487-424C-B66A-248130148C02}" srcOrd="2" destOrd="0" parTransId="{375C1466-0CA2-4D48-9FC8-235A3EE80ACA}" sibTransId="{9FD080AB-7976-C94C-9F38-F43860864408}"/>
    <dgm:cxn modelId="{2B2F4ACB-706A-3E44-B88E-675146ED3DF3}" srcId="{7E3D01C7-3548-2647-B9C5-0435FC5BA030}" destId="{38CF1A28-3820-BE48-86C1-CABF0259F9B7}" srcOrd="0" destOrd="0" parTransId="{A0B3E4D1-4756-624D-B0A9-A51F4C761D3A}" sibTransId="{75F07B66-6545-234D-B35A-BD320E6FCD75}"/>
    <dgm:cxn modelId="{2CD6473A-570A-1F41-8FC6-52206D17A91C}" type="presOf" srcId="{CE875D30-C04B-C547-9158-9DD5396BA9C4}" destId="{B104D52B-E3CA-714A-834E-AE719BD25762}" srcOrd="0" destOrd="2" presId="urn:microsoft.com/office/officeart/2005/8/layout/process1"/>
    <dgm:cxn modelId="{3C94C9CA-DBAD-5840-A473-C3EB07DE3E6B}" srcId="{5E04B24A-A835-064C-A4B9-6805AB9D1AAF}" destId="{3A7C6266-3019-D741-9517-BB59C2C866FD}" srcOrd="0" destOrd="0" parTransId="{1226B6EA-A87D-544E-B379-DA8FA7D46415}" sibTransId="{2FD53782-3547-604F-AF3C-147F2DE391BB}"/>
    <dgm:cxn modelId="{E85A4A7D-D961-0648-BEBF-62E26E71FCCB}" type="presOf" srcId="{E728D52D-EDAE-8A4D-A359-6506C5AAE864}" destId="{B104D52B-E3CA-714A-834E-AE719BD25762}" srcOrd="0" destOrd="3" presId="urn:microsoft.com/office/officeart/2005/8/layout/process1"/>
    <dgm:cxn modelId="{14FA8377-0BEE-5D4A-9BFE-E0471F432193}" srcId="{A117116C-339E-A448-BD37-C514EEE71928}" destId="{1F698B89-CF5A-684A-BFE1-4BF568812265}" srcOrd="2" destOrd="0" parTransId="{2B955897-6E2B-6948-9C15-46341D6C50D3}" sibTransId="{C502D737-5012-CA4E-8044-FF98620C99E0}"/>
    <dgm:cxn modelId="{10B242A7-421F-FC44-93CE-EF5FDD4B3A99}" srcId="{4FB09072-F487-424C-B66A-248130148C02}" destId="{A117116C-339E-A448-BD37-C514EEE71928}" srcOrd="0" destOrd="0" parTransId="{381CAE8A-9648-6F4F-97BA-917DDACBFA6F}" sibTransId="{23641AE1-056D-9E4B-96FA-43D318974E82}"/>
    <dgm:cxn modelId="{DF88B0AC-7D7B-6A40-B170-514E805E76A7}" type="presOf" srcId="{F714BBAA-FC9E-9E4C-914B-4EA3900BF635}" destId="{D768E14B-5FB1-6D4F-BCCC-D9617DD00629}" srcOrd="0" destOrd="1" presId="urn:microsoft.com/office/officeart/2005/8/layout/process1"/>
    <dgm:cxn modelId="{F9A7B03F-28C8-5943-B292-2A068C209460}" type="presOf" srcId="{2FD53782-3547-604F-AF3C-147F2DE391BB}" destId="{2A595AE8-1DAE-5F43-BB9D-87C3119C0154}" srcOrd="0" destOrd="0" presId="urn:microsoft.com/office/officeart/2005/8/layout/process1"/>
    <dgm:cxn modelId="{01B20AFC-0322-E045-8FA4-DDD3E906AA62}" type="presOf" srcId="{A117116C-339E-A448-BD37-C514EEE71928}" destId="{B104D52B-E3CA-714A-834E-AE719BD25762}" srcOrd="0" destOrd="1" presId="urn:microsoft.com/office/officeart/2005/8/layout/process1"/>
    <dgm:cxn modelId="{81FF5B31-54DE-5842-AC58-84D0E7802090}" srcId="{A117116C-339E-A448-BD37-C514EEE71928}" destId="{E728D52D-EDAE-8A4D-A359-6506C5AAE864}" srcOrd="1" destOrd="0" parTransId="{5B3D5575-A492-3642-853C-9146F3E849BC}" sibTransId="{CD81F4E8-38BC-7E4B-8312-A123E66DCCE9}"/>
    <dgm:cxn modelId="{6F3DA081-7102-1C4B-88FE-58C2CFDA3876}" srcId="{CB1B0005-D637-D645-8C07-2985790175A4}" destId="{02A01C75-B2C8-164A-9DF9-88F19F100EDC}" srcOrd="0" destOrd="0" parTransId="{6591B86D-B403-9942-BC38-6718C1685535}" sibTransId="{6A2746F8-2BC4-D347-AB1A-BE957C40EC90}"/>
    <dgm:cxn modelId="{AB038AB7-F978-9242-8975-0EE87F175CB3}" type="presOf" srcId="{CB1B0005-D637-D645-8C07-2985790175A4}" destId="{FD739296-E7D7-AA4F-B4E8-3D4D40B4FD24}" srcOrd="0" destOrd="3" presId="urn:microsoft.com/office/officeart/2005/8/layout/process1"/>
    <dgm:cxn modelId="{0A6481AF-0B49-2F41-97E0-2DF46D82221C}" type="presOf" srcId="{29039498-58CF-DB4B-AFE6-8C9E18C6BB3B}" destId="{D768E14B-5FB1-6D4F-BCCC-D9617DD00629}" srcOrd="0" destOrd="5" presId="urn:microsoft.com/office/officeart/2005/8/layout/process1"/>
    <dgm:cxn modelId="{BD83BCFF-60DF-574C-84C6-80BF269595EC}" type="presParOf" srcId="{3A70B0E7-B5C9-BC4C-B868-CBBE053D42F3}" destId="{FD739296-E7D7-AA4F-B4E8-3D4D40B4FD24}" srcOrd="0" destOrd="0" presId="urn:microsoft.com/office/officeart/2005/8/layout/process1"/>
    <dgm:cxn modelId="{DCC326BE-0C34-4242-A693-CD6216AD1D71}" type="presParOf" srcId="{3A70B0E7-B5C9-BC4C-B868-CBBE053D42F3}" destId="{2A595AE8-1DAE-5F43-BB9D-87C3119C0154}" srcOrd="1" destOrd="0" presId="urn:microsoft.com/office/officeart/2005/8/layout/process1"/>
    <dgm:cxn modelId="{2688057B-E732-4A4C-8DC0-3DF7F84DBC90}" type="presParOf" srcId="{2A595AE8-1DAE-5F43-BB9D-87C3119C0154}" destId="{82C8C867-268A-EC48-BEEE-F2B0A927FFCD}" srcOrd="0" destOrd="0" presId="urn:microsoft.com/office/officeart/2005/8/layout/process1"/>
    <dgm:cxn modelId="{D6E04A00-B960-644E-98D0-768A32863C91}" type="presParOf" srcId="{3A70B0E7-B5C9-BC4C-B868-CBBE053D42F3}" destId="{77113A54-3AC0-3547-B5AD-3C83158FAEA3}" srcOrd="2" destOrd="0" presId="urn:microsoft.com/office/officeart/2005/8/layout/process1"/>
    <dgm:cxn modelId="{B71AC090-C663-B64C-8A32-0CC65E5109EA}" type="presParOf" srcId="{3A70B0E7-B5C9-BC4C-B868-CBBE053D42F3}" destId="{EDE35094-B302-474E-B0AE-6D2EA57CA160}" srcOrd="3" destOrd="0" presId="urn:microsoft.com/office/officeart/2005/8/layout/process1"/>
    <dgm:cxn modelId="{28E5A41A-2A8A-6349-AB72-688AEB950EF5}" type="presParOf" srcId="{EDE35094-B302-474E-B0AE-6D2EA57CA160}" destId="{1C44CC1B-F22D-3847-958B-2C06FDB7B297}" srcOrd="0" destOrd="0" presId="urn:microsoft.com/office/officeart/2005/8/layout/process1"/>
    <dgm:cxn modelId="{B858B691-7405-8043-B234-10ACF51A67BD}" type="presParOf" srcId="{3A70B0E7-B5C9-BC4C-B868-CBBE053D42F3}" destId="{B104D52B-E3CA-714A-834E-AE719BD25762}" srcOrd="4" destOrd="0" presId="urn:microsoft.com/office/officeart/2005/8/layout/process1"/>
    <dgm:cxn modelId="{ACC4E857-28FA-9346-9F82-EFC19DA77ED7}" type="presParOf" srcId="{3A70B0E7-B5C9-BC4C-B868-CBBE053D42F3}" destId="{AF717798-A2D6-0149-9080-7368DA3ED6B7}" srcOrd="5" destOrd="0" presId="urn:microsoft.com/office/officeart/2005/8/layout/process1"/>
    <dgm:cxn modelId="{115CB4BE-9A9E-2E48-82FA-25602D920498}" type="presParOf" srcId="{AF717798-A2D6-0149-9080-7368DA3ED6B7}" destId="{0CCF554C-4551-0747-96AE-49B5AAA5686D}" srcOrd="0" destOrd="0" presId="urn:microsoft.com/office/officeart/2005/8/layout/process1"/>
    <dgm:cxn modelId="{80AA59FA-756F-2944-87D6-F6F6ABDDA0AE}" type="presParOf" srcId="{3A70B0E7-B5C9-BC4C-B868-CBBE053D42F3}" destId="{D768E14B-5FB1-6D4F-BCCC-D9617DD00629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739296-E7D7-AA4F-B4E8-3D4D40B4FD24}">
      <dsp:nvSpPr>
        <dsp:cNvPr id="0" name=""/>
        <dsp:cNvSpPr/>
      </dsp:nvSpPr>
      <dsp:spPr>
        <a:xfrm>
          <a:off x="3616" y="1277186"/>
          <a:ext cx="1581224" cy="1971589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Inputs</a:t>
          </a:r>
          <a:endParaRPr lang="en-US" sz="14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Advisory Group</a:t>
          </a:r>
          <a:endParaRPr lang="en-US" sz="11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Community Liaison</a:t>
          </a:r>
          <a:endParaRPr lang="en-US" sz="11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Research funds</a:t>
          </a:r>
          <a:endParaRPr lang="en-US" sz="11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Siksika Health Services Infrastructure</a:t>
          </a:r>
          <a:endParaRPr lang="en-US" sz="1100" kern="1200" dirty="0">
            <a:solidFill>
              <a:schemeClr val="tx1"/>
            </a:solidFill>
          </a:endParaRP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Constraints: community disconnection, competing interests.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49928" y="1323498"/>
        <a:ext cx="1488600" cy="1878965"/>
      </dsp:txXfrm>
    </dsp:sp>
    <dsp:sp modelId="{2A595AE8-1DAE-5F43-BB9D-87C3119C0154}">
      <dsp:nvSpPr>
        <dsp:cNvPr id="0" name=""/>
        <dsp:cNvSpPr/>
      </dsp:nvSpPr>
      <dsp:spPr>
        <a:xfrm>
          <a:off x="1742963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742963" y="2145338"/>
        <a:ext cx="234653" cy="235285"/>
      </dsp:txXfrm>
    </dsp:sp>
    <dsp:sp modelId="{77113A54-3AC0-3547-B5AD-3C83158FAEA3}">
      <dsp:nvSpPr>
        <dsp:cNvPr id="0" name=""/>
        <dsp:cNvSpPr/>
      </dsp:nvSpPr>
      <dsp:spPr>
        <a:xfrm>
          <a:off x="2217330" y="1277186"/>
          <a:ext cx="1581224" cy="1971589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Activities</a:t>
          </a:r>
          <a:endParaRPr lang="en-US" sz="14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Improve existing services</a:t>
          </a:r>
          <a:endParaRPr lang="en-US" sz="11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Expand arthritis services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2263642" y="1323498"/>
        <a:ext cx="1488600" cy="1878965"/>
      </dsp:txXfrm>
    </dsp:sp>
    <dsp:sp modelId="{EDE35094-B302-474E-B0AE-6D2EA57CA160}">
      <dsp:nvSpPr>
        <dsp:cNvPr id="0" name=""/>
        <dsp:cNvSpPr/>
      </dsp:nvSpPr>
      <dsp:spPr>
        <a:xfrm>
          <a:off x="3956677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956677" y="2145338"/>
        <a:ext cx="234653" cy="235285"/>
      </dsp:txXfrm>
    </dsp:sp>
    <dsp:sp modelId="{B104D52B-E3CA-714A-834E-AE719BD25762}">
      <dsp:nvSpPr>
        <dsp:cNvPr id="0" name=""/>
        <dsp:cNvSpPr/>
      </dsp:nvSpPr>
      <dsp:spPr>
        <a:xfrm>
          <a:off x="4431044" y="1277186"/>
          <a:ext cx="1581224" cy="1971589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Outputs</a:t>
          </a:r>
          <a:endParaRPr lang="en-US" sz="14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Quantity and quality of:</a:t>
          </a:r>
          <a:endParaRPr lang="en-US" sz="1100" kern="1200" dirty="0">
            <a:solidFill>
              <a:schemeClr val="tx1"/>
            </a:solidFill>
          </a:endParaRP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Existing services</a:t>
          </a:r>
          <a:endParaRPr lang="en-US" sz="1100" kern="1200" dirty="0">
            <a:solidFill>
              <a:schemeClr val="tx1"/>
            </a:solidFill>
          </a:endParaRP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Expanded services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4477356" y="1323498"/>
        <a:ext cx="1488600" cy="1878965"/>
      </dsp:txXfrm>
    </dsp:sp>
    <dsp:sp modelId="{AF717798-A2D6-0149-9080-7368DA3ED6B7}">
      <dsp:nvSpPr>
        <dsp:cNvPr id="0" name=""/>
        <dsp:cNvSpPr/>
      </dsp:nvSpPr>
      <dsp:spPr>
        <a:xfrm>
          <a:off x="6170391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170391" y="2145338"/>
        <a:ext cx="234653" cy="235285"/>
      </dsp:txXfrm>
    </dsp:sp>
    <dsp:sp modelId="{D768E14B-5FB1-6D4F-BCCC-D9617DD00629}">
      <dsp:nvSpPr>
        <dsp:cNvPr id="0" name=""/>
        <dsp:cNvSpPr/>
      </dsp:nvSpPr>
      <dsp:spPr>
        <a:xfrm>
          <a:off x="6644759" y="1277186"/>
          <a:ext cx="1581224" cy="1971589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Outcomes</a:t>
          </a:r>
          <a:endParaRPr lang="en-US" sz="14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Improve health outcomes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6691071" y="1323498"/>
        <a:ext cx="1488600" cy="18789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739296-E7D7-AA4F-B4E8-3D4D40B4FD24}">
      <dsp:nvSpPr>
        <dsp:cNvPr id="0" name=""/>
        <dsp:cNvSpPr/>
      </dsp:nvSpPr>
      <dsp:spPr>
        <a:xfrm>
          <a:off x="3616" y="1210478"/>
          <a:ext cx="1581224" cy="2105005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Inputs</a:t>
          </a:r>
          <a:endParaRPr lang="en-US" sz="1400" kern="1200" dirty="0">
            <a:solidFill>
              <a:schemeClr val="tx1"/>
            </a:solidFill>
          </a:endParaRPr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Community liaison</a:t>
          </a:r>
          <a:endParaRPr lang="en-US" sz="1100" kern="1200" dirty="0">
            <a:solidFill>
              <a:schemeClr val="tx1"/>
            </a:solidFill>
          </a:endParaRPr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(global evidence)?</a:t>
          </a:r>
          <a:endParaRPr lang="en-US" sz="1100" kern="1200" dirty="0">
            <a:solidFill>
              <a:schemeClr val="tx1"/>
            </a:solidFill>
          </a:endParaRPr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Communication system</a:t>
          </a:r>
          <a:endParaRPr lang="en-US" sz="1100" kern="1200" dirty="0">
            <a:solidFill>
              <a:schemeClr val="tx1"/>
            </a:solidFill>
          </a:endParaRPr>
        </a:p>
        <a:p>
          <a:pPr marL="0" marR="0" lvl="2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1100" kern="1200" dirty="0" smtClean="0">
              <a:solidFill>
                <a:schemeClr val="tx1"/>
              </a:solidFill>
            </a:rPr>
            <a:t>Constraints: </a:t>
          </a:r>
          <a:r>
            <a:rPr lang="en-US" sz="1100" kern="1200" dirty="0" smtClean="0">
              <a:solidFill>
                <a:schemeClr val="tx1"/>
              </a:solidFill>
            </a:rPr>
            <a:t>Access to information</a:t>
          </a:r>
        </a:p>
        <a:p>
          <a:pPr marL="228600" lvl="2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Time</a:t>
          </a:r>
          <a:r>
            <a:rPr lang="en-US" sz="1100" kern="1200" dirty="0" smtClean="0">
              <a:solidFill>
                <a:schemeClr val="tx1"/>
              </a:solidFill>
            </a:rPr>
            <a:t>, distrust, low system connectivity, low disease awareness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49928" y="1256790"/>
        <a:ext cx="1488600" cy="2012381"/>
      </dsp:txXfrm>
    </dsp:sp>
    <dsp:sp modelId="{2A595AE8-1DAE-5F43-BB9D-87C3119C0154}">
      <dsp:nvSpPr>
        <dsp:cNvPr id="0" name=""/>
        <dsp:cNvSpPr/>
      </dsp:nvSpPr>
      <dsp:spPr>
        <a:xfrm>
          <a:off x="1742963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742963" y="2145338"/>
        <a:ext cx="234653" cy="235285"/>
      </dsp:txXfrm>
    </dsp:sp>
    <dsp:sp modelId="{77113A54-3AC0-3547-B5AD-3C83158FAEA3}">
      <dsp:nvSpPr>
        <dsp:cNvPr id="0" name=""/>
        <dsp:cNvSpPr/>
      </dsp:nvSpPr>
      <dsp:spPr>
        <a:xfrm>
          <a:off x="2217330" y="1210478"/>
          <a:ext cx="1581224" cy="2105005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Activities</a:t>
          </a:r>
          <a:endParaRPr lang="en-US" sz="14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Constantly communicate with service providers about users</a:t>
          </a:r>
          <a:endParaRPr lang="en-US" sz="11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Make appointments for users</a:t>
          </a:r>
          <a:endParaRPr lang="en-US" sz="11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Arrange transportation for users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2263642" y="1256790"/>
        <a:ext cx="1488600" cy="2012381"/>
      </dsp:txXfrm>
    </dsp:sp>
    <dsp:sp modelId="{EDE35094-B302-474E-B0AE-6D2EA57CA160}">
      <dsp:nvSpPr>
        <dsp:cNvPr id="0" name=""/>
        <dsp:cNvSpPr/>
      </dsp:nvSpPr>
      <dsp:spPr>
        <a:xfrm>
          <a:off x="3956677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956677" y="2145338"/>
        <a:ext cx="234653" cy="235285"/>
      </dsp:txXfrm>
    </dsp:sp>
    <dsp:sp modelId="{B104D52B-E3CA-714A-834E-AE719BD25762}">
      <dsp:nvSpPr>
        <dsp:cNvPr id="0" name=""/>
        <dsp:cNvSpPr/>
      </dsp:nvSpPr>
      <dsp:spPr>
        <a:xfrm>
          <a:off x="4431044" y="1210478"/>
          <a:ext cx="1581224" cy="2105005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Outputs</a:t>
          </a:r>
          <a:endParaRPr lang="en-US" sz="14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Quantity and quality of: </a:t>
          </a:r>
          <a:endParaRPr lang="en-US" sz="1100" kern="1200" dirty="0">
            <a:solidFill>
              <a:schemeClr val="tx1"/>
            </a:solidFill>
          </a:endParaRP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Communications to providers</a:t>
          </a:r>
          <a:endParaRPr lang="en-US" sz="1100" kern="1200" dirty="0">
            <a:solidFill>
              <a:schemeClr val="tx1"/>
            </a:solidFill>
          </a:endParaRP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Appointments with providers</a:t>
          </a:r>
          <a:endParaRPr lang="en-US" sz="1100" kern="1200" dirty="0">
            <a:solidFill>
              <a:schemeClr val="tx1"/>
            </a:solidFill>
          </a:endParaRP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Transportation services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4477356" y="1256790"/>
        <a:ext cx="1488600" cy="2012381"/>
      </dsp:txXfrm>
    </dsp:sp>
    <dsp:sp modelId="{AF717798-A2D6-0149-9080-7368DA3ED6B7}">
      <dsp:nvSpPr>
        <dsp:cNvPr id="0" name=""/>
        <dsp:cNvSpPr/>
      </dsp:nvSpPr>
      <dsp:spPr>
        <a:xfrm>
          <a:off x="6170391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170391" y="2145338"/>
        <a:ext cx="234653" cy="235285"/>
      </dsp:txXfrm>
    </dsp:sp>
    <dsp:sp modelId="{D768E14B-5FB1-6D4F-BCCC-D9617DD00629}">
      <dsp:nvSpPr>
        <dsp:cNvPr id="0" name=""/>
        <dsp:cNvSpPr/>
      </dsp:nvSpPr>
      <dsp:spPr>
        <a:xfrm>
          <a:off x="6644759" y="1210478"/>
          <a:ext cx="1581224" cy="2105005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Outcomes</a:t>
          </a:r>
          <a:endParaRPr lang="en-US" sz="14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Improved quality of care</a:t>
          </a:r>
          <a:endParaRPr lang="en-US" sz="11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Improved access to services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6691071" y="1256790"/>
        <a:ext cx="1488600" cy="20123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739296-E7D7-AA4F-B4E8-3D4D40B4FD24}">
      <dsp:nvSpPr>
        <dsp:cNvPr id="0" name=""/>
        <dsp:cNvSpPr/>
      </dsp:nvSpPr>
      <dsp:spPr>
        <a:xfrm>
          <a:off x="3616" y="1143771"/>
          <a:ext cx="1581224" cy="2238420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Inputs</a:t>
          </a:r>
          <a:endParaRPr lang="en-US" sz="14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Elders’ wisdom</a:t>
          </a:r>
          <a:endParaRPr lang="en-US" sz="11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Community </a:t>
          </a:r>
          <a:r>
            <a:rPr lang="en-US" sz="1100" kern="1200" dirty="0" smtClean="0">
              <a:solidFill>
                <a:schemeClr val="tx1"/>
              </a:solidFill>
            </a:rPr>
            <a:t>worker</a:t>
          </a:r>
          <a:endParaRPr lang="en-US" sz="11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Access to information</a:t>
          </a:r>
          <a:endParaRPr lang="en-US" sz="1100" kern="1200" dirty="0">
            <a:solidFill>
              <a:schemeClr val="tx1"/>
            </a:solidFill>
          </a:endParaRP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Constraints</a:t>
          </a:r>
          <a:r>
            <a:rPr lang="en-US" sz="1100" kern="1200" dirty="0" smtClean="0">
              <a:solidFill>
                <a:schemeClr val="tx1"/>
              </a:solidFill>
            </a:rPr>
            <a:t>: Lack of communication system </a:t>
          </a:r>
          <a:r>
            <a:rPr lang="en-US" sz="1100" kern="1200" dirty="0" smtClean="0">
              <a:solidFill>
                <a:schemeClr val="tx1"/>
              </a:solidFill>
            </a:rPr>
            <a:t>Cultural disconnection, language differences, low trust, communication technology difficulties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49928" y="1190083"/>
        <a:ext cx="1488600" cy="2145796"/>
      </dsp:txXfrm>
    </dsp:sp>
    <dsp:sp modelId="{2A595AE8-1DAE-5F43-BB9D-87C3119C0154}">
      <dsp:nvSpPr>
        <dsp:cNvPr id="0" name=""/>
        <dsp:cNvSpPr/>
      </dsp:nvSpPr>
      <dsp:spPr>
        <a:xfrm>
          <a:off x="1742963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742963" y="2145338"/>
        <a:ext cx="234653" cy="235285"/>
      </dsp:txXfrm>
    </dsp:sp>
    <dsp:sp modelId="{77113A54-3AC0-3547-B5AD-3C83158FAEA3}">
      <dsp:nvSpPr>
        <dsp:cNvPr id="0" name=""/>
        <dsp:cNvSpPr/>
      </dsp:nvSpPr>
      <dsp:spPr>
        <a:xfrm>
          <a:off x="2217330" y="1143771"/>
          <a:ext cx="1581224" cy="2238420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Activities</a:t>
          </a:r>
          <a:endParaRPr lang="en-US" sz="14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Cultural training for providers</a:t>
          </a:r>
          <a:endParaRPr lang="en-US" sz="11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Facilitate communication between users and providers</a:t>
          </a:r>
          <a:endParaRPr lang="en-US" sz="11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Monitor illness progression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2263642" y="1190083"/>
        <a:ext cx="1488600" cy="2145796"/>
      </dsp:txXfrm>
    </dsp:sp>
    <dsp:sp modelId="{EDE35094-B302-474E-B0AE-6D2EA57CA160}">
      <dsp:nvSpPr>
        <dsp:cNvPr id="0" name=""/>
        <dsp:cNvSpPr/>
      </dsp:nvSpPr>
      <dsp:spPr>
        <a:xfrm>
          <a:off x="3956677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956677" y="2145338"/>
        <a:ext cx="234653" cy="235285"/>
      </dsp:txXfrm>
    </dsp:sp>
    <dsp:sp modelId="{B104D52B-E3CA-714A-834E-AE719BD25762}">
      <dsp:nvSpPr>
        <dsp:cNvPr id="0" name=""/>
        <dsp:cNvSpPr/>
      </dsp:nvSpPr>
      <dsp:spPr>
        <a:xfrm>
          <a:off x="4431044" y="1143771"/>
          <a:ext cx="1581224" cy="2238420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Outputs</a:t>
          </a:r>
          <a:endParaRPr lang="en-US" sz="14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Quantity and quality of: </a:t>
          </a:r>
          <a:endParaRPr lang="en-US" sz="1100" kern="1200" dirty="0">
            <a:solidFill>
              <a:schemeClr val="tx1"/>
            </a:solidFill>
          </a:endParaRP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Cultural training activities</a:t>
          </a:r>
          <a:endParaRPr lang="en-US" sz="1100" kern="1200" dirty="0">
            <a:solidFill>
              <a:schemeClr val="tx1"/>
            </a:solidFill>
          </a:endParaRP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Medical appointments’ facilitation</a:t>
          </a:r>
          <a:endParaRPr lang="en-US" sz="1100" kern="1200" dirty="0">
            <a:solidFill>
              <a:schemeClr val="tx1"/>
            </a:solidFill>
          </a:endParaRP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Illnesses monitoring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4477356" y="1190083"/>
        <a:ext cx="1488600" cy="2145796"/>
      </dsp:txXfrm>
    </dsp:sp>
    <dsp:sp modelId="{AF717798-A2D6-0149-9080-7368DA3ED6B7}">
      <dsp:nvSpPr>
        <dsp:cNvPr id="0" name=""/>
        <dsp:cNvSpPr/>
      </dsp:nvSpPr>
      <dsp:spPr>
        <a:xfrm>
          <a:off x="6170391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170391" y="2145338"/>
        <a:ext cx="234653" cy="235285"/>
      </dsp:txXfrm>
    </dsp:sp>
    <dsp:sp modelId="{D768E14B-5FB1-6D4F-BCCC-D9617DD00629}">
      <dsp:nvSpPr>
        <dsp:cNvPr id="0" name=""/>
        <dsp:cNvSpPr/>
      </dsp:nvSpPr>
      <dsp:spPr>
        <a:xfrm>
          <a:off x="6644759" y="1143771"/>
          <a:ext cx="1581224" cy="2238420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Outcomes</a:t>
          </a:r>
          <a:endParaRPr lang="en-US" sz="14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Improved cultural safety (cultural competent care)</a:t>
          </a:r>
          <a:endParaRPr lang="en-US" sz="11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Increase understanding and trust between users and providers</a:t>
          </a:r>
          <a:endParaRPr lang="en-US" sz="11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tx1"/>
              </a:solidFill>
            </a:rPr>
            <a:t>Improved outcomes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6691071" y="1190083"/>
        <a:ext cx="1488600" cy="21457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739296-E7D7-AA4F-B4E8-3D4D40B4FD24}">
      <dsp:nvSpPr>
        <dsp:cNvPr id="0" name=""/>
        <dsp:cNvSpPr/>
      </dsp:nvSpPr>
      <dsp:spPr>
        <a:xfrm>
          <a:off x="3616" y="1164617"/>
          <a:ext cx="1581224" cy="2196728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Inputs</a:t>
          </a:r>
          <a:endParaRPr lang="en-US" sz="120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>
              <a:solidFill>
                <a:schemeClr val="tx1"/>
              </a:solidFill>
            </a:rPr>
            <a:t>Community worker</a:t>
          </a:r>
          <a:endParaRPr lang="en-US" sz="90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>
              <a:solidFill>
                <a:schemeClr val="tx1"/>
              </a:solidFill>
            </a:rPr>
            <a:t>Elders’ wisdom</a:t>
          </a:r>
          <a:endParaRPr lang="en-US" sz="90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>
              <a:solidFill>
                <a:schemeClr val="tx1"/>
              </a:solidFill>
            </a:rPr>
            <a:t>Community members’ engagement</a:t>
          </a:r>
          <a:endParaRPr lang="en-US" sz="900" kern="1200" dirty="0">
            <a:solidFill>
              <a:schemeClr val="tx1"/>
            </a:solidFill>
          </a:endParaRP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>
              <a:solidFill>
                <a:schemeClr val="tx1"/>
              </a:solidFill>
            </a:rPr>
            <a:t>Constraints: </a:t>
          </a:r>
          <a:r>
            <a:rPr lang="en-US" sz="900" kern="1200" dirty="0" smtClean="0">
              <a:solidFill>
                <a:schemeClr val="tx1"/>
              </a:solidFill>
            </a:rPr>
            <a:t>lack of trust, trends to isolation, lack of knowledge about culture, lack of rehabilitation services on reserve, lack of communication among existing community resources.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49928" y="1210929"/>
        <a:ext cx="1488600" cy="2104104"/>
      </dsp:txXfrm>
    </dsp:sp>
    <dsp:sp modelId="{2A595AE8-1DAE-5F43-BB9D-87C3119C0154}">
      <dsp:nvSpPr>
        <dsp:cNvPr id="0" name=""/>
        <dsp:cNvSpPr/>
      </dsp:nvSpPr>
      <dsp:spPr>
        <a:xfrm>
          <a:off x="1742963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742963" y="2145338"/>
        <a:ext cx="234653" cy="235285"/>
      </dsp:txXfrm>
    </dsp:sp>
    <dsp:sp modelId="{77113A54-3AC0-3547-B5AD-3C83158FAEA3}">
      <dsp:nvSpPr>
        <dsp:cNvPr id="0" name=""/>
        <dsp:cNvSpPr/>
      </dsp:nvSpPr>
      <dsp:spPr>
        <a:xfrm>
          <a:off x="2217330" y="1164617"/>
          <a:ext cx="1581224" cy="2196728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Activities</a:t>
          </a:r>
          <a:endParaRPr lang="en-US" sz="120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>
              <a:solidFill>
                <a:schemeClr val="tx1"/>
              </a:solidFill>
            </a:rPr>
            <a:t>Facilitate access to needed services through counseling, compassionate support, education and shared-decision making (Navigation).</a:t>
          </a:r>
          <a:endParaRPr lang="en-US" sz="90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>
              <a:solidFill>
                <a:schemeClr val="tx1"/>
              </a:solidFill>
            </a:rPr>
            <a:t>Increase connections to culture (cultural support)</a:t>
          </a:r>
          <a:endParaRPr lang="en-US" sz="90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>
              <a:solidFill>
                <a:schemeClr val="tx1"/>
              </a:solidFill>
            </a:rPr>
            <a:t>Increase connections among people with arthritis through collective learning activities and community awareness about arthritis (social support)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2263642" y="1210929"/>
        <a:ext cx="1488600" cy="2104104"/>
      </dsp:txXfrm>
    </dsp:sp>
    <dsp:sp modelId="{EDE35094-B302-474E-B0AE-6D2EA57CA160}">
      <dsp:nvSpPr>
        <dsp:cNvPr id="0" name=""/>
        <dsp:cNvSpPr/>
      </dsp:nvSpPr>
      <dsp:spPr>
        <a:xfrm>
          <a:off x="3956677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956677" y="2145338"/>
        <a:ext cx="234653" cy="235285"/>
      </dsp:txXfrm>
    </dsp:sp>
    <dsp:sp modelId="{B104D52B-E3CA-714A-834E-AE719BD25762}">
      <dsp:nvSpPr>
        <dsp:cNvPr id="0" name=""/>
        <dsp:cNvSpPr/>
      </dsp:nvSpPr>
      <dsp:spPr>
        <a:xfrm>
          <a:off x="4431044" y="1164617"/>
          <a:ext cx="1581224" cy="2196728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Outputs</a:t>
          </a:r>
          <a:endParaRPr lang="en-US" sz="120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>
              <a:solidFill>
                <a:schemeClr val="tx1"/>
              </a:solidFill>
            </a:rPr>
            <a:t>Quantity and quality of: </a:t>
          </a:r>
          <a:endParaRPr lang="en-US" sz="900" kern="1200" dirty="0">
            <a:solidFill>
              <a:schemeClr val="tx1"/>
            </a:solidFill>
          </a:endParaRP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>
              <a:solidFill>
                <a:schemeClr val="tx1"/>
              </a:solidFill>
            </a:rPr>
            <a:t>Services’ accessed</a:t>
          </a:r>
          <a:endParaRPr lang="en-US" sz="900" kern="1200" dirty="0">
            <a:solidFill>
              <a:schemeClr val="tx1"/>
            </a:solidFill>
          </a:endParaRP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>
              <a:solidFill>
                <a:schemeClr val="tx1"/>
              </a:solidFill>
            </a:rPr>
            <a:t>Trust relationships</a:t>
          </a:r>
          <a:endParaRPr lang="en-US" sz="900" kern="1200" dirty="0">
            <a:solidFill>
              <a:schemeClr val="tx1"/>
            </a:solidFill>
          </a:endParaRP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>
              <a:solidFill>
                <a:schemeClr val="tx1"/>
              </a:solidFill>
            </a:rPr>
            <a:t>Cultural awareness and utilization for care</a:t>
          </a:r>
          <a:endParaRPr lang="en-US" sz="900" kern="1200" dirty="0">
            <a:solidFill>
              <a:schemeClr val="tx1"/>
            </a:solidFill>
          </a:endParaRP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>
              <a:solidFill>
                <a:schemeClr val="tx1"/>
              </a:solidFill>
            </a:rPr>
            <a:t>Members, efforts to advocate needs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4477356" y="1210929"/>
        <a:ext cx="1488600" cy="2104104"/>
      </dsp:txXfrm>
    </dsp:sp>
    <dsp:sp modelId="{AF717798-A2D6-0149-9080-7368DA3ED6B7}">
      <dsp:nvSpPr>
        <dsp:cNvPr id="0" name=""/>
        <dsp:cNvSpPr/>
      </dsp:nvSpPr>
      <dsp:spPr>
        <a:xfrm>
          <a:off x="6170391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6170391" y="2145338"/>
        <a:ext cx="234653" cy="235285"/>
      </dsp:txXfrm>
    </dsp:sp>
    <dsp:sp modelId="{D768E14B-5FB1-6D4F-BCCC-D9617DD00629}">
      <dsp:nvSpPr>
        <dsp:cNvPr id="0" name=""/>
        <dsp:cNvSpPr/>
      </dsp:nvSpPr>
      <dsp:spPr>
        <a:xfrm>
          <a:off x="6644759" y="1164617"/>
          <a:ext cx="1581224" cy="2196728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Outcomes</a:t>
          </a:r>
          <a:endParaRPr lang="en-US" sz="120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>
              <a:solidFill>
                <a:schemeClr val="tx1"/>
              </a:solidFill>
            </a:rPr>
            <a:t>Improve health care</a:t>
          </a:r>
          <a:endParaRPr lang="en-US" sz="90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>
              <a:solidFill>
                <a:schemeClr val="tx1"/>
              </a:solidFill>
            </a:rPr>
            <a:t>Increase knowledge, capacity and illness ownership</a:t>
          </a:r>
          <a:endParaRPr lang="en-US" sz="90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>
              <a:solidFill>
                <a:schemeClr val="tx1"/>
              </a:solidFill>
            </a:rPr>
            <a:t>Increase healing and wellness</a:t>
          </a:r>
          <a:endParaRPr lang="en-US" sz="90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>
              <a:solidFill>
                <a:schemeClr val="tx1"/>
              </a:solidFill>
            </a:rPr>
            <a:t>A community of support with a collective voice to advocate arthritis needs.</a:t>
          </a:r>
          <a:endParaRPr lang="en-US" sz="90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>
              <a:solidFill>
                <a:schemeClr val="tx1"/>
              </a:solidFill>
            </a:rPr>
            <a:t>Public awareness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6691071" y="1210929"/>
        <a:ext cx="1488600" cy="2104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7F82-BA3F-BC40-B50A-00FAEDE3D7F5}" type="datetimeFigureOut">
              <a:rPr lang="en-US" smtClean="0"/>
              <a:t>16-11-04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5B97-F40B-B74D-ACC7-73186539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18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7F82-BA3F-BC40-B50A-00FAEDE3D7F5}" type="datetimeFigureOut">
              <a:rPr lang="en-US" smtClean="0"/>
              <a:t>16-11-04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5B97-F40B-B74D-ACC7-73186539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7F82-BA3F-BC40-B50A-00FAEDE3D7F5}" type="datetimeFigureOut">
              <a:rPr lang="en-US" smtClean="0"/>
              <a:t>16-11-04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5B97-F40B-B74D-ACC7-73186539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7F82-BA3F-BC40-B50A-00FAEDE3D7F5}" type="datetimeFigureOut">
              <a:rPr lang="en-US" smtClean="0"/>
              <a:t>16-11-04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5B97-F40B-B74D-ACC7-73186539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3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7F82-BA3F-BC40-B50A-00FAEDE3D7F5}" type="datetimeFigureOut">
              <a:rPr lang="en-US" smtClean="0"/>
              <a:t>16-11-04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5B97-F40B-B74D-ACC7-73186539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04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7F82-BA3F-BC40-B50A-00FAEDE3D7F5}" type="datetimeFigureOut">
              <a:rPr lang="en-US" smtClean="0"/>
              <a:t>16-11-04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5B97-F40B-B74D-ACC7-73186539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4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7F82-BA3F-BC40-B50A-00FAEDE3D7F5}" type="datetimeFigureOut">
              <a:rPr lang="en-US" smtClean="0"/>
              <a:t>16-11-04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5B97-F40B-B74D-ACC7-73186539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06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7F82-BA3F-BC40-B50A-00FAEDE3D7F5}" type="datetimeFigureOut">
              <a:rPr lang="en-US" smtClean="0"/>
              <a:t>16-11-04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5B97-F40B-B74D-ACC7-73186539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46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7F82-BA3F-BC40-B50A-00FAEDE3D7F5}" type="datetimeFigureOut">
              <a:rPr lang="en-US" smtClean="0"/>
              <a:t>16-11-04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5B97-F40B-B74D-ACC7-73186539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3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7F82-BA3F-BC40-B50A-00FAEDE3D7F5}" type="datetimeFigureOut">
              <a:rPr lang="en-US" smtClean="0"/>
              <a:t>16-11-04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5B97-F40B-B74D-ACC7-73186539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7F82-BA3F-BC40-B50A-00FAEDE3D7F5}" type="datetimeFigureOut">
              <a:rPr lang="en-US" smtClean="0"/>
              <a:t>16-11-04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5B97-F40B-B74D-ACC7-73186539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0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47F82-BA3F-BC40-B50A-00FAEDE3D7F5}" type="datetimeFigureOut">
              <a:rPr lang="en-US" smtClean="0"/>
              <a:t>16-11-04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85B97-F40B-B74D-ACC7-73186539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7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Siksika Case Manager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Logic Models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88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OVERALL MODEL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499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4550" y="1426105"/>
            <a:ext cx="858851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Purpose: To develop, implement and evaluate an arthritis model of care to improve the health of people living in Siksika.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4550" y="5367867"/>
            <a:ext cx="858851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Context: High prevalence of arthritis, relatively unaware community, low trust in health system, jurisdictional funding issues,  geographical barriers, strong leadership, strong local health infrastructure, cultural and social network’s disruptions, </a:t>
            </a:r>
            <a:r>
              <a:rPr lang="en-US" dirty="0" err="1" smtClean="0"/>
              <a:t>socioeconomical</a:t>
            </a:r>
            <a:r>
              <a:rPr lang="en-US" dirty="0" smtClean="0"/>
              <a:t> disadvantages, </a:t>
            </a:r>
            <a:endParaRPr lang="en-US" dirty="0"/>
          </a:p>
        </p:txBody>
      </p:sp>
      <p:cxnSp>
        <p:nvCxnSpPr>
          <p:cNvPr id="7" name="Straight Arrow Connector 6"/>
          <p:cNvCxnSpPr>
            <a:stCxn id="3" idx="1"/>
          </p:cNvCxnSpPr>
          <p:nvPr/>
        </p:nvCxnSpPr>
        <p:spPr>
          <a:xfrm>
            <a:off x="284550" y="1749271"/>
            <a:ext cx="0" cy="964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3" idx="1"/>
            <a:endCxn id="5" idx="1"/>
          </p:cNvCxnSpPr>
          <p:nvPr/>
        </p:nvCxnSpPr>
        <p:spPr>
          <a:xfrm rot="10800000" flipV="1">
            <a:off x="284550" y="1749270"/>
            <a:ext cx="12700" cy="4218761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/>
          <p:nvPr/>
        </p:nvCxnSpPr>
        <p:spPr>
          <a:xfrm rot="10800000">
            <a:off x="2032001" y="4826001"/>
            <a:ext cx="2556933" cy="541867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331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existing services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585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Organization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3511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4896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Communication Improvement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50675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294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 ARTHRITIS SERVICES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22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Navigation, Cultural Support &amp; Social support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615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422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412</Words>
  <Application>Microsoft Macintosh PowerPoint</Application>
  <PresentationFormat>On-screen Show (4:3)</PresentationFormat>
  <Paragraphs>82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Siksika Case Manager Project</vt:lpstr>
      <vt:lpstr>OVERALL MODEL</vt:lpstr>
      <vt:lpstr>Improving existing services</vt:lpstr>
      <vt:lpstr>Services Organization </vt:lpstr>
      <vt:lpstr>Communication Improvement</vt:lpstr>
      <vt:lpstr>EXPAND ARTHRITIS SERVICES</vt:lpstr>
      <vt:lpstr>Navigation, Cultural Support &amp; Social support</vt:lpstr>
    </vt:vector>
  </TitlesOfParts>
  <Company>University of Calgary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Siksika Case Manager Project</dc:title>
  <dc:creator>Research Loyola Sánchez</dc:creator>
  <cp:lastModifiedBy>Research Loyola Sánchez</cp:lastModifiedBy>
  <cp:revision>37</cp:revision>
  <dcterms:created xsi:type="dcterms:W3CDTF">2016-10-26T21:58:36Z</dcterms:created>
  <dcterms:modified xsi:type="dcterms:W3CDTF">2016-11-04T19:09:11Z</dcterms:modified>
</cp:coreProperties>
</file>