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762695-B1E6-43C8-B0A3-68BECD24BDAC}" v="8" dt="2020-08-11T23:55:18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8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Schulz" userId="6ab7cd28-bb3e-4b14-a6a5-91d0342165b4" providerId="ADAL" clId="{C6762695-B1E6-43C8-B0A3-68BECD24BDAC}"/>
    <pc:docChg chg="undo custSel modSld">
      <pc:chgData name="Philip Schulz" userId="6ab7cd28-bb3e-4b14-a6a5-91d0342165b4" providerId="ADAL" clId="{C6762695-B1E6-43C8-B0A3-68BECD24BDAC}" dt="2020-08-12T19:33:18.721" v="839" actId="20577"/>
      <pc:docMkLst>
        <pc:docMk/>
      </pc:docMkLst>
      <pc:sldChg chg="addSp delSp modSp mod">
        <pc:chgData name="Philip Schulz" userId="6ab7cd28-bb3e-4b14-a6a5-91d0342165b4" providerId="ADAL" clId="{C6762695-B1E6-43C8-B0A3-68BECD24BDAC}" dt="2020-08-12T19:28:19.143" v="807" actId="14100"/>
        <pc:sldMkLst>
          <pc:docMk/>
          <pc:sldMk cId="3441805840" sldId="257"/>
        </pc:sldMkLst>
        <pc:spChg chg="del mod">
          <ac:chgData name="Philip Schulz" userId="6ab7cd28-bb3e-4b14-a6a5-91d0342165b4" providerId="ADAL" clId="{C6762695-B1E6-43C8-B0A3-68BECD24BDAC}" dt="2020-08-12T19:13:40.151" v="727" actId="478"/>
          <ac:spMkLst>
            <pc:docMk/>
            <pc:sldMk cId="3441805840" sldId="257"/>
            <ac:spMk id="6" creationId="{B7446F5B-9F7A-4EBF-A68C-0C2C11AF0C68}"/>
          </ac:spMkLst>
        </pc:spChg>
        <pc:spChg chg="mod">
          <ac:chgData name="Philip Schulz" userId="6ab7cd28-bb3e-4b14-a6a5-91d0342165b4" providerId="ADAL" clId="{C6762695-B1E6-43C8-B0A3-68BECD24BDAC}" dt="2020-08-12T19:13:35.526" v="726" actId="1076"/>
          <ac:spMkLst>
            <pc:docMk/>
            <pc:sldMk cId="3441805840" sldId="257"/>
            <ac:spMk id="7" creationId="{4DE2D440-65AB-4720-A290-941A98A5C2FC}"/>
          </ac:spMkLst>
        </pc:spChg>
        <pc:spChg chg="del mod">
          <ac:chgData name="Philip Schulz" userId="6ab7cd28-bb3e-4b14-a6a5-91d0342165b4" providerId="ADAL" clId="{C6762695-B1E6-43C8-B0A3-68BECD24BDAC}" dt="2020-08-12T19:07:58.790" v="479" actId="478"/>
          <ac:spMkLst>
            <pc:docMk/>
            <pc:sldMk cId="3441805840" sldId="257"/>
            <ac:spMk id="9" creationId="{48984A44-1ABB-460C-8FCF-F7F0EEF28CD9}"/>
          </ac:spMkLst>
        </pc:spChg>
        <pc:spChg chg="mod">
          <ac:chgData name="Philip Schulz" userId="6ab7cd28-bb3e-4b14-a6a5-91d0342165b4" providerId="ADAL" clId="{C6762695-B1E6-43C8-B0A3-68BECD24BDAC}" dt="2020-08-12T19:24:05.864" v="799" actId="6549"/>
          <ac:spMkLst>
            <pc:docMk/>
            <pc:sldMk cId="3441805840" sldId="257"/>
            <ac:spMk id="10" creationId="{E2B5C82F-FF05-4C52-9FDA-654AEE6B2B0C}"/>
          </ac:spMkLst>
        </pc:spChg>
        <pc:spChg chg="add mod">
          <ac:chgData name="Philip Schulz" userId="6ab7cd28-bb3e-4b14-a6a5-91d0342165b4" providerId="ADAL" clId="{C6762695-B1E6-43C8-B0A3-68BECD24BDAC}" dt="2020-08-12T19:13:47.572" v="730" actId="255"/>
          <ac:spMkLst>
            <pc:docMk/>
            <pc:sldMk cId="3441805840" sldId="257"/>
            <ac:spMk id="11" creationId="{C284856A-F83F-4CB6-8F27-BC4E46AB34E5}"/>
          </ac:spMkLst>
        </pc:spChg>
        <pc:spChg chg="del mod">
          <ac:chgData name="Philip Schulz" userId="6ab7cd28-bb3e-4b14-a6a5-91d0342165b4" providerId="ADAL" clId="{C6762695-B1E6-43C8-B0A3-68BECD24BDAC}" dt="2020-08-11T23:50:29.699" v="108" actId="21"/>
          <ac:spMkLst>
            <pc:docMk/>
            <pc:sldMk cId="3441805840" sldId="257"/>
            <ac:spMk id="11" creationId="{DB35D448-F0BA-473F-95AA-1D95BDD87B11}"/>
          </ac:spMkLst>
        </pc:spChg>
        <pc:spChg chg="mod">
          <ac:chgData name="Philip Schulz" userId="6ab7cd28-bb3e-4b14-a6a5-91d0342165b4" providerId="ADAL" clId="{C6762695-B1E6-43C8-B0A3-68BECD24BDAC}" dt="2020-08-12T19:07:47.340" v="476" actId="20577"/>
          <ac:spMkLst>
            <pc:docMk/>
            <pc:sldMk cId="3441805840" sldId="257"/>
            <ac:spMk id="12" creationId="{22E0F9AD-9498-4A4A-96B4-E87E61590E06}"/>
          </ac:spMkLst>
        </pc:spChg>
        <pc:spChg chg="add del mod">
          <ac:chgData name="Philip Schulz" userId="6ab7cd28-bb3e-4b14-a6a5-91d0342165b4" providerId="ADAL" clId="{C6762695-B1E6-43C8-B0A3-68BECD24BDAC}" dt="2020-08-12T19:02:02.743" v="380" actId="478"/>
          <ac:spMkLst>
            <pc:docMk/>
            <pc:sldMk cId="3441805840" sldId="257"/>
            <ac:spMk id="17" creationId="{239AB9BD-FE5A-4D5E-9B04-067705CD3630}"/>
          </ac:spMkLst>
        </pc:spChg>
        <pc:spChg chg="add mod">
          <ac:chgData name="Philip Schulz" userId="6ab7cd28-bb3e-4b14-a6a5-91d0342165b4" providerId="ADAL" clId="{C6762695-B1E6-43C8-B0A3-68BECD24BDAC}" dt="2020-08-11T23:50:26.437" v="107" actId="1076"/>
          <ac:spMkLst>
            <pc:docMk/>
            <pc:sldMk cId="3441805840" sldId="257"/>
            <ac:spMk id="18" creationId="{16CE03BC-83A3-4238-809A-377C4722378C}"/>
          </ac:spMkLst>
        </pc:spChg>
        <pc:spChg chg="add mod">
          <ac:chgData name="Philip Schulz" userId="6ab7cd28-bb3e-4b14-a6a5-91d0342165b4" providerId="ADAL" clId="{C6762695-B1E6-43C8-B0A3-68BECD24BDAC}" dt="2020-08-12T19:13:35.526" v="726" actId="1076"/>
          <ac:spMkLst>
            <pc:docMk/>
            <pc:sldMk cId="3441805840" sldId="257"/>
            <ac:spMk id="19" creationId="{AFC9E6F4-B34E-4F87-AB3E-7553B497D834}"/>
          </ac:spMkLst>
        </pc:spChg>
        <pc:spChg chg="add del mod">
          <ac:chgData name="Philip Schulz" userId="6ab7cd28-bb3e-4b14-a6a5-91d0342165b4" providerId="ADAL" clId="{C6762695-B1E6-43C8-B0A3-68BECD24BDAC}" dt="2020-08-11T23:51:39.438" v="142" actId="21"/>
          <ac:spMkLst>
            <pc:docMk/>
            <pc:sldMk cId="3441805840" sldId="257"/>
            <ac:spMk id="19" creationId="{C5869D9D-F061-423A-A8D1-07F921A94EDA}"/>
          </ac:spMkLst>
        </pc:spChg>
        <pc:spChg chg="add mod">
          <ac:chgData name="Philip Schulz" userId="6ab7cd28-bb3e-4b14-a6a5-91d0342165b4" providerId="ADAL" clId="{C6762695-B1E6-43C8-B0A3-68BECD24BDAC}" dt="2020-08-12T19:28:19.143" v="807" actId="14100"/>
          <ac:spMkLst>
            <pc:docMk/>
            <pc:sldMk cId="3441805840" sldId="257"/>
            <ac:spMk id="20" creationId="{1878448D-0575-49C1-87E1-F85D134F8EE9}"/>
          </ac:spMkLst>
        </pc:spChg>
        <pc:picChg chg="del">
          <ac:chgData name="Philip Schulz" userId="6ab7cd28-bb3e-4b14-a6a5-91d0342165b4" providerId="ADAL" clId="{C6762695-B1E6-43C8-B0A3-68BECD24BDAC}" dt="2020-08-12T19:07:55.798" v="477" actId="478"/>
          <ac:picMkLst>
            <pc:docMk/>
            <pc:sldMk cId="3441805840" sldId="257"/>
            <ac:picMk id="2" creationId="{27AF2D12-D826-45A7-97E8-37D9A832D272}"/>
          </ac:picMkLst>
        </pc:picChg>
        <pc:picChg chg="add del mod ord">
          <ac:chgData name="Philip Schulz" userId="6ab7cd28-bb3e-4b14-a6a5-91d0342165b4" providerId="ADAL" clId="{C6762695-B1E6-43C8-B0A3-68BECD24BDAC}" dt="2020-08-12T19:02:00.025" v="379" actId="478"/>
          <ac:picMkLst>
            <pc:docMk/>
            <pc:sldMk cId="3441805840" sldId="257"/>
            <ac:picMk id="4" creationId="{3418B2E3-197F-4385-965B-E9932A3C1C21}"/>
          </ac:picMkLst>
        </pc:picChg>
        <pc:picChg chg="del">
          <ac:chgData name="Philip Schulz" userId="6ab7cd28-bb3e-4b14-a6a5-91d0342165b4" providerId="ADAL" clId="{C6762695-B1E6-43C8-B0A3-68BECD24BDAC}" dt="2020-08-12T19:04:32.831" v="384" actId="478"/>
          <ac:picMkLst>
            <pc:docMk/>
            <pc:sldMk cId="3441805840" sldId="257"/>
            <ac:picMk id="5" creationId="{7856F9C4-3853-468B-9CCD-785E144EC4F6}"/>
          </ac:picMkLst>
        </pc:picChg>
        <pc:picChg chg="add del mod">
          <ac:chgData name="Philip Schulz" userId="6ab7cd28-bb3e-4b14-a6a5-91d0342165b4" providerId="ADAL" clId="{C6762695-B1E6-43C8-B0A3-68BECD24BDAC}" dt="2020-08-12T19:09:20.878" v="583" actId="478"/>
          <ac:picMkLst>
            <pc:docMk/>
            <pc:sldMk cId="3441805840" sldId="257"/>
            <ac:picMk id="8" creationId="{62D60935-4448-424F-BC7E-AF0307AAD419}"/>
          </ac:picMkLst>
        </pc:picChg>
        <pc:picChg chg="mod">
          <ac:chgData name="Philip Schulz" userId="6ab7cd28-bb3e-4b14-a6a5-91d0342165b4" providerId="ADAL" clId="{C6762695-B1E6-43C8-B0A3-68BECD24BDAC}" dt="2020-08-12T19:00:13.101" v="341"/>
          <ac:picMkLst>
            <pc:docMk/>
            <pc:sldMk cId="3441805840" sldId="257"/>
            <ac:picMk id="13" creationId="{46A69D53-086E-4C56-8255-A6E42B1FED6A}"/>
          </ac:picMkLst>
        </pc:picChg>
        <pc:picChg chg="add del mod">
          <ac:chgData name="Philip Schulz" userId="6ab7cd28-bb3e-4b14-a6a5-91d0342165b4" providerId="ADAL" clId="{C6762695-B1E6-43C8-B0A3-68BECD24BDAC}" dt="2020-08-12T18:58:47.834" v="281" actId="478"/>
          <ac:picMkLst>
            <pc:docMk/>
            <pc:sldMk cId="3441805840" sldId="257"/>
            <ac:picMk id="15" creationId="{89947D14-C652-4838-A28E-E5D09445864D}"/>
          </ac:picMkLst>
        </pc:picChg>
        <pc:picChg chg="add del mod">
          <ac:chgData name="Philip Schulz" userId="6ab7cd28-bb3e-4b14-a6a5-91d0342165b4" providerId="ADAL" clId="{C6762695-B1E6-43C8-B0A3-68BECD24BDAC}" dt="2020-08-11T23:38:08.455" v="63" actId="478"/>
          <ac:picMkLst>
            <pc:docMk/>
            <pc:sldMk cId="3441805840" sldId="257"/>
            <ac:picMk id="16" creationId="{A0BA0DCE-2C73-4FB8-8BF0-36479C236B91}"/>
          </ac:picMkLst>
        </pc:picChg>
      </pc:sldChg>
      <pc:sldChg chg="addSp delSp modSp mod">
        <pc:chgData name="Philip Schulz" userId="6ab7cd28-bb3e-4b14-a6a5-91d0342165b4" providerId="ADAL" clId="{C6762695-B1E6-43C8-B0A3-68BECD24BDAC}" dt="2020-08-12T19:33:18.721" v="839" actId="20577"/>
        <pc:sldMkLst>
          <pc:docMk/>
          <pc:sldMk cId="3479669716" sldId="275"/>
        </pc:sldMkLst>
        <pc:spChg chg="add del mod">
          <ac:chgData name="Philip Schulz" userId="6ab7cd28-bb3e-4b14-a6a5-91d0342165b4" providerId="ADAL" clId="{C6762695-B1E6-43C8-B0A3-68BECD24BDAC}" dt="2020-08-12T19:11:09.582" v="616" actId="478"/>
          <ac:spMkLst>
            <pc:docMk/>
            <pc:sldMk cId="3479669716" sldId="275"/>
            <ac:spMk id="2" creationId="{8F6BF848-1D2F-4DE7-8983-1AFCE8FD154E}"/>
          </ac:spMkLst>
        </pc:spChg>
        <pc:spChg chg="add mod">
          <ac:chgData name="Philip Schulz" userId="6ab7cd28-bb3e-4b14-a6a5-91d0342165b4" providerId="ADAL" clId="{C6762695-B1E6-43C8-B0A3-68BECD24BDAC}" dt="2020-08-12T19:15:02.557" v="743" actId="255"/>
          <ac:spMkLst>
            <pc:docMk/>
            <pc:sldMk cId="3479669716" sldId="275"/>
            <ac:spMk id="5" creationId="{49AF7F3B-A8D1-4BC6-8186-A5CA791E63FA}"/>
          </ac:spMkLst>
        </pc:spChg>
        <pc:spChg chg="add del mod">
          <ac:chgData name="Philip Schulz" userId="6ab7cd28-bb3e-4b14-a6a5-91d0342165b4" providerId="ADAL" clId="{C6762695-B1E6-43C8-B0A3-68BECD24BDAC}" dt="2020-08-12T19:23:02.765" v="790" actId="478"/>
          <ac:spMkLst>
            <pc:docMk/>
            <pc:sldMk cId="3479669716" sldId="275"/>
            <ac:spMk id="7" creationId="{3AA8CA39-5127-4666-B615-97C84C8FD4AC}"/>
          </ac:spMkLst>
        </pc:spChg>
        <pc:spChg chg="add mod">
          <ac:chgData name="Philip Schulz" userId="6ab7cd28-bb3e-4b14-a6a5-91d0342165b4" providerId="ADAL" clId="{C6762695-B1E6-43C8-B0A3-68BECD24BDAC}" dt="2020-08-12T19:23:14.669" v="793" actId="1076"/>
          <ac:spMkLst>
            <pc:docMk/>
            <pc:sldMk cId="3479669716" sldId="275"/>
            <ac:spMk id="8" creationId="{6C6DD0EE-508F-4E65-9BE1-AD1BF7E4FB9E}"/>
          </ac:spMkLst>
        </pc:spChg>
        <pc:spChg chg="add mod">
          <ac:chgData name="Philip Schulz" userId="6ab7cd28-bb3e-4b14-a6a5-91d0342165b4" providerId="ADAL" clId="{C6762695-B1E6-43C8-B0A3-68BECD24BDAC}" dt="2020-08-12T19:33:00.810" v="826" actId="20577"/>
          <ac:spMkLst>
            <pc:docMk/>
            <pc:sldMk cId="3479669716" sldId="275"/>
            <ac:spMk id="9" creationId="{C45458B1-8908-4151-8E3B-192DB76BEE0A}"/>
          </ac:spMkLst>
        </pc:spChg>
        <pc:spChg chg="add mod">
          <ac:chgData name="Philip Schulz" userId="6ab7cd28-bb3e-4b14-a6a5-91d0342165b4" providerId="ADAL" clId="{C6762695-B1E6-43C8-B0A3-68BECD24BDAC}" dt="2020-08-12T19:27:55.367" v="804" actId="14100"/>
          <ac:spMkLst>
            <pc:docMk/>
            <pc:sldMk cId="3479669716" sldId="275"/>
            <ac:spMk id="11" creationId="{FF79E0F8-EF53-411C-9606-A20082E9D987}"/>
          </ac:spMkLst>
        </pc:spChg>
        <pc:spChg chg="add mod">
          <ac:chgData name="Philip Schulz" userId="6ab7cd28-bb3e-4b14-a6a5-91d0342165b4" providerId="ADAL" clId="{C6762695-B1E6-43C8-B0A3-68BECD24BDAC}" dt="2020-08-12T19:28:07.007" v="806" actId="14100"/>
          <ac:spMkLst>
            <pc:docMk/>
            <pc:sldMk cId="3479669716" sldId="275"/>
            <ac:spMk id="14" creationId="{66777B8F-EA30-43CD-BF59-DA50B3C350FD}"/>
          </ac:spMkLst>
        </pc:spChg>
        <pc:spChg chg="add mod">
          <ac:chgData name="Philip Schulz" userId="6ab7cd28-bb3e-4b14-a6a5-91d0342165b4" providerId="ADAL" clId="{C6762695-B1E6-43C8-B0A3-68BECD24BDAC}" dt="2020-08-12T19:33:18.721" v="839" actId="20577"/>
          <ac:spMkLst>
            <pc:docMk/>
            <pc:sldMk cId="3479669716" sldId="275"/>
            <ac:spMk id="15" creationId="{4FC1DAEF-C5A8-4A26-830C-042528C174E2}"/>
          </ac:spMkLst>
        </pc:spChg>
        <pc:spChg chg="mod">
          <ac:chgData name="Philip Schulz" userId="6ab7cd28-bb3e-4b14-a6a5-91d0342165b4" providerId="ADAL" clId="{C6762695-B1E6-43C8-B0A3-68BECD24BDAC}" dt="2020-08-12T19:14:58.349" v="742" actId="255"/>
          <ac:spMkLst>
            <pc:docMk/>
            <pc:sldMk cId="3479669716" sldId="275"/>
            <ac:spMk id="18" creationId="{61F9774F-8ADC-42FC-A340-D537A8330952}"/>
          </ac:spMkLst>
        </pc:spChg>
        <pc:picChg chg="del mod">
          <ac:chgData name="Philip Schulz" userId="6ab7cd28-bb3e-4b14-a6a5-91d0342165b4" providerId="ADAL" clId="{C6762695-B1E6-43C8-B0A3-68BECD24BDAC}" dt="2020-08-12T19:10:02.062" v="585" actId="478"/>
          <ac:picMkLst>
            <pc:docMk/>
            <pc:sldMk cId="3479669716" sldId="275"/>
            <ac:picMk id="3" creationId="{20C78140-4E32-4312-80CE-379BA36CDEC5}"/>
          </ac:picMkLst>
        </pc:picChg>
        <pc:picChg chg="add del mod modCrop">
          <ac:chgData name="Philip Schulz" userId="6ab7cd28-bb3e-4b14-a6a5-91d0342165b4" providerId="ADAL" clId="{C6762695-B1E6-43C8-B0A3-68BECD24BDAC}" dt="2020-08-12T19:32:41.349" v="811" actId="14100"/>
          <ac:picMkLst>
            <pc:docMk/>
            <pc:sldMk cId="3479669716" sldId="275"/>
            <ac:picMk id="4" creationId="{D09ED38F-D921-4209-AC88-FBC8B1C6EC96}"/>
          </ac:picMkLst>
        </pc:picChg>
        <pc:picChg chg="add del mod ord modCrop">
          <ac:chgData name="Philip Schulz" userId="6ab7cd28-bb3e-4b14-a6a5-91d0342165b4" providerId="ADAL" clId="{C6762695-B1E6-43C8-B0A3-68BECD24BDAC}" dt="2020-08-12T19:22:18.553" v="768" actId="21"/>
          <ac:picMkLst>
            <pc:docMk/>
            <pc:sldMk cId="3479669716" sldId="275"/>
            <ac:picMk id="6" creationId="{F93AA293-8DF2-4B7D-B2A0-253615E2EBE8}"/>
          </ac:picMkLst>
        </pc:picChg>
        <pc:picChg chg="add mod ord modCrop">
          <ac:chgData name="Philip Schulz" userId="6ab7cd28-bb3e-4b14-a6a5-91d0342165b4" providerId="ADAL" clId="{C6762695-B1E6-43C8-B0A3-68BECD24BDAC}" dt="2020-08-12T19:32:44.851" v="812" actId="1076"/>
          <ac:picMkLst>
            <pc:docMk/>
            <pc:sldMk cId="3479669716" sldId="275"/>
            <ac:picMk id="17" creationId="{FD59F163-00D0-43D9-8E91-2A533EC7AC9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ECE0-09BC-4CDC-90D7-A146F8A63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42205-6688-4FA2-9A91-280090D38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520E9-E711-4394-B836-3D8BED258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6E0E-97F5-4446-81AE-3D0D3F3B816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C4083-89F7-4F32-9EE7-922C79CAB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0A4BC-0BCC-4E58-AFE3-F956434B6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84B-95DA-4E6F-88DE-3702E1373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7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D7F9-99FF-423F-AB29-89602442A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4F157-B4DB-4FE0-BA9C-541FBD337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7AAC1-1141-41F4-B3B2-FEBC2929A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6E0E-97F5-4446-81AE-3D0D3F3B816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75A25-D17C-4245-87FD-D86C316FC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3586D-4AB2-4763-B208-D625A4CCA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84B-95DA-4E6F-88DE-3702E1373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2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840D20-476D-41A5-B98A-86F1F3281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A74C48-89D9-49E9-BFB4-6CA7B4C34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24857-41C2-4B9B-9640-DF432B836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6E0E-97F5-4446-81AE-3D0D3F3B816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5206A-3BE3-4EB9-807B-AEED23B46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088A3-FD9D-4B8D-932B-2013003C1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84B-95DA-4E6F-88DE-3702E1373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3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D0C15-8FD7-48BF-B67F-13B5BA7DA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8E7E3-14A1-4E4C-A81F-2E8484C05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702B3-24C0-4CF3-87E7-24F0C755E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6E0E-97F5-4446-81AE-3D0D3F3B816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CF7A4-DB33-4A25-8C08-66C94B5C6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5E7D4-607C-408A-90EB-DE4D72B4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84B-95DA-4E6F-88DE-3702E1373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0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6A0B-016D-466A-8D74-6A6153B5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0CF4D-9506-4327-B0EB-6D902EB69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44143-CC9C-4AFA-9DB7-68D48924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6E0E-97F5-4446-81AE-3D0D3F3B816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CDEB4-1D61-4025-832F-56B9E86F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3BE0B-9AC0-4629-88BA-C36B5802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84B-95DA-4E6F-88DE-3702E1373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5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C088-E432-44BD-8CC2-A35D8C968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2D0B-2B80-4F38-B9B8-B63F1479E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EFA7C-F8A2-4BEF-A0A6-9E0B594EA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D8A0F-4077-447A-9046-3BAB47BF2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6E0E-97F5-4446-81AE-3D0D3F3B816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6C63D-A3F2-4BBD-9C5A-85D20560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0FE3A-A201-4186-AA55-046F690B8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84B-95DA-4E6F-88DE-3702E1373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1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8DBF-E4CF-494F-A7CC-BA9CC5845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5AA00-66F1-41EE-B436-73028B9FE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7FD07-3833-4FEA-9DD8-EDA7F3C13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0AF11-C8B6-464E-A2F4-BD3A95ED6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E2FCFB-7340-4A16-97BD-A9626E726A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023A9B-F3E9-43DB-A4AE-CC98802AA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6E0E-97F5-4446-81AE-3D0D3F3B816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0C815-2D41-4602-9DBD-85973771F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37B48F-BCE8-4BDB-BF4B-CC4BD044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84B-95DA-4E6F-88DE-3702E1373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4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17DDB-23DD-4B7C-A302-FE96EEAD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BEF8A-4CD1-41F5-A626-9B229E1D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6E0E-97F5-4446-81AE-3D0D3F3B816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7181F0-B078-4DF6-A436-337EDB8A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FD785-75E0-42D6-9A10-E965DC8D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84B-95DA-4E6F-88DE-3702E1373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3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13CEF2-4036-4077-88D8-1890A137E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6E0E-97F5-4446-81AE-3D0D3F3B816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8C6E1E-7B07-42BC-BF4F-40E7802A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A1B57-22A3-42D8-9F26-FE135981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84B-95DA-4E6F-88DE-3702E1373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A939C-A0AB-4FD1-9570-C9DC9C11C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A3894-C8CD-484F-83F3-607F4B035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450C0-24D3-4178-A686-6E9ACB605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FE736-2B8D-4FB1-A327-9B25EED2F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6E0E-97F5-4446-81AE-3D0D3F3B816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A358C-F38F-4A2B-A44D-12A975E88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91CC6-EEAF-4318-BE26-5AA69BA4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84B-95DA-4E6F-88DE-3702E1373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0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49AD6-1DFE-4A70-B4A3-8A3D88F3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270349-A0F7-4528-8211-CD81889033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31165-F5C7-48C1-9FA7-51C252B21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19CF8-9055-418C-B2CD-DD5FA6801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6E0E-97F5-4446-81AE-3D0D3F3B816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2A1B4F-0A5E-4EAC-A054-3FBC6FFB6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F6462-30E9-4006-A645-B3CB003F8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84B-95DA-4E6F-88DE-3702E1373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1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2CE2D1-BBEF-4884-9A5C-9528879F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715DC-CCC9-47E9-A1EC-E75048314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96592-4DD8-4EA4-ABF7-ECB8EA9F7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16E0E-97F5-4446-81AE-3D0D3F3B8162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0D68-4122-4D16-93F5-C7699F080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34A51-DFDA-47AA-AE95-739417481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1D84B-95DA-4E6F-88DE-3702E1373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5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itting, photo, door, side&#10;&#10;Description automatically generated">
            <a:extLst>
              <a:ext uri="{FF2B5EF4-FFF2-40B4-BE49-F238E27FC236}">
                <a16:creationId xmlns:a16="http://schemas.microsoft.com/office/drawing/2014/main" id="{3418B2E3-197F-4385-965B-E9932A3C1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53" y="1965097"/>
            <a:ext cx="4962647" cy="29908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E2D440-65AB-4720-A290-941A98A5C2FC}"/>
              </a:ext>
            </a:extLst>
          </p:cNvPr>
          <p:cNvSpPr txBox="1"/>
          <p:nvPr/>
        </p:nvSpPr>
        <p:spPr>
          <a:xfrm>
            <a:off x="736713" y="1244151"/>
            <a:ext cx="3888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A) Commercial polyclonal  anti-TDP-43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B5C82F-FF05-4C52-9FDA-654AEE6B2B0C}"/>
              </a:ext>
            </a:extLst>
          </p:cNvPr>
          <p:cNvSpPr txBox="1"/>
          <p:nvPr/>
        </p:nvSpPr>
        <p:spPr>
          <a:xfrm>
            <a:off x="736713" y="5146819"/>
            <a:ext cx="5540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Lanes 1, 4 – Marker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Lanes 2, 3 - TDP-43 immunoprecipitated from FTD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Lanes 5, 6 – Healthy control tissue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Lanes 7, 8 – TDP-43 immunoprecipitated from healthy controls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E0F9AD-9498-4A4A-96B4-E87E61590E06}"/>
              </a:ext>
            </a:extLst>
          </p:cNvPr>
          <p:cNvSpPr txBox="1"/>
          <p:nvPr/>
        </p:nvSpPr>
        <p:spPr>
          <a:xfrm>
            <a:off x="7115142" y="1753312"/>
            <a:ext cx="4322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1            2         3         4           5            6          7           8           9</a:t>
            </a:r>
          </a:p>
        </p:txBody>
      </p:sp>
      <p:pic>
        <p:nvPicPr>
          <p:cNvPr id="13" name="Picture 12" descr="A picture containing photo, sitting, riding, person&#10;&#10;Description automatically generated">
            <a:extLst>
              <a:ext uri="{FF2B5EF4-FFF2-40B4-BE49-F238E27FC236}">
                <a16:creationId xmlns:a16="http://schemas.microsoft.com/office/drawing/2014/main" id="{46A69D53-086E-4C56-8255-A6E42B1FE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2" y="1953284"/>
            <a:ext cx="5798384" cy="25100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6CE03BC-83A3-4238-809A-377C4722378C}"/>
              </a:ext>
            </a:extLst>
          </p:cNvPr>
          <p:cNvSpPr txBox="1"/>
          <p:nvPr/>
        </p:nvSpPr>
        <p:spPr>
          <a:xfrm>
            <a:off x="1477158" y="1711181"/>
            <a:ext cx="4322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1            2             3              4                    5            6            7         8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C9E6F4-B34E-4F87-AB3E-7553B497D834}"/>
              </a:ext>
            </a:extLst>
          </p:cNvPr>
          <p:cNvSpPr txBox="1"/>
          <p:nvPr/>
        </p:nvSpPr>
        <p:spPr>
          <a:xfrm>
            <a:off x="6775697" y="1243199"/>
            <a:ext cx="3888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B) FTD-TDP2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scFv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78448D-0575-49C1-87E1-F85D134F8EE9}"/>
              </a:ext>
            </a:extLst>
          </p:cNvPr>
          <p:cNvSpPr txBox="1"/>
          <p:nvPr/>
        </p:nvSpPr>
        <p:spPr>
          <a:xfrm>
            <a:off x="6775698" y="5376057"/>
            <a:ext cx="51115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Lanes 1, 4 – Marker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Lanes 2, 3 - TDP-43 immunoprecipitated from FTD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Lanes 5, 6 – Healthy control tissue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Lanes 7, 8 – TDP-43 immunoprecipitated from healthy controls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Lane  9    – Control 30kDa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scFv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4856A-F83F-4CB6-8F27-BC4E46AB34E5}"/>
              </a:ext>
            </a:extLst>
          </p:cNvPr>
          <p:cNvSpPr txBox="1"/>
          <p:nvPr/>
        </p:nvSpPr>
        <p:spPr>
          <a:xfrm>
            <a:off x="568166" y="515274"/>
            <a:ext cx="845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Supplemental S1  Denaturing Western blot of TDP-43-detecting antibodies </a:t>
            </a:r>
          </a:p>
        </p:txBody>
      </p:sp>
    </p:spTree>
    <p:extLst>
      <p:ext uri="{BB962C8B-B14F-4D97-AF65-F5344CB8AC3E}">
        <p14:creationId xmlns:p14="http://schemas.microsoft.com/office/powerpoint/2010/main" val="344180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photo, sitting, kitchen, person&#10;&#10;Description automatically generated">
            <a:extLst>
              <a:ext uri="{FF2B5EF4-FFF2-40B4-BE49-F238E27FC236}">
                <a16:creationId xmlns:a16="http://schemas.microsoft.com/office/drawing/2014/main" id="{FD59F163-00D0-43D9-8E91-2A533EC7AC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t="3967" r="3046" b="35973"/>
          <a:stretch/>
        </p:blipFill>
        <p:spPr>
          <a:xfrm>
            <a:off x="848964" y="2096413"/>
            <a:ext cx="5026895" cy="27271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F9774F-8ADC-42FC-A340-D537A8330952}"/>
              </a:ext>
            </a:extLst>
          </p:cNvPr>
          <p:cNvSpPr txBox="1"/>
          <p:nvPr/>
        </p:nvSpPr>
        <p:spPr>
          <a:xfrm>
            <a:off x="568166" y="515274"/>
            <a:ext cx="3630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Supplemental S2  source for Figure 4</a:t>
            </a:r>
          </a:p>
        </p:txBody>
      </p:sp>
      <p:pic>
        <p:nvPicPr>
          <p:cNvPr id="4" name="Picture 3" descr="A picture containing kitchen, plane, airplane, person&#10;&#10;Description automatically generated">
            <a:extLst>
              <a:ext uri="{FF2B5EF4-FFF2-40B4-BE49-F238E27FC236}">
                <a16:creationId xmlns:a16="http://schemas.microsoft.com/office/drawing/2014/main" id="{D09ED38F-D921-4209-AC88-FBC8B1C6EC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7" r="8774"/>
          <a:stretch/>
        </p:blipFill>
        <p:spPr>
          <a:xfrm>
            <a:off x="6784262" y="2102203"/>
            <a:ext cx="4558774" cy="27271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5458B1-8908-4151-8E3B-192DB76BEE0A}"/>
              </a:ext>
            </a:extLst>
          </p:cNvPr>
          <p:cNvSpPr txBox="1"/>
          <p:nvPr/>
        </p:nvSpPr>
        <p:spPr>
          <a:xfrm>
            <a:off x="1085697" y="1815789"/>
            <a:ext cx="4322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1          2              3          4              5             6             7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79E0F8-EF53-411C-9606-A20082E9D987}"/>
              </a:ext>
            </a:extLst>
          </p:cNvPr>
          <p:cNvSpPr txBox="1"/>
          <p:nvPr/>
        </p:nvSpPr>
        <p:spPr>
          <a:xfrm>
            <a:off x="568166" y="4850222"/>
            <a:ext cx="5307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Lanes 1, 2 - TDP-43 immunoprecipitated from FTD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Lanes 3  – Markers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Lanes 4, 5– Healthy control tissue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Lanes 6, 7 – TDP-43 immunoprecipitated from healthy controls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777B8F-EA30-43CD-BF59-DA50B3C350FD}"/>
              </a:ext>
            </a:extLst>
          </p:cNvPr>
          <p:cNvSpPr txBox="1"/>
          <p:nvPr/>
        </p:nvSpPr>
        <p:spPr>
          <a:xfrm>
            <a:off x="6316140" y="5081054"/>
            <a:ext cx="5307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Lanes 1, 2, 3- TDP-43 immunoprecipitated from FTD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Lanes 4, 5– Healthy control tissue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Lanes 6  – control 30kDa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scFv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Lanes 7, 8 – TDP-43 immunoprecipitated from healthy controls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Lanes 9  – Markers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C1DAEF-C5A8-4A26-830C-042528C174E2}"/>
              </a:ext>
            </a:extLst>
          </p:cNvPr>
          <p:cNvSpPr txBox="1"/>
          <p:nvPr/>
        </p:nvSpPr>
        <p:spPr>
          <a:xfrm>
            <a:off x="7020994" y="1849370"/>
            <a:ext cx="4322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1          2          3           4         5           6          7           8           9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AF7F3B-A8D1-4BC6-8186-A5CA791E63FA}"/>
              </a:ext>
            </a:extLst>
          </p:cNvPr>
          <p:cNvSpPr txBox="1"/>
          <p:nvPr/>
        </p:nvSpPr>
        <p:spPr>
          <a:xfrm>
            <a:off x="877390" y="1438711"/>
            <a:ext cx="3888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A) Commercial polyclonal  anti-TDP-43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6DD0EE-508F-4E65-9BE1-AD1BF7E4FB9E}"/>
              </a:ext>
            </a:extLst>
          </p:cNvPr>
          <p:cNvSpPr txBox="1"/>
          <p:nvPr/>
        </p:nvSpPr>
        <p:spPr>
          <a:xfrm>
            <a:off x="6387325" y="1437759"/>
            <a:ext cx="3888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B) FTD-TDP2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scFv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69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5CFDEE72A76141BFBFCC0E848FED5C" ma:contentTypeVersion="10" ma:contentTypeDescription="Create a new document." ma:contentTypeScope="" ma:versionID="59180dd936d62cb68d29d7edc222e383">
  <xsd:schema xmlns:xsd="http://www.w3.org/2001/XMLSchema" xmlns:xs="http://www.w3.org/2001/XMLSchema" xmlns:p="http://schemas.microsoft.com/office/2006/metadata/properties" xmlns:ns2="41749964-13f4-4b3e-a2e2-cbebffed9413" xmlns:ns3="b9092815-1eea-42ab-b328-dd8bf990f7ef" targetNamespace="http://schemas.microsoft.com/office/2006/metadata/properties" ma:root="true" ma:fieldsID="e1b6850d06f4f6faa01c92d264f0f314" ns2:_="" ns3:_="">
    <xsd:import namespace="41749964-13f4-4b3e-a2e2-cbebffed9413"/>
    <xsd:import namespace="b9092815-1eea-42ab-b328-dd8bf990f7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749964-13f4-4b3e-a2e2-cbebffed94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92815-1eea-42ab-b328-dd8bf990f7e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855566-DEE1-436D-9C2D-D079C4E501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749964-13f4-4b3e-a2e2-cbebffed9413"/>
    <ds:schemaRef ds:uri="b9092815-1eea-42ab-b328-dd8bf990f7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C9A85C-11AA-4713-9C7A-FA871EF021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8C230D-C32E-490C-996A-AA12E2F97D5F}">
  <ds:schemaRefs>
    <ds:schemaRef ds:uri="http://www.w3.org/XML/1998/namespace"/>
    <ds:schemaRef ds:uri="41749964-13f4-4b3e-a2e2-cbebffed9413"/>
    <ds:schemaRef ds:uri="b9092815-1eea-42ab-b328-dd8bf990f7ef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206</Words>
  <Application>Microsoft Office PowerPoint</Application>
  <PresentationFormat>Widescreen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Lalitha Venkataraman (Student)</dc:creator>
  <cp:lastModifiedBy>Philip Schulz</cp:lastModifiedBy>
  <cp:revision>9</cp:revision>
  <dcterms:created xsi:type="dcterms:W3CDTF">2019-01-04T22:13:27Z</dcterms:created>
  <dcterms:modified xsi:type="dcterms:W3CDTF">2020-08-12T19:33:32Z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0x010100D15CFDEE72A76141BFBFCC0E848FED5C</vt:lpwstr>
  </property>
</Properties>
</file>