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2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5814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399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mtClean="0"/>
              <a:t>Linear B-cell epitopes were highlighted as sphere in prefusion structure of trimer spike protein. </a:t>
            </a:r>
            <a:endParaRPr lang="zh-CN" altLang="en-US" b="1"/>
          </a:p>
        </p:txBody>
      </p:sp>
    </p:spTree>
    <p:extLst>
      <p:ext uri="{BB962C8B-B14F-4D97-AF65-F5344CB8AC3E}">
        <p14:creationId xmlns:p14="http://schemas.microsoft.com/office/powerpoint/2010/main" val="322139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</Words>
  <Application>Microsoft Office PowerPoint</Application>
  <PresentationFormat>全屏显示(4:3)</PresentationFormat>
  <Paragraphs>1</Paragraphs>
  <Slides>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2" baseType="lpstr"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USER-</cp:lastModifiedBy>
  <cp:revision>3</cp:revision>
  <dcterms:created xsi:type="dcterms:W3CDTF">2020-03-29T08:31:31Z</dcterms:created>
  <dcterms:modified xsi:type="dcterms:W3CDTF">2020-03-29T08:38:49Z</dcterms:modified>
</cp:coreProperties>
</file>