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683" r:id="rId2"/>
    <p:sldId id="684" r:id="rId3"/>
    <p:sldId id="687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956"/>
    <p:restoredTop sz="94635"/>
  </p:normalViewPr>
  <p:slideViewPr>
    <p:cSldViewPr snapToGrid="0" snapToObjects="1">
      <p:cViewPr varScale="1">
        <p:scale>
          <a:sx n="96" d="100"/>
          <a:sy n="96" d="100"/>
        </p:scale>
        <p:origin x="2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A4641-83A6-D24A-BCBA-E9EB8BB52F8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B7307-A065-E14F-9DBA-297EFDD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0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1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DB77-D0E6-B04A-9EC3-B1AFFA0AE69A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867D-DB61-3147-A714-0CF14761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7.tiff"/><Relationship Id="rId7" Type="http://schemas.openxmlformats.org/officeDocument/2006/relationships/image" Target="../media/image10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5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2ADD9-1BC8-B74C-87DE-A312200812F5}"/>
              </a:ext>
            </a:extLst>
          </p:cNvPr>
          <p:cNvSpPr txBox="1"/>
          <p:nvPr/>
        </p:nvSpPr>
        <p:spPr>
          <a:xfrm>
            <a:off x="113643" y="106541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 Figure 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7D7EC-95FF-A844-B668-EA92824FB2FA}"/>
              </a:ext>
            </a:extLst>
          </p:cNvPr>
          <p:cNvSpPr txBox="1"/>
          <p:nvPr/>
        </p:nvSpPr>
        <p:spPr>
          <a:xfrm>
            <a:off x="4560614" y="1919632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TDLU scores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D8A7B-F8AD-134A-99BE-B962A411AFDB}"/>
              </a:ext>
            </a:extLst>
          </p:cNvPr>
          <p:cNvSpPr txBox="1"/>
          <p:nvPr/>
        </p:nvSpPr>
        <p:spPr>
          <a:xfrm>
            <a:off x="651065" y="5431891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gene expression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2C03B-4B21-134F-A75A-DBE21DED6BF5}"/>
              </a:ext>
            </a:extLst>
          </p:cNvPr>
          <p:cNvSpPr txBox="1"/>
          <p:nvPr/>
        </p:nvSpPr>
        <p:spPr>
          <a:xfrm>
            <a:off x="4074700" y="5441386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TRPS1 gene expression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BFCD5-EFBA-3848-B6D9-51689C485079}"/>
              </a:ext>
            </a:extLst>
          </p:cNvPr>
          <p:cNvSpPr txBox="1"/>
          <p:nvPr/>
        </p:nvSpPr>
        <p:spPr>
          <a:xfrm>
            <a:off x="743969" y="1932597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Epithelial nuclei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82BF36-BB17-0F44-B7F2-AC46E15CC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32" y="3954735"/>
            <a:ext cx="489896" cy="1369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56F53D-620F-4F44-AC02-A874AA07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720" y="2402478"/>
            <a:ext cx="3291479" cy="1535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A7A1C-C325-6241-BFB5-FF0270756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42" y="5756677"/>
            <a:ext cx="3179995" cy="1467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25CA1-F405-A04D-B996-EFC6F2FEA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189" y="5737243"/>
            <a:ext cx="3337811" cy="1467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D2E47D-7A70-8C40-B78F-B0016D1EC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17" y="2485390"/>
            <a:ext cx="3199064" cy="1369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A364FA-E963-464F-B9A0-4881D5F3216A}"/>
              </a:ext>
            </a:extLst>
          </p:cNvPr>
          <p:cNvSpPr txBox="1"/>
          <p:nvPr/>
        </p:nvSpPr>
        <p:spPr>
          <a:xfrm>
            <a:off x="233165" y="988539"/>
            <a:ext cx="657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TumorMaps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of Batch-corrected Normal Breast Transcriptomes with Epithelial Attributes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523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7619B3B-829C-E743-9845-8255F6B559E5}"/>
              </a:ext>
            </a:extLst>
          </p:cNvPr>
          <p:cNvSpPr txBox="1"/>
          <p:nvPr/>
        </p:nvSpPr>
        <p:spPr>
          <a:xfrm>
            <a:off x="4073345" y="4365333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 module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1BF7A-B60C-3A46-887B-797CB8096F5F}"/>
              </a:ext>
            </a:extLst>
          </p:cNvPr>
          <p:cNvSpPr txBox="1"/>
          <p:nvPr/>
        </p:nvSpPr>
        <p:spPr>
          <a:xfrm>
            <a:off x="1128887" y="6841105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CD68 module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2BA4A-285B-A640-83CE-275E979D8C0D}"/>
              </a:ext>
            </a:extLst>
          </p:cNvPr>
          <p:cNvSpPr txBox="1"/>
          <p:nvPr/>
        </p:nvSpPr>
        <p:spPr>
          <a:xfrm>
            <a:off x="4166891" y="6841105"/>
            <a:ext cx="16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Tcell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AC43D-016B-3443-B427-DD1497899D4C}"/>
              </a:ext>
            </a:extLst>
          </p:cNvPr>
          <p:cNvSpPr txBox="1"/>
          <p:nvPr/>
        </p:nvSpPr>
        <p:spPr>
          <a:xfrm>
            <a:off x="1167093" y="1635866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Stromal nuclei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E5900A-0456-C548-897A-E7CAB788FB70}"/>
              </a:ext>
            </a:extLst>
          </p:cNvPr>
          <p:cNvSpPr txBox="1"/>
          <p:nvPr/>
        </p:nvSpPr>
        <p:spPr>
          <a:xfrm>
            <a:off x="4089689" y="15671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Adipocyte nuclei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4F500-CD6D-484E-A08D-4B1FBBC06673}"/>
              </a:ext>
            </a:extLst>
          </p:cNvPr>
          <p:cNvSpPr txBox="1"/>
          <p:nvPr/>
        </p:nvSpPr>
        <p:spPr>
          <a:xfrm>
            <a:off x="912481" y="4356291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nuclei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53971-AB30-4B4F-824B-1E0D95C7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35" y="3272806"/>
            <a:ext cx="465606" cy="1019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332FD-CA73-054C-AADE-0CA9EC521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08" y="1959173"/>
            <a:ext cx="2776785" cy="121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AFD1E-DC69-BF48-8E2F-6C880B0F2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585" y="1959173"/>
            <a:ext cx="2907576" cy="1281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7B66E-A915-C441-961A-85B76B49F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40" y="4674644"/>
            <a:ext cx="2856899" cy="1222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8D661-1FB4-734C-9434-47E2EA652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041" y="4726521"/>
            <a:ext cx="2825949" cy="1215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14B40-CD9D-5544-80CA-91832086E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65" y="7109122"/>
            <a:ext cx="2966828" cy="1281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2ABC0-B614-7140-9F3C-E2B5E56FC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558" y="7109122"/>
            <a:ext cx="3030397" cy="1319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A12E51-E552-6646-B758-57157C8A504E}"/>
              </a:ext>
            </a:extLst>
          </p:cNvPr>
          <p:cNvSpPr txBox="1"/>
          <p:nvPr/>
        </p:nvSpPr>
        <p:spPr>
          <a:xfrm>
            <a:off x="113643" y="106541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 Figure 2.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8F2D3-D407-2F44-87DF-A5F0868E74A3}"/>
              </a:ext>
            </a:extLst>
          </p:cNvPr>
          <p:cNvSpPr txBox="1"/>
          <p:nvPr/>
        </p:nvSpPr>
        <p:spPr>
          <a:xfrm>
            <a:off x="233165" y="877165"/>
            <a:ext cx="648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TumorMaps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of Batch-corrected Normal Breast Transcriptomes with Immune Attributes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601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4A12E51-E552-6646-B758-57157C8A504E}"/>
              </a:ext>
            </a:extLst>
          </p:cNvPr>
          <p:cNvSpPr txBox="1"/>
          <p:nvPr/>
        </p:nvSpPr>
        <p:spPr>
          <a:xfrm>
            <a:off x="113643" y="106541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 Figure 3.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670276-0F98-AA4B-8D31-BB223A0139A6}"/>
              </a:ext>
            </a:extLst>
          </p:cNvPr>
          <p:cNvSpPr txBox="1"/>
          <p:nvPr/>
        </p:nvSpPr>
        <p:spPr>
          <a:xfrm>
            <a:off x="139253" y="858068"/>
            <a:ext cx="657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Adipocyte Activated Gene Expression (P- batch samples)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4A604-FD72-2F4D-904B-46D49A1CD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291"/>
            <a:ext cx="6858000" cy="46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5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5765</TotalTime>
  <Words>64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Benz</dc:creator>
  <cp:lastModifiedBy>Christopher Benz</cp:lastModifiedBy>
  <cp:revision>321</cp:revision>
  <cp:lastPrinted>2020-06-10T13:42:09Z</cp:lastPrinted>
  <dcterms:created xsi:type="dcterms:W3CDTF">2019-04-23T16:01:18Z</dcterms:created>
  <dcterms:modified xsi:type="dcterms:W3CDTF">2020-06-10T15:59:51Z</dcterms:modified>
</cp:coreProperties>
</file>