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23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27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26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494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104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33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27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11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92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520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08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252BB-2248-45BC-9B90-E0C825FD6A61}" type="datetimeFigureOut">
              <a:rPr lang="es-CO" smtClean="0"/>
              <a:t>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B6265-5605-4D91-B754-7A6E783F80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57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8746418" y="1198122"/>
            <a:ext cx="25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C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775897" y="3683223"/>
            <a:ext cx="25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  <a:endParaRPr lang="es-CO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8747264" y="3633117"/>
            <a:ext cx="268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  <a:endParaRPr lang="es-CO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533" y="1361036"/>
            <a:ext cx="3188373" cy="222448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3673" y="1504167"/>
            <a:ext cx="3156818" cy="204612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3629" y="3852769"/>
            <a:ext cx="3156819" cy="227458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0857" y="3867283"/>
            <a:ext cx="3222180" cy="227458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C657910-3539-47A8-93A1-DA55E3260B4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1508"/>
          <a:stretch/>
        </p:blipFill>
        <p:spPr>
          <a:xfrm>
            <a:off x="94858" y="1884203"/>
            <a:ext cx="5126914" cy="3539983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2E9F09E0-C7F0-46D4-B08C-D0CE3A52596E}"/>
              </a:ext>
            </a:extLst>
          </p:cNvPr>
          <p:cNvSpPr/>
          <p:nvPr/>
        </p:nvSpPr>
        <p:spPr>
          <a:xfrm>
            <a:off x="3354683" y="5110888"/>
            <a:ext cx="636746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p/µL)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7BF9CFC-5285-47CC-8972-D7E3F3D2D271}"/>
              </a:ext>
            </a:extLst>
          </p:cNvPr>
          <p:cNvSpPr txBox="1"/>
          <p:nvPr/>
        </p:nvSpPr>
        <p:spPr>
          <a:xfrm>
            <a:off x="5764252" y="1244921"/>
            <a:ext cx="255815" cy="302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B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B722C38-945D-498C-90D5-AEAAC85B04F9}"/>
              </a:ext>
            </a:extLst>
          </p:cNvPr>
          <p:cNvSpPr txBox="1"/>
          <p:nvPr/>
        </p:nvSpPr>
        <p:spPr>
          <a:xfrm>
            <a:off x="320744" y="1757594"/>
            <a:ext cx="25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943281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María Vásquez Cardona</dc:creator>
  <cp:lastModifiedBy>ANA MARIA VASQUEZ CARDONA</cp:lastModifiedBy>
  <cp:revision>6</cp:revision>
  <dcterms:created xsi:type="dcterms:W3CDTF">2019-09-03T16:58:57Z</dcterms:created>
  <dcterms:modified xsi:type="dcterms:W3CDTF">2020-07-07T15:25:13Z</dcterms:modified>
</cp:coreProperties>
</file>