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84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B9E-DE5C-447C-B70E-53352DF3BEAD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26103-D1BE-47A3-94AF-B59F0168A9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C7538-C393-0241-8156-9CC7B00F9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43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04800" y="1295400"/>
            <a:ext cx="8306031" cy="4180785"/>
            <a:chOff x="615950" y="1720850"/>
            <a:chExt cx="8306031" cy="4180785"/>
          </a:xfrm>
        </p:grpSpPr>
        <p:pic>
          <p:nvPicPr>
            <p:cNvPr id="12" name="Picture 35" descr="474 1-6, cont T.RNA gel.t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363" t="37914" r="5466" b="15013"/>
            <a:stretch>
              <a:fillRect/>
            </a:stretch>
          </p:blipFill>
          <p:spPr bwMode="auto">
            <a:xfrm>
              <a:off x="1155700" y="2781300"/>
              <a:ext cx="2743200" cy="234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15950" y="2882900"/>
              <a:ext cx="444500" cy="2197100"/>
              <a:chOff x="1880" y="1822"/>
              <a:chExt cx="280" cy="1384"/>
            </a:xfrm>
          </p:grpSpPr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1880" y="2575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1.0</a:t>
                </a:r>
                <a:endParaRPr lang="en-US" sz="1000"/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1880" y="2344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2.0</a:t>
                </a:r>
                <a:endParaRPr lang="en-US" sz="1000"/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1880" y="2064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4.0</a:t>
                </a:r>
                <a:endParaRPr lang="en-US" sz="1000"/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1880" y="1822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6.0</a:t>
                </a:r>
                <a:endParaRPr lang="en-US" sz="1000"/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1880" y="2777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0.5</a:t>
                </a:r>
                <a:endParaRPr lang="en-US" sz="1000"/>
              </a:p>
            </p:txBody>
          </p:sp>
          <p:sp>
            <p:nvSpPr>
              <p:cNvPr id="19" name="Text Box 12"/>
              <p:cNvSpPr txBox="1">
                <a:spLocks noChangeArrowheads="1"/>
              </p:cNvSpPr>
              <p:nvPr/>
            </p:nvSpPr>
            <p:spPr bwMode="auto">
              <a:xfrm>
                <a:off x="1880" y="2951"/>
                <a:ext cx="22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0.2</a:t>
                </a:r>
                <a:endParaRPr lang="en-US" sz="1000"/>
              </a:p>
            </p:txBody>
          </p:sp>
          <p:sp>
            <p:nvSpPr>
              <p:cNvPr id="20" name="Text Box 13"/>
              <p:cNvSpPr txBox="1">
                <a:spLocks noChangeArrowheads="1"/>
              </p:cNvSpPr>
              <p:nvPr/>
            </p:nvSpPr>
            <p:spPr bwMode="auto">
              <a:xfrm>
                <a:off x="1898" y="3052"/>
                <a:ext cx="20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000" b="1"/>
                  <a:t>kb</a:t>
                </a: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2076" y="2654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076" y="2427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 flipH="1">
                <a:off x="2076" y="2138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H="1">
                <a:off x="2076" y="1905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H="1">
                <a:off x="2076" y="2852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H="1">
                <a:off x="2076" y="3023"/>
                <a:ext cx="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sm" len="med"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9"/>
            <p:cNvGrpSpPr>
              <a:grpSpLocks/>
            </p:cNvGrpSpPr>
            <p:nvPr/>
          </p:nvGrpSpPr>
          <p:grpSpPr bwMode="auto">
            <a:xfrm>
              <a:off x="3943355" y="3357560"/>
              <a:ext cx="558801" cy="676328"/>
              <a:chOff x="5186" y="2242"/>
              <a:chExt cx="352" cy="412"/>
            </a:xfrm>
          </p:grpSpPr>
          <p:sp>
            <p:nvSpPr>
              <p:cNvPr id="28" name="Line 20"/>
              <p:cNvSpPr>
                <a:spLocks noChangeShapeType="1"/>
              </p:cNvSpPr>
              <p:nvPr/>
            </p:nvSpPr>
            <p:spPr bwMode="auto">
              <a:xfrm flipH="1">
                <a:off x="5186" y="2589"/>
                <a:ext cx="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med"/>
                <a:tailEnd type="stealth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5229" y="2523"/>
                <a:ext cx="30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800" b="1" dirty="0"/>
                  <a:t>18S</a:t>
                </a:r>
                <a:endParaRPr lang="en-US" sz="800" dirty="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flipH="1">
                <a:off x="5193" y="2303"/>
                <a:ext cx="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med"/>
                <a:tailEnd type="stealth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23"/>
              <p:cNvSpPr txBox="1">
                <a:spLocks noChangeArrowheads="1"/>
              </p:cNvSpPr>
              <p:nvPr/>
            </p:nvSpPr>
            <p:spPr bwMode="auto">
              <a:xfrm>
                <a:off x="5228" y="2242"/>
                <a:ext cx="31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800" b="1"/>
                  <a:t>28S</a:t>
                </a:r>
                <a:endParaRPr lang="en-US" sz="800"/>
              </a:p>
            </p:txBody>
          </p:sp>
        </p:grp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1130300" y="2746375"/>
              <a:ext cx="2755900" cy="2405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122"/>
            <p:cNvSpPr>
              <a:spLocks noChangeArrowheads="1"/>
            </p:cNvSpPr>
            <p:nvPr/>
          </p:nvSpPr>
          <p:spPr bwMode="auto">
            <a:xfrm rot="16200000">
              <a:off x="1956594" y="923131"/>
              <a:ext cx="1054100" cy="264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RNA ladder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#1 OCL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#1 CCL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#2 OCL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#2 CCL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#3 OCL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#3 CCL</a:t>
              </a:r>
            </a:p>
            <a:p>
              <a:pPr>
                <a:lnSpc>
                  <a:spcPct val="150000"/>
                </a:lnSpc>
                <a:spcAft>
                  <a:spcPts val="600"/>
                </a:spcAft>
              </a:pPr>
              <a:r>
                <a:rPr lang="en-US" sz="1100" b="1" dirty="0"/>
                <a:t>Control RNA</a:t>
              </a:r>
            </a:p>
          </p:txBody>
        </p:sp>
        <p:pic>
          <p:nvPicPr>
            <p:cNvPr id="34" name="Picture 36" descr="474 1-6, cont T.RNA egram.ti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3864" t="6653" b="11433"/>
            <a:stretch>
              <a:fillRect/>
            </a:stretch>
          </p:blipFill>
          <p:spPr bwMode="auto">
            <a:xfrm>
              <a:off x="4787900" y="2565400"/>
              <a:ext cx="3797300" cy="275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7410450" y="3379788"/>
              <a:ext cx="1420813" cy="1036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#1 OCL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#1 CCL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#2 OCL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#2 CCL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#3 OCL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1907FF"/>
                  </a:solidFill>
                </a:rPr>
                <a:t>Mouse #3 CCL</a:t>
              </a:r>
            </a:p>
            <a:p>
              <a:pPr>
                <a:lnSpc>
                  <a:spcPct val="80000"/>
                </a:lnSpc>
                <a:spcAft>
                  <a:spcPts val="100"/>
                </a:spcAft>
              </a:pPr>
              <a:r>
                <a:rPr lang="en-US" sz="1000" b="1" dirty="0">
                  <a:solidFill>
                    <a:srgbClr val="ED0508"/>
                  </a:solidFill>
                </a:rPr>
                <a:t>Control RNA</a:t>
              </a:r>
            </a:p>
          </p:txBody>
        </p:sp>
        <p:sp>
          <p:nvSpPr>
            <p:cNvPr id="36" name="Rectangle 68"/>
            <p:cNvSpPr>
              <a:spLocks noChangeArrowheads="1"/>
            </p:cNvSpPr>
            <p:nvPr/>
          </p:nvSpPr>
          <p:spPr bwMode="auto">
            <a:xfrm>
              <a:off x="5854700" y="2478088"/>
              <a:ext cx="16557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 dirty="0"/>
                <a:t> Total RNA </a:t>
              </a:r>
              <a:r>
                <a:rPr lang="en-US" sz="800" b="1" dirty="0" err="1"/>
                <a:t>electropherograms</a:t>
              </a:r>
              <a:endParaRPr lang="en-US" sz="800" b="1" dirty="0"/>
            </a:p>
          </p:txBody>
        </p:sp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5186397" y="5211769"/>
              <a:ext cx="2565366" cy="395288"/>
              <a:chOff x="3237" y="3115"/>
              <a:chExt cx="1727" cy="249"/>
            </a:xfrm>
          </p:grpSpPr>
          <p:sp>
            <p:nvSpPr>
              <p:cNvPr id="38" name="Text Box 30"/>
              <p:cNvSpPr txBox="1">
                <a:spLocks noChangeArrowheads="1"/>
              </p:cNvSpPr>
              <p:nvPr/>
            </p:nvSpPr>
            <p:spPr bwMode="auto">
              <a:xfrm rot="5400000">
                <a:off x="3265" y="3100"/>
                <a:ext cx="188" cy="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0.2</a:t>
                </a:r>
              </a:p>
            </p:txBody>
          </p:sp>
          <p:sp>
            <p:nvSpPr>
              <p:cNvPr id="39" name="Text Box 31"/>
              <p:cNvSpPr txBox="1">
                <a:spLocks noChangeArrowheads="1"/>
              </p:cNvSpPr>
              <p:nvPr/>
            </p:nvSpPr>
            <p:spPr bwMode="auto">
              <a:xfrm rot="5400000">
                <a:off x="3439" y="3163"/>
                <a:ext cx="24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0.5</a:t>
                </a:r>
              </a:p>
            </p:txBody>
          </p: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auto">
              <a:xfrm rot="5400000">
                <a:off x="3688" y="3164"/>
                <a:ext cx="24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1.0</a:t>
                </a:r>
              </a:p>
            </p:txBody>
          </p:sp>
          <p:sp>
            <p:nvSpPr>
              <p:cNvPr id="41" name="Text Box 33"/>
              <p:cNvSpPr txBox="1">
                <a:spLocks noChangeArrowheads="1"/>
              </p:cNvSpPr>
              <p:nvPr/>
            </p:nvSpPr>
            <p:spPr bwMode="auto">
              <a:xfrm rot="5400000">
                <a:off x="3939" y="3164"/>
                <a:ext cx="24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2.0</a:t>
                </a:r>
              </a:p>
            </p:txBody>
          </p:sp>
          <p:sp>
            <p:nvSpPr>
              <p:cNvPr id="42" name="Text Box 34"/>
              <p:cNvSpPr txBox="1">
                <a:spLocks noChangeArrowheads="1"/>
              </p:cNvSpPr>
              <p:nvPr/>
            </p:nvSpPr>
            <p:spPr bwMode="auto">
              <a:xfrm rot="5400000">
                <a:off x="4252" y="3164"/>
                <a:ext cx="24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4.0</a:t>
                </a:r>
              </a:p>
            </p:txBody>
          </p:sp>
          <p:sp>
            <p:nvSpPr>
              <p:cNvPr id="43" name="Text Box 35"/>
              <p:cNvSpPr txBox="1">
                <a:spLocks noChangeArrowheads="1"/>
              </p:cNvSpPr>
              <p:nvPr/>
            </p:nvSpPr>
            <p:spPr bwMode="auto">
              <a:xfrm rot="5400000">
                <a:off x="4530" y="3164"/>
                <a:ext cx="24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en-US" sz="800" b="1" dirty="0"/>
                  <a:t>6.0</a:t>
                </a:r>
              </a:p>
            </p:txBody>
          </p:sp>
          <p:sp>
            <p:nvSpPr>
              <p:cNvPr id="44" name="Text Box 36"/>
              <p:cNvSpPr txBox="1">
                <a:spLocks noChangeArrowheads="1"/>
              </p:cNvSpPr>
              <p:nvPr/>
            </p:nvSpPr>
            <p:spPr bwMode="auto">
              <a:xfrm>
                <a:off x="4691" y="3136"/>
                <a:ext cx="27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800" dirty="0"/>
                  <a:t>kb</a:t>
                </a: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4777017" y="2400959"/>
              <a:ext cx="0" cy="2786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4777017" y="5187814"/>
              <a:ext cx="4144964" cy="190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16200000">
              <a:off x="3867900" y="3558230"/>
              <a:ext cx="12975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Absorbance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92500" y="5532303"/>
              <a:ext cx="105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Size in kb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553200" y="152400"/>
            <a:ext cx="236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Supplementary Figure 1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65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0" y="0"/>
            <a:ext cx="236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Supplementary Figure 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Yunus\Box Sync\Professional\EMORY\EMORY Research\MS\CCL_OCL\Nazir Version\MS\Revision\Supplementary Figure 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8151" y="0"/>
            <a:ext cx="4352649" cy="678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858000" y="0"/>
            <a:ext cx="2362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rial" pitchFamily="34" charset="0"/>
                <a:cs typeface="Arial" pitchFamily="34" charset="0"/>
              </a:rPr>
              <a:t>Supplementary Figure 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316468"/>
            <a:ext cx="8915400" cy="6541532"/>
            <a:chOff x="0" y="316468"/>
            <a:chExt cx="8915400" cy="6541532"/>
          </a:xfrm>
        </p:grpSpPr>
        <p:pic>
          <p:nvPicPr>
            <p:cNvPr id="4" name="Picture 3"/>
            <p:cNvPicPr preferRelativeResize="0"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392668"/>
              <a:ext cx="3657600" cy="2743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33061" y="3048000"/>
              <a:ext cx="2981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Betweeness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Centrality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57800" y="3505200"/>
              <a:ext cx="3657600" cy="2743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33661" y="6400800"/>
              <a:ext cx="2981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Closeness Centrality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7"/>
            <p:cNvPicPr preferRelativeResize="0"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392668"/>
              <a:ext cx="3657600" cy="2743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791200" y="3124200"/>
              <a:ext cx="29817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Topological Coefficient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" y="3581400"/>
              <a:ext cx="3657600" cy="2743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9600" y="6211669"/>
              <a:ext cx="3581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Neighborhood Connectivity Distribution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3164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3164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0" y="3581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48200" y="3581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95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Nazir</dc:creator>
  <cp:lastModifiedBy>Nazir</cp:lastModifiedBy>
  <cp:revision>7</cp:revision>
  <dcterms:created xsi:type="dcterms:W3CDTF">2006-08-16T00:00:00Z</dcterms:created>
  <dcterms:modified xsi:type="dcterms:W3CDTF">2020-03-24T20:51:43Z</dcterms:modified>
</cp:coreProperties>
</file>