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1352" y="4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6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3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7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FA41-912D-4030-B778-37F8D2B6E621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4EE5-5088-470F-9248-CE748126D0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1DD1916C-6FDC-45AF-8A06-1501A8C5896B}"/>
              </a:ext>
            </a:extLst>
          </p:cNvPr>
          <p:cNvSpPr/>
          <p:nvPr/>
        </p:nvSpPr>
        <p:spPr>
          <a:xfrm>
            <a:off x="209550" y="186265"/>
            <a:ext cx="6292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b="1" dirty="0"/>
              <a:t>Supplementary Figure 3</a:t>
            </a:r>
            <a:r>
              <a:rPr lang="en-US" sz="900" dirty="0"/>
              <a:t>: </a:t>
            </a:r>
            <a:r>
              <a:rPr lang="en-US" sz="900" dirty="0" smtClean="0"/>
              <a:t>Sequence of putative SL identified by </a:t>
            </a:r>
            <a:r>
              <a:rPr lang="en-US" sz="900" dirty="0" err="1"/>
              <a:t>SLFinder</a:t>
            </a:r>
            <a:r>
              <a:rPr lang="en-US" sz="900" dirty="0"/>
              <a:t> </a:t>
            </a:r>
            <a:r>
              <a:rPr lang="en-US" sz="900" dirty="0" smtClean="0"/>
              <a:t>in </a:t>
            </a:r>
            <a:r>
              <a:rPr lang="en-US" sz="900" i="1" dirty="0" smtClean="0"/>
              <a:t>H</a:t>
            </a:r>
            <a:r>
              <a:rPr lang="en-US" sz="900" i="1" dirty="0"/>
              <a:t>. vulga</a:t>
            </a:r>
            <a:r>
              <a:rPr lang="en-US" sz="900" dirty="0"/>
              <a:t>ris </a:t>
            </a:r>
            <a:r>
              <a:rPr lang="en-US" sz="900" dirty="0" smtClean="0"/>
              <a:t>Dataset</a:t>
            </a:r>
            <a:r>
              <a:rPr lang="en-US" sz="900" dirty="0"/>
              <a:t>. </a:t>
            </a:r>
            <a:r>
              <a:rPr lang="en-US" sz="900" dirty="0" smtClean="0"/>
              <a:t>Putative </a:t>
            </a:r>
            <a:r>
              <a:rPr lang="en-US" sz="900" dirty="0"/>
              <a:t>SL loci marked with an “*” were </a:t>
            </a:r>
            <a:r>
              <a:rPr lang="en-US" sz="900" dirty="0" smtClean="0"/>
              <a:t>not considered as true SLs because </a:t>
            </a:r>
            <a:r>
              <a:rPr lang="en-US" sz="900" dirty="0"/>
              <a:t>the potential donor site identified </a:t>
            </a:r>
            <a:r>
              <a:rPr lang="en-US" sz="900" dirty="0" smtClean="0"/>
              <a:t>include </a:t>
            </a:r>
            <a:r>
              <a:rPr lang="en-US" sz="900" dirty="0"/>
              <a:t>the last “G” </a:t>
            </a:r>
            <a:r>
              <a:rPr lang="en-US" sz="900" dirty="0" smtClean="0"/>
              <a:t>(a similar situation is described for </a:t>
            </a:r>
            <a:r>
              <a:rPr lang="en-US" sz="900" i="1" dirty="0" smtClean="0"/>
              <a:t>C. </a:t>
            </a:r>
            <a:r>
              <a:rPr lang="en-US" sz="900" i="1" dirty="0" err="1" smtClean="0"/>
              <a:t>elegans</a:t>
            </a:r>
            <a:r>
              <a:rPr lang="en-US" sz="900" dirty="0" smtClean="0"/>
              <a:t>, see Supplementary Figure 1c). Putative SL loci marked with “X” displayed an extension on the 3’ and did not contain the expected donor site</a:t>
            </a:r>
            <a:r>
              <a:rPr lang="en-US" sz="900" dirty="0" smtClean="0"/>
              <a:t>. </a:t>
            </a:r>
            <a:r>
              <a:rPr lang="en-US" sz="900" dirty="0" smtClean="0"/>
              <a:t>Figure </a:t>
            </a:r>
            <a:r>
              <a:rPr lang="en-US" sz="900" dirty="0"/>
              <a:t>of sequence </a:t>
            </a:r>
            <a:r>
              <a:rPr lang="en-US" sz="900" dirty="0" smtClean="0"/>
              <a:t>alignment </a:t>
            </a:r>
            <a:r>
              <a:rPr lang="en-US" sz="900" dirty="0"/>
              <a:t>were generated with </a:t>
            </a:r>
            <a:r>
              <a:rPr lang="en-US" sz="900" dirty="0" err="1"/>
              <a:t>BioEdit</a:t>
            </a:r>
            <a:r>
              <a:rPr lang="en-US" sz="900" dirty="0"/>
              <a:t> v7.0.5.3 [59].</a:t>
            </a:r>
            <a:r>
              <a:rPr lang="en-US" sz="900" dirty="0"/>
              <a:t> </a:t>
            </a:r>
            <a:endParaRPr lang="en-US" sz="9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DF0E403-1F12-4C32-B6A7-C7B28B795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xmlns="" id="{4CC7E7D7-059D-43AA-A9DD-7B094E5B4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576" y="936486"/>
            <a:ext cx="4536848" cy="58240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SL-B1_Hvulgaris 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AAAAAAA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 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Hvulgaris_pSL-2X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 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Hvulgaris_pSL-4 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Hvulgaris_pSL-5*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Hvulgaris_pSL-6*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Hvulgaris_pSL-7*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Hvulgaris_pSL-8*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Hvulgaris_pSL-9 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Hvulgaris_pSL-10*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Hvulgaris_pSL-11*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Hvulgaris_pSL-12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Hvulgaris_pSL-13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Hvulgaris_pSL-14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Hvulgaris_pSL-15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Hvulgaris_pSL-16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Hvulgaris_pSL-17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Hvulgaris_pSL-18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Hvulgaris_pSL-19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Hvulgaris_pSL-20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Hvulgaris_pSL-21*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Hvulgaris_pSL-22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Hvulgaris_pSL-23*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Hvulgaris_pSL-24*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Hvulgaris_pSL-25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Hvulgaris_pSL-26*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Hvulgaris_pSL-27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Hvulgaris_pSL-28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Hvulgaris_pSL-29X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Hvulgaris_pSL-30*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Hvulgaris_pSL-31*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Hvulgaris_pSL-32*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Hvulgaris_pSL-33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Hvulgaris_pSL-34*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Hvulgaris_pSL-35*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Hvulgaris_pSL-36*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Hvulgaris_pSL-37X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Hvulgaris_pSL-38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Hvulgaris_pSL-39  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Hvulgaris_UnpSL-1X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Hvulgaris_UnpSL-2X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Hvulgaris_UnpSL-5X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Hvulgaris_UnpSL-6*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Hvulgaris_UnpSL-8X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Hvulgaris_UnpSL-9*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Hvulgaris_UnpSL-10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--------------------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TTTTT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C0C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------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9600CEC-90B9-4D35-A17F-56C45E7BF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85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1202</Words>
  <Application>Microsoft Macintosh PowerPoint</Application>
  <PresentationFormat>A4 (210x297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Calvelo Comesaña</dc:creator>
  <cp:lastModifiedBy>Pablo Odini</cp:lastModifiedBy>
  <cp:revision>19</cp:revision>
  <dcterms:created xsi:type="dcterms:W3CDTF">2019-10-26T01:16:37Z</dcterms:created>
  <dcterms:modified xsi:type="dcterms:W3CDTF">2020-04-06T14:19:56Z</dcterms:modified>
</cp:coreProperties>
</file>