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320" y="-12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组合 37"/>
          <p:cNvGrpSpPr/>
          <p:nvPr/>
        </p:nvGrpSpPr>
        <p:grpSpPr>
          <a:xfrm>
            <a:off x="1845816" y="404664"/>
            <a:ext cx="5452367" cy="5616624"/>
            <a:chOff x="1327520" y="908720"/>
            <a:chExt cx="5452367" cy="5616624"/>
          </a:xfrm>
          <a:noFill/>
        </p:grpSpPr>
        <p:sp>
          <p:nvSpPr>
            <p:cNvPr id="4" name="矩形 3"/>
            <p:cNvSpPr/>
            <p:nvPr/>
          </p:nvSpPr>
          <p:spPr>
            <a:xfrm>
              <a:off x="3513643" y="908720"/>
              <a:ext cx="1080120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Raw data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3441636" y="1877554"/>
              <a:ext cx="1224135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All variants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334658" y="2846388"/>
              <a:ext cx="3438091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Remove </a:t>
              </a:r>
              <a:r>
                <a:rPr lang="en-US" altLang="zh-CN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ExAc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maf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&gt;0.001 variants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045591" y="1393137"/>
              <a:ext cx="2016224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Ion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Reporter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5.2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191506" y="3815222"/>
              <a:ext cx="3724394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Remove </a:t>
              </a:r>
              <a:r>
                <a:rPr lang="en-US" altLang="zh-CN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intronic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/synonymous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variants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2334658" y="2361971"/>
              <a:ext cx="3438091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Remove </a:t>
              </a:r>
              <a:r>
                <a:rPr lang="en-US" altLang="zh-CN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ClinVar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benign variants 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678790" y="3330805"/>
              <a:ext cx="4749826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Remove local healthy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exome database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variants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102791" y="4299639"/>
              <a:ext cx="3901825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Remove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SIFT/</a:t>
              </a:r>
              <a:r>
                <a:rPr lang="en-US" altLang="zh-CN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PolyPhen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benign variants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568474" y="4784056"/>
              <a:ext cx="2970459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Remove </a:t>
              </a:r>
              <a:r>
                <a:rPr lang="en-US" altLang="zh-CN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phyloP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&lt;0 variants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327520" y="5268473"/>
              <a:ext cx="5452367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Remove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hypertension/</a:t>
              </a:r>
              <a:r>
                <a:rPr lang="en-US" altLang="zh-CN" sz="16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brachydactyly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-unrelated </a:t>
              </a:r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variants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578025" y="5752890"/>
              <a:ext cx="2951356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Sanger sequencing validation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578025" y="6237312"/>
              <a:ext cx="2951356" cy="288032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Potential pathogenic variant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直接连接符 16"/>
            <p:cNvCxnSpPr>
              <a:stCxn id="4" idx="2"/>
              <a:endCxn id="7" idx="0"/>
            </p:cNvCxnSpPr>
            <p:nvPr/>
          </p:nvCxnSpPr>
          <p:spPr>
            <a:xfrm>
              <a:off x="4053703" y="1196752"/>
              <a:ext cx="0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>
              <a:stCxn id="7" idx="2"/>
              <a:endCxn id="5" idx="0"/>
            </p:cNvCxnSpPr>
            <p:nvPr/>
          </p:nvCxnSpPr>
          <p:spPr>
            <a:xfrm>
              <a:off x="4053703" y="1681169"/>
              <a:ext cx="1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stCxn id="5" idx="2"/>
              <a:endCxn id="9" idx="0"/>
            </p:cNvCxnSpPr>
            <p:nvPr/>
          </p:nvCxnSpPr>
          <p:spPr>
            <a:xfrm>
              <a:off x="4053704" y="2165586"/>
              <a:ext cx="0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9" idx="2"/>
              <a:endCxn id="6" idx="0"/>
            </p:cNvCxnSpPr>
            <p:nvPr/>
          </p:nvCxnSpPr>
          <p:spPr>
            <a:xfrm>
              <a:off x="4053704" y="2650003"/>
              <a:ext cx="0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>
              <a:stCxn id="6" idx="2"/>
              <a:endCxn id="10" idx="0"/>
            </p:cNvCxnSpPr>
            <p:nvPr/>
          </p:nvCxnSpPr>
          <p:spPr>
            <a:xfrm flipH="1">
              <a:off x="4053703" y="3134420"/>
              <a:ext cx="1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>
              <a:stCxn id="10" idx="2"/>
              <a:endCxn id="8" idx="0"/>
            </p:cNvCxnSpPr>
            <p:nvPr/>
          </p:nvCxnSpPr>
          <p:spPr>
            <a:xfrm>
              <a:off x="4053703" y="3618837"/>
              <a:ext cx="0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>
              <a:stCxn id="8" idx="2"/>
              <a:endCxn id="11" idx="0"/>
            </p:cNvCxnSpPr>
            <p:nvPr/>
          </p:nvCxnSpPr>
          <p:spPr>
            <a:xfrm>
              <a:off x="4053703" y="4103254"/>
              <a:ext cx="1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>
              <a:stCxn id="11" idx="2"/>
              <a:endCxn id="12" idx="0"/>
            </p:cNvCxnSpPr>
            <p:nvPr/>
          </p:nvCxnSpPr>
          <p:spPr>
            <a:xfrm>
              <a:off x="4053704" y="4587671"/>
              <a:ext cx="0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>
              <a:stCxn id="12" idx="2"/>
              <a:endCxn id="13" idx="0"/>
            </p:cNvCxnSpPr>
            <p:nvPr/>
          </p:nvCxnSpPr>
          <p:spPr>
            <a:xfrm>
              <a:off x="4053704" y="5072088"/>
              <a:ext cx="0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>
              <a:stCxn id="13" idx="2"/>
              <a:endCxn id="14" idx="0"/>
            </p:cNvCxnSpPr>
            <p:nvPr/>
          </p:nvCxnSpPr>
          <p:spPr>
            <a:xfrm flipH="1">
              <a:off x="4053703" y="5556505"/>
              <a:ext cx="1" cy="196385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>
              <a:stCxn id="14" idx="2"/>
              <a:endCxn id="15" idx="0"/>
            </p:cNvCxnSpPr>
            <p:nvPr/>
          </p:nvCxnSpPr>
          <p:spPr>
            <a:xfrm>
              <a:off x="4053703" y="6040922"/>
              <a:ext cx="0" cy="19639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470497" y="6372036"/>
            <a:ext cx="6722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S1.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Illustration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filtering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of WES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1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Times New Roman</vt:lpstr>
      <vt:lpstr>Office 主题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ASUS</dc:creator>
  <cp:lastModifiedBy>lenovo</cp:lastModifiedBy>
  <cp:revision>11</cp:revision>
  <dcterms:created xsi:type="dcterms:W3CDTF">2020-02-17T11:19:52Z</dcterms:created>
  <dcterms:modified xsi:type="dcterms:W3CDTF">2020-03-21T10:38:23Z</dcterms:modified>
</cp:coreProperties>
</file>