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6" d="100"/>
          <a:sy n="116" d="100"/>
        </p:scale>
        <p:origin x="696" y="-3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1E89B-B2A4-4A54-A9EA-3E137104F03A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1422-DDA8-4BD1-A1D4-D21D49F19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11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01422-DDA8-4BD1-A1D4-D21D49F19CD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77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96B4-4F09-4857-B9C6-6578BE1EDCB3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1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910-78B8-40D0-91CB-5CBE9E443429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2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3CB-BEBE-4D68-9A2C-095B8365D572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95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D547-8737-4304-89FA-A00D7AA8D182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3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E752-DD06-4D82-B746-7DF9AB02AFCD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1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E446-1402-42F4-9176-A428C3AD673E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00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B6E5-F8D3-40B5-8EF4-32EB90941236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8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B4D0-7858-47F4-8CC5-0B77BD42C34D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1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77D9-E395-4416-8DDC-4EC2FB68191E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10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3AFB-4874-478B-A8D4-653F1D162A85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2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C606-BBBD-4114-8922-3B83D8437D2A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7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FA05-DD13-4442-AACF-F433BF571309}" type="datetime1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6091" y="26377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Fig. S6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869222" y="5823130"/>
            <a:ext cx="52130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/>
              <a:t>a </a:t>
            </a:r>
            <a:r>
              <a:rPr lang="en-US" altLang="ja-JP" sz="1200" dirty="0"/>
              <a:t>Association of UCP1 mRNA expression in tumors with overall survival assessed through the METABRIC breast cancer cohort. Kaplan </a:t>
            </a:r>
            <a:r>
              <a:rPr lang="en-US" altLang="ja-JP" sz="1200" dirty="0" err="1"/>
              <a:t>meier</a:t>
            </a:r>
            <a:r>
              <a:rPr lang="en-US" altLang="ja-JP" sz="1200" dirty="0"/>
              <a:t> estimates using all cases (left), ER-positive cases (middle), ER-negative (right) were shown.</a:t>
            </a:r>
            <a:r>
              <a:rPr lang="ja-JP" altLang="en-US" sz="1200" dirty="0"/>
              <a:t> </a:t>
            </a:r>
            <a:r>
              <a:rPr lang="en-US" altLang="ja-JP" sz="1200" dirty="0"/>
              <a:t>UCP1-high and low</a:t>
            </a:r>
            <a:r>
              <a:rPr lang="ja-JP" altLang="en-US" sz="1200" dirty="0"/>
              <a:t> </a:t>
            </a:r>
            <a:r>
              <a:rPr lang="en-US" altLang="ja-JP" sz="1200" dirty="0"/>
              <a:t>were defined by k-means clustering (k=2). </a:t>
            </a:r>
            <a:r>
              <a:rPr lang="en-US" altLang="ja-JP" sz="1200" b="1" dirty="0"/>
              <a:t>b </a:t>
            </a:r>
            <a:r>
              <a:rPr lang="en-US" altLang="ja-JP" sz="1200" dirty="0"/>
              <a:t>the same analyses through the TCGA breast cancer cohort. </a:t>
            </a:r>
            <a:endParaRPr lang="ja-JP" altLang="en-US" sz="1200" b="1" dirty="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034FC93-8321-4C18-8449-CE478954DD75}"/>
              </a:ext>
            </a:extLst>
          </p:cNvPr>
          <p:cNvGrpSpPr/>
          <p:nvPr/>
        </p:nvGrpSpPr>
        <p:grpSpPr>
          <a:xfrm>
            <a:off x="367974" y="820714"/>
            <a:ext cx="6221264" cy="2421931"/>
            <a:chOff x="342216" y="1000743"/>
            <a:chExt cx="6221264" cy="2421931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520DE763-9424-481E-A5D9-677CFF1BA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4999" y="1239584"/>
              <a:ext cx="2278481" cy="2046155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3B164DAA-FAF4-4041-BA15-3F3556891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13714" y="1239584"/>
              <a:ext cx="2272574" cy="2046155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5F9B5B2F-C85A-470A-9624-638018802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3432" y="1264066"/>
              <a:ext cx="2227013" cy="200954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225F9D7A-896B-4939-A89C-AC2C482EE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85466" y="1000743"/>
              <a:ext cx="1581455" cy="256452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D78B31C1-FD94-4935-846A-776D00D6BB23}"/>
                </a:ext>
              </a:extLst>
            </p:cNvPr>
            <p:cNvSpPr txBox="1"/>
            <p:nvPr/>
          </p:nvSpPr>
          <p:spPr>
            <a:xfrm>
              <a:off x="1715944" y="1286306"/>
              <a:ext cx="668773" cy="2616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All cases</a:t>
              </a:r>
              <a:endParaRPr kumimoji="1" lang="ja-JP" altLang="en-US" sz="1100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5063B3B-3739-4DE3-A146-07DAC31345B7}"/>
                </a:ext>
              </a:extLst>
            </p:cNvPr>
            <p:cNvSpPr txBox="1"/>
            <p:nvPr/>
          </p:nvSpPr>
          <p:spPr>
            <a:xfrm>
              <a:off x="3821379" y="1284656"/>
              <a:ext cx="401072" cy="2616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1100" dirty="0"/>
                <a:t>ER+</a:t>
              </a:r>
              <a:endParaRPr kumimoji="1" lang="ja-JP" altLang="en-US" sz="1100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AB7C536F-9FEC-4E40-AF1B-BDEB138056A0}"/>
                </a:ext>
              </a:extLst>
            </p:cNvPr>
            <p:cNvSpPr txBox="1"/>
            <p:nvPr/>
          </p:nvSpPr>
          <p:spPr>
            <a:xfrm>
              <a:off x="6029987" y="1284656"/>
              <a:ext cx="373820" cy="2616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1100" dirty="0"/>
                <a:t>ER-</a:t>
              </a:r>
              <a:endParaRPr kumimoji="1" lang="ja-JP" altLang="en-US" sz="1100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DE75D2D0-0F83-4E36-8268-FA9B25F8C059}"/>
                </a:ext>
              </a:extLst>
            </p:cNvPr>
            <p:cNvSpPr txBox="1"/>
            <p:nvPr/>
          </p:nvSpPr>
          <p:spPr>
            <a:xfrm>
              <a:off x="1296583" y="2612781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3875DA31-7F39-4E62-B5A8-E563B652E4C0}"/>
                </a:ext>
              </a:extLst>
            </p:cNvPr>
            <p:cNvSpPr txBox="1"/>
            <p:nvPr/>
          </p:nvSpPr>
          <p:spPr>
            <a:xfrm>
              <a:off x="3206243" y="2612781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B3EF363F-8284-49BD-8B2F-9F09B1E5051F}"/>
                </a:ext>
              </a:extLst>
            </p:cNvPr>
            <p:cNvSpPr txBox="1"/>
            <p:nvPr/>
          </p:nvSpPr>
          <p:spPr>
            <a:xfrm>
              <a:off x="5131645" y="2612781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77502F7-C914-4A28-A0DF-58E2DA288A5B}"/>
                </a:ext>
              </a:extLst>
            </p:cNvPr>
            <p:cNvSpPr txBox="1"/>
            <p:nvPr/>
          </p:nvSpPr>
          <p:spPr>
            <a:xfrm>
              <a:off x="1301835" y="3207230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D77022C-1E37-4625-807B-C7183296D323}"/>
                </a:ext>
              </a:extLst>
            </p:cNvPr>
            <p:cNvSpPr txBox="1"/>
            <p:nvPr/>
          </p:nvSpPr>
          <p:spPr>
            <a:xfrm>
              <a:off x="3211495" y="3207230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AFED423F-03FE-47AF-879F-13BDF9C97B0F}"/>
                </a:ext>
              </a:extLst>
            </p:cNvPr>
            <p:cNvSpPr txBox="1"/>
            <p:nvPr/>
          </p:nvSpPr>
          <p:spPr>
            <a:xfrm>
              <a:off x="5136897" y="3207230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F19CB86-1468-4663-A506-552A67C3D215}"/>
                </a:ext>
              </a:extLst>
            </p:cNvPr>
            <p:cNvSpPr txBox="1"/>
            <p:nvPr/>
          </p:nvSpPr>
          <p:spPr>
            <a:xfrm rot="16200000">
              <a:off x="-95244" y="1737314"/>
              <a:ext cx="1090363" cy="2154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Probability of survival</a:t>
              </a:r>
              <a:endParaRPr kumimoji="1" lang="ja-JP" altLang="en-US" sz="800" dirty="0"/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C109AD-41CE-4CCA-A7D1-D0B6B7CD0704}"/>
              </a:ext>
            </a:extLst>
          </p:cNvPr>
          <p:cNvSpPr txBox="1"/>
          <p:nvPr/>
        </p:nvSpPr>
        <p:spPr>
          <a:xfrm>
            <a:off x="625413" y="62616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/>
              <a:t>a</a:t>
            </a:r>
            <a:endParaRPr kumimoji="1" lang="ja-JP" altLang="en-US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D28EDE6-B6C8-4C14-853F-590D8CBAA108}"/>
              </a:ext>
            </a:extLst>
          </p:cNvPr>
          <p:cNvSpPr txBox="1"/>
          <p:nvPr/>
        </p:nvSpPr>
        <p:spPr>
          <a:xfrm>
            <a:off x="627058" y="31471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b</a:t>
            </a:r>
            <a:endParaRPr kumimoji="1" lang="ja-JP" altLang="en-US" b="1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5F6D4A3-32C4-4C4C-A96A-9093534AE578}"/>
              </a:ext>
            </a:extLst>
          </p:cNvPr>
          <p:cNvGrpSpPr/>
          <p:nvPr/>
        </p:nvGrpSpPr>
        <p:grpSpPr>
          <a:xfrm>
            <a:off x="362722" y="3311143"/>
            <a:ext cx="6226516" cy="2421931"/>
            <a:chOff x="362722" y="3726792"/>
            <a:chExt cx="6226516" cy="2421931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001DD767-E5BD-491F-BD00-C8727E35A9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17439" y="3966815"/>
              <a:ext cx="2271799" cy="1966464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501E0653-B5E8-44CB-97D7-C8CDC8F57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67160" y="3966815"/>
              <a:ext cx="2272574" cy="1972370"/>
            </a:xfrm>
            <a:prstGeom prst="rect">
              <a:avLst/>
            </a:prstGeom>
          </p:spPr>
        </p:pic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8CB72610-C488-4AAB-87C4-39DA68BF8E5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39190" y="3971184"/>
              <a:ext cx="2227013" cy="1966464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D526C5F6-ECC9-4585-BF02-A8B0028B2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05972" y="3726792"/>
              <a:ext cx="1581455" cy="256452"/>
            </a:xfrm>
            <a:prstGeom prst="rect">
              <a:avLst/>
            </a:prstGeom>
          </p:spPr>
        </p:pic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384BC282-E970-498C-9041-3FACB8962BCB}"/>
                </a:ext>
              </a:extLst>
            </p:cNvPr>
            <p:cNvSpPr txBox="1"/>
            <p:nvPr/>
          </p:nvSpPr>
          <p:spPr>
            <a:xfrm>
              <a:off x="1736450" y="4012355"/>
              <a:ext cx="668773" cy="2616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All cases</a:t>
              </a:r>
              <a:endParaRPr kumimoji="1" lang="ja-JP" altLang="en-US" sz="1100" dirty="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26788FEB-879B-4785-8CAC-D88C9B53795F}"/>
                </a:ext>
              </a:extLst>
            </p:cNvPr>
            <p:cNvSpPr txBox="1"/>
            <p:nvPr/>
          </p:nvSpPr>
          <p:spPr>
            <a:xfrm>
              <a:off x="3841885" y="4010705"/>
              <a:ext cx="401072" cy="2616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1100" dirty="0"/>
                <a:t>ER+</a:t>
              </a:r>
              <a:endParaRPr kumimoji="1" lang="ja-JP" altLang="en-US" sz="1100" dirty="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F246060F-8F6F-40CD-B640-6ABCBB25833E}"/>
                </a:ext>
              </a:extLst>
            </p:cNvPr>
            <p:cNvSpPr txBox="1"/>
            <p:nvPr/>
          </p:nvSpPr>
          <p:spPr>
            <a:xfrm>
              <a:off x="6050493" y="4010705"/>
              <a:ext cx="373820" cy="2616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1100" dirty="0"/>
                <a:t>ER-</a:t>
              </a:r>
              <a:endParaRPr kumimoji="1" lang="ja-JP" altLang="en-US" sz="1100" dirty="0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2CFDEC86-C198-42EF-A986-3834A462EE42}"/>
                </a:ext>
              </a:extLst>
            </p:cNvPr>
            <p:cNvSpPr txBox="1"/>
            <p:nvPr/>
          </p:nvSpPr>
          <p:spPr>
            <a:xfrm>
              <a:off x="1317089" y="5338830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AC645BC4-004B-4E15-BDE7-F317CE5811A6}"/>
                </a:ext>
              </a:extLst>
            </p:cNvPr>
            <p:cNvSpPr txBox="1"/>
            <p:nvPr/>
          </p:nvSpPr>
          <p:spPr>
            <a:xfrm>
              <a:off x="3226749" y="5338830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54A05D2-64F6-4F63-810D-3450EDBEFEBD}"/>
                </a:ext>
              </a:extLst>
            </p:cNvPr>
            <p:cNvSpPr txBox="1"/>
            <p:nvPr/>
          </p:nvSpPr>
          <p:spPr>
            <a:xfrm>
              <a:off x="5152151" y="5338830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50BDCEB-D512-4DB2-B91D-EB8338EE0E7E}"/>
                </a:ext>
              </a:extLst>
            </p:cNvPr>
            <p:cNvSpPr txBox="1"/>
            <p:nvPr/>
          </p:nvSpPr>
          <p:spPr>
            <a:xfrm>
              <a:off x="1322341" y="5933279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6CB22E16-911F-470E-8CB7-BF59A523757F}"/>
                </a:ext>
              </a:extLst>
            </p:cNvPr>
            <p:cNvSpPr txBox="1"/>
            <p:nvPr/>
          </p:nvSpPr>
          <p:spPr>
            <a:xfrm>
              <a:off x="3232001" y="5933279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FF7C2DFB-DA69-448E-905E-891DE4152DB5}"/>
                </a:ext>
              </a:extLst>
            </p:cNvPr>
            <p:cNvSpPr txBox="1"/>
            <p:nvPr/>
          </p:nvSpPr>
          <p:spPr>
            <a:xfrm>
              <a:off x="5157403" y="5933279"/>
              <a:ext cx="793807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Time (months)</a:t>
              </a:r>
              <a:endParaRPr kumimoji="1" lang="ja-JP" altLang="en-US" sz="800" dirty="0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8F17213C-B758-44F9-9693-21CC8D067488}"/>
                </a:ext>
              </a:extLst>
            </p:cNvPr>
            <p:cNvSpPr txBox="1"/>
            <p:nvPr/>
          </p:nvSpPr>
          <p:spPr>
            <a:xfrm rot="16200000">
              <a:off x="-74738" y="4463363"/>
              <a:ext cx="1090363" cy="2154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Probability of survival</a:t>
              </a:r>
              <a:endParaRPr kumimoji="1" lang="ja-JP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121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5865</TotalTime>
  <Words>139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 Kawashima</dc:creator>
  <cp:lastModifiedBy>Kawashima Masahiro</cp:lastModifiedBy>
  <cp:revision>123</cp:revision>
  <dcterms:created xsi:type="dcterms:W3CDTF">2017-03-29T14:34:10Z</dcterms:created>
  <dcterms:modified xsi:type="dcterms:W3CDTF">2020-01-14T16:02:47Z</dcterms:modified>
</cp:coreProperties>
</file>