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1E89B-B2A4-4A54-A9EA-3E137104F03A}" type="datetimeFigureOut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01422-DDA8-4BD1-A1D4-D21D49F19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118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01422-DDA8-4BD1-A1D4-D21D49F19CD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77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B96B4-4F09-4857-B9C6-6578BE1EDCB3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71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6910-78B8-40D0-91CB-5CBE9E443429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52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63CB-BEBE-4D68-9A2C-095B8365D572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957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D547-8737-4304-89FA-A00D7AA8D182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03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E752-DD06-4D82-B746-7DF9AB02AFCD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11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DE446-1402-42F4-9176-A428C3AD673E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00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B6E5-F8D3-40B5-8EF4-32EB90941236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8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BB4D0-7858-47F4-8CC5-0B77BD42C34D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91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77D9-E395-4416-8DDC-4EC2FB68191E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104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3AFB-4874-478B-A8D4-653F1D162A85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728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EC606-BBBD-4114-8922-3B83D8437D2A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77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6FA05-DD13-4442-AACF-F433BF571309}" type="datetime1">
              <a:rPr kumimoji="1" lang="ja-JP" altLang="en-US" smtClean="0"/>
              <a:t>2020/1/12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B5EA2-2834-4F7A-A091-F103526DC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27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tif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>
            <a:extLst>
              <a:ext uri="{FF2B5EF4-FFF2-40B4-BE49-F238E27FC236}">
                <a16:creationId xmlns:a16="http://schemas.microsoft.com/office/drawing/2014/main" id="{F9BDA192-9BCA-445A-9A44-C02BD0BF4E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72" y="1021752"/>
            <a:ext cx="2189544" cy="2684136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5909" y="1152450"/>
            <a:ext cx="3833766" cy="2215246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590" y="3574830"/>
            <a:ext cx="2083150" cy="3069625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526091" y="263772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Fig. S5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25413" y="750843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/>
              <a:t>a</a:t>
            </a:r>
            <a:endParaRPr kumimoji="1" lang="ja-JP" altLang="en-US" b="1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901119" y="75084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b="1" dirty="0"/>
              <a:t>b</a:t>
            </a:r>
            <a:endParaRPr kumimoji="1" lang="ja-JP" altLang="en-US" b="1" dirty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3541785" y="3705888"/>
            <a:ext cx="2228501" cy="2656167"/>
            <a:chOff x="4555061" y="1004235"/>
            <a:chExt cx="1915573" cy="2283186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555061" y="1004235"/>
              <a:ext cx="1915573" cy="2283186"/>
            </a:xfrm>
            <a:prstGeom prst="rect">
              <a:avLst/>
            </a:prstGeom>
          </p:spPr>
        </p:pic>
        <p:cxnSp>
          <p:nvCxnSpPr>
            <p:cNvPr id="15" name="直線コネクタ 14"/>
            <p:cNvCxnSpPr/>
            <p:nvPr/>
          </p:nvCxnSpPr>
          <p:spPr>
            <a:xfrm>
              <a:off x="5286375" y="1514475"/>
              <a:ext cx="7048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テキスト ボックス 15"/>
            <p:cNvSpPr txBox="1"/>
            <p:nvPr/>
          </p:nvSpPr>
          <p:spPr>
            <a:xfrm>
              <a:off x="5484272" y="129736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err="1"/>
                <a:t>n.s</a:t>
              </a:r>
              <a:r>
                <a:rPr kumimoji="1" lang="en-US" altLang="ja-JP" sz="1000" dirty="0"/>
                <a:t>.</a:t>
              </a:r>
              <a:endParaRPr kumimoji="1" lang="ja-JP" altLang="en-US" sz="1000" dirty="0"/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3233596" y="366043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/>
              <a:t>d</a:t>
            </a:r>
            <a:endParaRPr kumimoji="1" lang="ja-JP" altLang="en-US" b="1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Kawashima M et al.</a:t>
            </a:r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781107" y="6663355"/>
            <a:ext cx="52130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FABP7-knockdown (FABP7-Kd) induced lipid peroxidation and led </a:t>
            </a:r>
            <a:r>
              <a:rPr lang="en-US" altLang="ja-JP" sz="1200"/>
              <a:t>to the increase of </a:t>
            </a:r>
            <a:r>
              <a:rPr lang="en-US" altLang="ja-JP" sz="1200" dirty="0"/>
              <a:t>sub-G1 phase in cell-cycle analysis. a Comparison of lipid peroxidation levels between control (Ctrl) and FABP7-Kd under </a:t>
            </a:r>
            <a:r>
              <a:rPr lang="en-US" altLang="ja-JP" sz="1200" dirty="0" err="1"/>
              <a:t>normoxia</a:t>
            </a:r>
            <a:r>
              <a:rPr lang="en-US" altLang="ja-JP" sz="1200" dirty="0"/>
              <a:t>, hypoxia (0.1% O2, 24 </a:t>
            </a:r>
            <a:r>
              <a:rPr lang="en-US" altLang="ja-JP" sz="1200" dirty="0" err="1"/>
              <a:t>hr</a:t>
            </a:r>
            <a:r>
              <a:rPr lang="en-US" altLang="ja-JP" sz="1200" dirty="0"/>
              <a:t>), and 24 </a:t>
            </a:r>
            <a:r>
              <a:rPr lang="en-US" altLang="ja-JP" sz="1200" dirty="0" err="1"/>
              <a:t>hr</a:t>
            </a:r>
            <a:r>
              <a:rPr lang="en-US" altLang="ja-JP" sz="1200" dirty="0"/>
              <a:t> after ionizing radiation (4Gy). b, c, d Cell-cycle analysis of Ctrl and FABP7-Kd. b Representative cell-cycle distribution. c Difference of the proportion of sub-G1 population. d Cell-cycle distribution without sub-G1 phase. Error bars, SD; *p &lt; 0.05, **p &lt; 0.01; n = 3.</a:t>
            </a:r>
            <a:endParaRPr lang="ja-JP" altLang="en-US" sz="12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7593A03-12F7-45AD-A222-CD0C8D096598}"/>
              </a:ext>
            </a:extLst>
          </p:cNvPr>
          <p:cNvSpPr txBox="1"/>
          <p:nvPr/>
        </p:nvSpPr>
        <p:spPr>
          <a:xfrm>
            <a:off x="627561" y="3660435"/>
            <a:ext cx="280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/>
              <a:t>c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051216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5745</TotalTime>
  <Words>122</Words>
  <Application>Microsoft Office PowerPoint</Application>
  <PresentationFormat>A4 210 x 297 mm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Masahiro Kawashima</dc:creator>
  <cp:lastModifiedBy>Kawashima Masahiro</cp:lastModifiedBy>
  <cp:revision>114</cp:revision>
  <dcterms:created xsi:type="dcterms:W3CDTF">2017-03-29T14:34:10Z</dcterms:created>
  <dcterms:modified xsi:type="dcterms:W3CDTF">2020-01-11T16:47:37Z</dcterms:modified>
</cp:coreProperties>
</file>