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1E89B-B2A4-4A54-A9EA-3E137104F03A}" type="datetimeFigureOut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01422-DDA8-4BD1-A1D4-D21D49F19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11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01422-DDA8-4BD1-A1D4-D21D49F19CD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77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B96B4-4F09-4857-B9C6-6578BE1EDCB3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71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910-78B8-40D0-91CB-5CBE9E443429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2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3CB-BEBE-4D68-9A2C-095B8365D572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95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D547-8737-4304-89FA-A00D7AA8D182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3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E752-DD06-4D82-B746-7DF9AB02AFCD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11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E446-1402-42F4-9176-A428C3AD673E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00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B6E5-F8D3-40B5-8EF4-32EB90941236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8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B4D0-7858-47F4-8CC5-0B77BD42C34D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1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77D9-E395-4416-8DDC-4EC2FB68191E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10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3AFB-4874-478B-A8D4-653F1D162A85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72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C606-BBBD-4114-8922-3B83D8437D2A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77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6FA05-DD13-4442-AACF-F433BF571309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27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6091" y="938618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Fig. S3</a:t>
            </a:r>
            <a:endParaRPr kumimoji="1"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822463" y="4618379"/>
            <a:ext cx="52130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Exogenous fatty acid oxidation (FAO) and endogenous FAO estimated by Seahorse XFe96. Left: Exogenous FAO is estimated as the difference between the oxygen consumption rate (OCR) with and without palmitate supplementation [FAO induced by exogenously supplied palmitate]. Right:  endogenous FAO was estimated as the difference between the OCR with and without </a:t>
            </a:r>
            <a:r>
              <a:rPr lang="en-US" altLang="ja-JP" sz="1200" dirty="0" err="1"/>
              <a:t>etmoxir</a:t>
            </a:r>
            <a:r>
              <a:rPr lang="en-US" altLang="ja-JP" sz="1200" dirty="0"/>
              <a:t> (specific inhibitor of mitochondrial CPT-1) supplementation [FAO induced by endogenously supplied FAs].The growth media was replaced to the substrate-limited media (DMEM without sodium pyruvate supplemented with 0.5mM glucose, 1mM glutamine, 0.5mM L-carnitine and 1%FBS (pH 7.4 at 37 ˚C) 16hr prior to the assay. The substrate-limited media was replaced to FAO assay media: KHB (111mM </a:t>
            </a:r>
            <a:r>
              <a:rPr lang="en-US" altLang="ja-JP" sz="1200" dirty="0" err="1"/>
              <a:t>NaCl</a:t>
            </a:r>
            <a:r>
              <a:rPr lang="en-US" altLang="ja-JP" sz="1200" dirty="0"/>
              <a:t>, 4.7mM </a:t>
            </a:r>
            <a:r>
              <a:rPr lang="en-US" altLang="ja-JP" sz="1200" dirty="0" err="1"/>
              <a:t>KCl</a:t>
            </a:r>
            <a:r>
              <a:rPr lang="en-US" altLang="ja-JP" sz="1200" dirty="0"/>
              <a:t>, 1.25mM CaCl2, 2mM MgSO4, 1.2mM NaH2PO4) supplemented with 2.5mM glucose, 0.5 </a:t>
            </a:r>
            <a:r>
              <a:rPr lang="en-US" altLang="ja-JP" sz="1200" dirty="0" err="1"/>
              <a:t>mM</a:t>
            </a:r>
            <a:r>
              <a:rPr lang="en-US" altLang="ja-JP" sz="1200" dirty="0"/>
              <a:t> carnitine, and 5 </a:t>
            </a:r>
            <a:r>
              <a:rPr lang="en-US" altLang="ja-JP" sz="1200" dirty="0" err="1"/>
              <a:t>mM</a:t>
            </a:r>
            <a:r>
              <a:rPr lang="en-US" altLang="ja-JP" sz="1200" dirty="0"/>
              <a:t> HEPES and the cells were transferred to non-CO2 incubator (37 ˚C) 45 min prior to the assay. 40</a:t>
            </a:r>
            <a:r>
              <a:rPr lang="el-GR" altLang="ja-JP" sz="1200" dirty="0"/>
              <a:t>μ</a:t>
            </a:r>
            <a:r>
              <a:rPr lang="en-US" altLang="ja-JP" sz="1200" dirty="0"/>
              <a:t>M </a:t>
            </a:r>
            <a:r>
              <a:rPr lang="en-US" altLang="ja-JP" sz="1200" dirty="0" err="1"/>
              <a:t>etomoxir</a:t>
            </a:r>
            <a:r>
              <a:rPr lang="en-US" altLang="ja-JP" sz="1200" dirty="0"/>
              <a:t> was added 15 min prior to the assay and XF Palmitate-BSA FAO substrate or BSA were added just prior to the assay. </a:t>
            </a:r>
          </a:p>
        </p:txBody>
      </p:sp>
      <p:pic>
        <p:nvPicPr>
          <p:cNvPr id="1026" name="Picture 2" descr="FAO_ex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91" y="1452634"/>
            <a:ext cx="2347459" cy="316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図 19" descr="C:\Users\Masahiro\AppData\Local\Microsoft\Windows\INetCache\Content.Word\FAO_total.t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350" y="1452634"/>
            <a:ext cx="2347459" cy="31657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758215" y="1267968"/>
            <a:ext cx="161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Exogenous FAO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65098" y="1267968"/>
            <a:ext cx="1768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Endogenous FAO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121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5858</TotalTime>
  <Words>219</Words>
  <Application>Microsoft Office PowerPoint</Application>
  <PresentationFormat>A4 210 x 297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 Kawashima</dc:creator>
  <cp:lastModifiedBy>Kawashima Masahiro</cp:lastModifiedBy>
  <cp:revision>116</cp:revision>
  <dcterms:created xsi:type="dcterms:W3CDTF">2017-03-29T14:34:10Z</dcterms:created>
  <dcterms:modified xsi:type="dcterms:W3CDTF">2020-01-11T16:46:59Z</dcterms:modified>
</cp:coreProperties>
</file>