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E89B-B2A4-4A54-A9EA-3E137104F03A}" type="datetimeFigureOut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01422-DDA8-4BD1-A1D4-D21D49F19C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1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1422-DDA8-4BD1-A1D4-D21D49F19C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96B4-4F09-4857-B9C6-6578BE1EDCB3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1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6910-78B8-40D0-91CB-5CBE9E443429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3CB-BEBE-4D68-9A2C-095B8365D572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95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547-8737-4304-89FA-A00D7AA8D182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E752-DD06-4D82-B746-7DF9AB02AFCD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1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E446-1402-42F4-9176-A428C3AD673E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00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B6E5-F8D3-40B5-8EF4-32EB90941236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8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B4D0-7858-47F4-8CC5-0B77BD42C34D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91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77D9-E395-4416-8DDC-4EC2FB68191E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0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3AFB-4874-478B-A8D4-653F1D162A85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7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606-BBBD-4114-8922-3B83D8437D2A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7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A05-DD13-4442-AACF-F433BF571309}" type="datetime1">
              <a:rPr kumimoji="1" lang="ja-JP" altLang="en-US" smtClean="0"/>
              <a:t>2020/1/12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5EA2-2834-4F7A-A091-F103526DC1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6091" y="26377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S2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5413" y="626163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a</a:t>
            </a:r>
            <a:endParaRPr kumimoji="1" lang="ja-JP" altLang="en-US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5794" y="36089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/>
              <a:t>b</a:t>
            </a:r>
            <a:endParaRPr kumimoji="1" lang="ja-JP" altLang="en-US" b="1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Kawashima M et al.</a:t>
            </a:r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81107" y="6552527"/>
            <a:ext cx="5213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Blocking peptide confirmed specificity of the anti-UCP1 antibody. a Western blot using the anti-UCP1 antibody with (left) and without addition of UCP1 peptide (right).  b Immunofluorescence of FABP7 knockdown cells with (left) and without addition of UCP1 peptide (right). UCP1 and nuclei were stained with green and blue, respectively. Scale bars; 20 </a:t>
            </a:r>
            <a:r>
              <a:rPr lang="en-US" altLang="ja-JP" sz="1200" dirty="0" err="1"/>
              <a:t>μm</a:t>
            </a:r>
            <a:r>
              <a:rPr lang="en-US" altLang="ja-JP" sz="1200" dirty="0"/>
              <a:t>. </a:t>
            </a:r>
            <a:endParaRPr lang="ja-JP" altLang="en-US" sz="12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118421" y="736333"/>
            <a:ext cx="3513503" cy="2696192"/>
            <a:chOff x="2043076" y="968833"/>
            <a:chExt cx="5963880" cy="4576561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37"/>
            <a:stretch/>
          </p:blipFill>
          <p:spPr>
            <a:xfrm>
              <a:off x="2043076" y="3553606"/>
              <a:ext cx="2499427" cy="1991788"/>
            </a:xfrm>
            <a:prstGeom prst="rect">
              <a:avLst/>
            </a:prstGeom>
          </p:spPr>
        </p:pic>
        <p:cxnSp>
          <p:nvCxnSpPr>
            <p:cNvPr id="22" name="直線コネクタ 21"/>
            <p:cNvCxnSpPr/>
            <p:nvPr/>
          </p:nvCxnSpPr>
          <p:spPr>
            <a:xfrm>
              <a:off x="2101645" y="3333136"/>
              <a:ext cx="553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902973" y="3333136"/>
              <a:ext cx="553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714136" y="3333136"/>
              <a:ext cx="553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06296" y="3333136"/>
              <a:ext cx="553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717459" y="3333136"/>
              <a:ext cx="5530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40"/>
            <a:stretch/>
          </p:blipFill>
          <p:spPr>
            <a:xfrm>
              <a:off x="4630993" y="3553606"/>
              <a:ext cx="1938983" cy="1991788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 rot="16200000">
              <a:off x="2840400" y="2783695"/>
              <a:ext cx="688947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Ctrl</a:t>
              </a:r>
              <a:endParaRPr kumimoji="1" lang="ja-JP" altLang="en-US" sz="12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3326427" y="2408497"/>
              <a:ext cx="1328483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FABP7-Kd</a:t>
              </a:r>
              <a:endParaRPr kumimoji="1" lang="ja-JP" altLang="en-US" sz="12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16200000">
              <a:off x="4841040" y="2783695"/>
              <a:ext cx="688947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Ctrl</a:t>
              </a:r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 rot="16200000">
              <a:off x="5327065" y="2408497"/>
              <a:ext cx="1328483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FABP7-Kd</a:t>
              </a:r>
              <a:endParaRPr kumimoji="1" lang="ja-JP" altLang="en-US" sz="12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6200000">
              <a:off x="1859103" y="2574502"/>
              <a:ext cx="1039953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Ladder</a:t>
              </a:r>
              <a:endParaRPr kumimoji="1" lang="ja-JP" altLang="en-US" sz="1200" dirty="0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2857938" y="1796846"/>
              <a:ext cx="13635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674148" y="968833"/>
              <a:ext cx="1765254" cy="78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/>
                <a:t>UCP1 peptide</a:t>
              </a:r>
            </a:p>
            <a:p>
              <a:pPr algn="ctr"/>
              <a:r>
                <a:rPr kumimoji="1" lang="en-US" altLang="ja-JP" sz="1200" dirty="0"/>
                <a:t>(+)</a:t>
              </a:r>
              <a:endParaRPr kumimoji="1" lang="ja-JP" altLang="en-US" sz="1200" dirty="0"/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4879018" y="1796846"/>
              <a:ext cx="13635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4695229" y="968833"/>
              <a:ext cx="1765254" cy="78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/>
                <a:t>UCP1 peptide</a:t>
              </a:r>
            </a:p>
            <a:p>
              <a:pPr algn="ctr"/>
              <a:r>
                <a:rPr kumimoji="1" lang="en-US" altLang="ja-JP" sz="1200" dirty="0"/>
                <a:t>(-)</a:t>
              </a:r>
              <a:endParaRPr kumimoji="1" lang="ja-JP" altLang="en-US" sz="1200" dirty="0"/>
            </a:p>
          </p:txBody>
        </p:sp>
        <p:sp>
          <p:nvSpPr>
            <p:cNvPr id="39" name="二等辺三角形 38"/>
            <p:cNvSpPr/>
            <p:nvPr/>
          </p:nvSpPr>
          <p:spPr>
            <a:xfrm rot="16200000">
              <a:off x="6769078" y="3716592"/>
              <a:ext cx="102148" cy="32337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070329" y="3693613"/>
              <a:ext cx="920231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64 </a:t>
              </a:r>
              <a:r>
                <a:rPr kumimoji="1" lang="en-US" altLang="ja-JP" sz="1200" dirty="0" err="1"/>
                <a:t>kD</a:t>
              </a:r>
              <a:endParaRPr kumimoji="1" lang="ja-JP" altLang="en-US" sz="1200" dirty="0"/>
            </a:p>
          </p:txBody>
        </p:sp>
        <p:sp>
          <p:nvSpPr>
            <p:cNvPr id="42" name="二等辺三角形 41"/>
            <p:cNvSpPr/>
            <p:nvPr/>
          </p:nvSpPr>
          <p:spPr>
            <a:xfrm rot="16200000">
              <a:off x="6785473" y="4960373"/>
              <a:ext cx="102148" cy="32337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086725" y="4937393"/>
              <a:ext cx="920231" cy="4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32</a:t>
              </a:r>
              <a:r>
                <a:rPr kumimoji="1" lang="en-US" altLang="ja-JP" sz="1200" dirty="0"/>
                <a:t> </a:t>
              </a:r>
              <a:r>
                <a:rPr kumimoji="1" lang="en-US" altLang="ja-JP" sz="1200" dirty="0" err="1"/>
                <a:t>kD</a:t>
              </a:r>
              <a:endParaRPr kumimoji="1" lang="ja-JP" altLang="en-US" sz="1200" dirty="0"/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18519" r="38443" b="29074"/>
          <a:stretch/>
        </p:blipFill>
        <p:spPr>
          <a:xfrm>
            <a:off x="3341124" y="4336836"/>
            <a:ext cx="2008351" cy="202264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8519" r="23036" b="29074"/>
          <a:stretch/>
        </p:blipFill>
        <p:spPr>
          <a:xfrm>
            <a:off x="1260466" y="4336836"/>
            <a:ext cx="2022646" cy="2022646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751807" y="3862840"/>
            <a:ext cx="103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/>
              <a:t>UCP1 peptide</a:t>
            </a:r>
          </a:p>
          <a:p>
            <a:pPr algn="ctr"/>
            <a:r>
              <a:rPr kumimoji="1" lang="en-US" altLang="ja-JP" sz="1200" dirty="0"/>
              <a:t>(+)</a:t>
            </a:r>
            <a:endParaRPr kumimoji="1" lang="ja-JP" altLang="en-US" sz="12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825316" y="3862840"/>
            <a:ext cx="103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/>
              <a:t>UCP1 peptide</a:t>
            </a:r>
          </a:p>
          <a:p>
            <a:pPr algn="ctr"/>
            <a:r>
              <a:rPr kumimoji="1" lang="en-US" altLang="ja-JP" sz="1200" dirty="0"/>
              <a:t>(-)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5121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5861</TotalTime>
  <Words>98</Words>
  <Application>Microsoft Office PowerPoint</Application>
  <PresentationFormat>A4 210 x 297 mm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 Kawashima</dc:creator>
  <cp:lastModifiedBy>Kawashima Masahiro</cp:lastModifiedBy>
  <cp:revision>115</cp:revision>
  <dcterms:created xsi:type="dcterms:W3CDTF">2017-03-29T14:34:10Z</dcterms:created>
  <dcterms:modified xsi:type="dcterms:W3CDTF">2020-01-12T09:42:45Z</dcterms:modified>
</cp:coreProperties>
</file>