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1E89B-B2A4-4A54-A9EA-3E137104F03A}" type="datetimeFigureOut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01422-DDA8-4BD1-A1D4-D21D49F19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11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01422-DDA8-4BD1-A1D4-D21D49F19CD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77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96B4-4F09-4857-B9C6-6578BE1EDCB3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1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910-78B8-40D0-91CB-5CBE9E443429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2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3CB-BEBE-4D68-9A2C-095B8365D572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95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D547-8737-4304-89FA-A00D7AA8D182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3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E752-DD06-4D82-B746-7DF9AB02AFCD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1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E446-1402-42F4-9176-A428C3AD673E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00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B6E5-F8D3-40B5-8EF4-32EB90941236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8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B4D0-7858-47F4-8CC5-0B77BD42C34D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1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77D9-E395-4416-8DDC-4EC2FB68191E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10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3AFB-4874-478B-A8D4-653F1D162A85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2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C606-BBBD-4114-8922-3B83D8437D2A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7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FA05-DD13-4442-AACF-F433BF571309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2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6091" y="263772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Fig. S1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5413" y="62616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/>
              <a:t>a</a:t>
            </a:r>
            <a:endParaRPr kumimoji="1" lang="ja-JP" altLang="en-US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15794" y="401688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/>
              <a:t>b</a:t>
            </a:r>
            <a:endParaRPr kumimoji="1" lang="ja-JP" altLang="en-US" b="1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69843" y="7769996"/>
            <a:ext cx="52130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/>
              <a:t>a </a:t>
            </a:r>
            <a:r>
              <a:rPr lang="en-US" altLang="ja-JP" sz="1200" dirty="0"/>
              <a:t>Association of FABP7, UCP1, and hypoxia </a:t>
            </a:r>
            <a:r>
              <a:rPr lang="en-US" altLang="ja-JP" sz="1200" dirty="0" err="1"/>
              <a:t>ssGSEA</a:t>
            </a:r>
            <a:r>
              <a:rPr lang="en-US" altLang="ja-JP" sz="1200" dirty="0"/>
              <a:t> quartile in the </a:t>
            </a:r>
            <a:r>
              <a:rPr lang="en-US" altLang="ja-JP" sz="1200" dirty="0" err="1"/>
              <a:t>Metabric</a:t>
            </a:r>
            <a:r>
              <a:rPr lang="en-US" altLang="ja-JP" sz="1200" dirty="0"/>
              <a:t> (n = 1904, upper panels) and TCGA (n = 960, lower panels) breast cancer cohorts. The scatter plots of all samples (left), ER+ tumors (middle) and ER negative tumors (right) are shown. X and y axes show UCP1 and FABP7 mRNA expression, respectively. Hypoxia </a:t>
            </a:r>
            <a:r>
              <a:rPr lang="en-US" altLang="ja-JP" sz="1200" dirty="0" err="1"/>
              <a:t>ssGSEA</a:t>
            </a:r>
            <a:r>
              <a:rPr lang="en-US" altLang="ja-JP" sz="1200" dirty="0"/>
              <a:t> quartiles were indicated using different colors (orange, green, blue and purple). </a:t>
            </a:r>
            <a:r>
              <a:rPr lang="en-US" altLang="ja-JP" sz="1200" b="1" dirty="0"/>
              <a:t>b</a:t>
            </a:r>
            <a:r>
              <a:rPr lang="en-US" altLang="ja-JP" sz="1200" dirty="0"/>
              <a:t> Correlation analyses of hypoxia </a:t>
            </a:r>
            <a:r>
              <a:rPr lang="en-US" altLang="ja-JP" sz="1200" dirty="0" err="1"/>
              <a:t>ssGSEA</a:t>
            </a:r>
            <a:r>
              <a:rPr lang="en-US" altLang="ja-JP" sz="1200" dirty="0"/>
              <a:t> with FABP7 (upper panels) and UCP1 expression (lower panels).  </a:t>
            </a:r>
            <a:endParaRPr lang="ja-JP" altLang="en-US" sz="12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BE1848E9-9AF8-4715-A233-9FE572366F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502" y="4031210"/>
            <a:ext cx="3839589" cy="360276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DB5D4D2-5B3B-4A1E-A7E7-A60061AA30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502" y="667029"/>
            <a:ext cx="4906989" cy="1683020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1A11BFE0-8A50-4F5B-8CCE-01387330ED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706" y="2315710"/>
            <a:ext cx="4930579" cy="166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1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7226</TotalTime>
  <Words>121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 Kawashima</dc:creator>
  <cp:lastModifiedBy>Kawashima Masahiro</cp:lastModifiedBy>
  <cp:revision>129</cp:revision>
  <dcterms:created xsi:type="dcterms:W3CDTF">2017-03-29T14:34:10Z</dcterms:created>
  <dcterms:modified xsi:type="dcterms:W3CDTF">2020-01-11T16:39:10Z</dcterms:modified>
</cp:coreProperties>
</file>