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7EFE-C647-48C9-8F63-6025DF196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51954-ED54-4C9D-A256-4550711E6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9DE75-FF4D-4B5E-8B05-9B686C6D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1E0A0-59A2-4CC4-864F-58CB14DE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78044-C667-4FBF-90DC-A2AC1789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4486-3B72-4B36-9A0C-8228703BD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31E0E-9731-4F50-B36D-3ADA08949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06E33-0E15-487D-A050-689CFFC1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D66A-78AD-4293-8505-E9854BE3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355C-AA95-471C-8829-58C82F36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F12D5A-B7CB-4892-A3C7-11F467B22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2A003-A65E-415B-9451-5DE6D34F9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962B6-3EDF-4D4F-929E-3C519B9D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7AB2-901E-43C4-917F-EE9239DC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21630-400D-4D0B-B69C-B7A18683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7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938F-A6A6-4893-B8FA-F502013D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0B8D-CF08-4A59-BB00-8971EC49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82A6-6476-45DB-9CB6-DA5C5FF07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FC5B5-64C9-4C6B-B2A7-93676FFB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0A0CD-D9D5-4FA8-B571-AD35F7B8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8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B5A6-43F2-4A24-92DD-649784A8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9AE74-BAC9-4E2A-8C4D-CA2879B49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3607A-208C-4E7D-A574-8323587A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4E8BC-1549-4A05-B95C-74AABBB7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6B86C-B170-49DD-B3F8-C58B9C99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62C7-5C2B-4A04-A1DE-9042E612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B35F0-8711-4D1C-998B-FDA827377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2B905-5254-4409-BC64-8AC06F1B9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EE23D-4298-45AA-9B1B-D0D428F9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43343-73DD-4A12-96F1-A1ABD456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63B01-8287-4FDE-BDE0-37ACAB97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8811-A6CE-41B5-A86B-2B15BC89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450CE-BBBA-4050-B998-EF8AC93F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15B4F-C900-463C-A1E7-D8AFFFEEE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5D59D-4531-4FB2-B238-9C5ECB1BC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453548-06E8-4A0E-90C5-17ECAE338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A8677-231F-4AF7-B0C9-4A47E21C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9D406-9BEB-463A-A382-CCE0CB07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C030B-253D-4B29-8651-3B113C05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923C-42D3-4283-9418-74307E0B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B33A9-5960-4AE3-8C57-059F220F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38C9D-6077-41CA-9317-57CD98E3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DC842-1D2A-41FC-AB40-C8CB78AA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F62551-3E1C-4D84-9936-B6F68391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120EF0-5908-4EB6-B53F-5CDE0B10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19229-76E1-468D-89E7-4910799F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4F91-3201-437C-90AC-7EE94B827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3036-E216-4743-8FCB-8C62F2D4F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25191-8089-4536-A636-27565D3C2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4EEBC-0179-4D39-A841-A69C95D8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4F3C4-B1EC-42D7-AF91-0D6DAA42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FEF5C-1ADA-4877-B99E-20671F06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D6BD-DFB6-4ACA-93F8-3E355045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0E2E4-9CC3-43FB-8A39-100D178C4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443E8-C5FD-4605-9958-69B9D3909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DE37C-6210-4E22-B7C0-49708340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F6640-016F-4829-B849-448E4874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1E0A9-3851-477C-AB54-E56D5FEA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2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395B4-EA6D-4FFC-ACFA-588BEEF04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5DB3C-D27D-455D-BFEA-A06594D2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F8C01-7E8B-4815-9E01-DAD9D9CDB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76BA1-45B5-4724-A191-35B8D10558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44C79-C2D7-4BCF-AB53-9415EB6FB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A5027-1C36-4D79-BA8C-F82529EF5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2B1C-A7BC-4177-AD12-39E70075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2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35D3D5-BEB6-4049-9462-C610E250C7CF}"/>
              </a:ext>
            </a:extLst>
          </p:cNvPr>
          <p:cNvSpPr txBox="1"/>
          <p:nvPr/>
        </p:nvSpPr>
        <p:spPr>
          <a:xfrm>
            <a:off x="636104" y="530087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Fig.1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E234A1-2527-4699-A806-8D8660E112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4124" y="1441069"/>
            <a:ext cx="5519685" cy="45114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A0491E-0161-4322-AB55-048C735B1C41}"/>
              </a:ext>
            </a:extLst>
          </p:cNvPr>
          <p:cNvSpPr txBox="1"/>
          <p:nvPr/>
        </p:nvSpPr>
        <p:spPr>
          <a:xfrm>
            <a:off x="3693966" y="2434982"/>
            <a:ext cx="1762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***P&lt;0.001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E7611-24F4-4C49-8A9F-AEC40396D551}"/>
              </a:ext>
            </a:extLst>
          </p:cNvPr>
          <p:cNvSpPr txBox="1"/>
          <p:nvPr/>
        </p:nvSpPr>
        <p:spPr>
          <a:xfrm rot="16200000">
            <a:off x="-1675690" y="3105835"/>
            <a:ext cx="4850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mRNA expression 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(× CONTROL)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00E2F1-740D-4BF1-A05D-AB5D3B841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1808" y="1625735"/>
            <a:ext cx="4533900" cy="5362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0D4F4B-3348-4824-8269-9850FC21718F}"/>
              </a:ext>
            </a:extLst>
          </p:cNvPr>
          <p:cNvSpPr txBox="1"/>
          <p:nvPr/>
        </p:nvSpPr>
        <p:spPr>
          <a:xfrm>
            <a:off x="274535" y="1256403"/>
            <a:ext cx="646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DE9E23-09A0-40F5-A9B0-B799CA2866DB}"/>
              </a:ext>
            </a:extLst>
          </p:cNvPr>
          <p:cNvSpPr txBox="1"/>
          <p:nvPr/>
        </p:nvSpPr>
        <p:spPr>
          <a:xfrm>
            <a:off x="6638475" y="1384642"/>
            <a:ext cx="646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778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3CA8AFB-A831-4332-B859-470AFB47128F}"/>
              </a:ext>
            </a:extLst>
          </p:cNvPr>
          <p:cNvGrpSpPr/>
          <p:nvPr/>
        </p:nvGrpSpPr>
        <p:grpSpPr>
          <a:xfrm>
            <a:off x="1162343" y="1390975"/>
            <a:ext cx="4782647" cy="2450719"/>
            <a:chOff x="846057" y="3683975"/>
            <a:chExt cx="4782647" cy="245071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38A8C10-ED1F-4A5D-912D-0CE121464F33}"/>
                </a:ext>
              </a:extLst>
            </p:cNvPr>
            <p:cNvSpPr txBox="1"/>
            <p:nvPr/>
          </p:nvSpPr>
          <p:spPr>
            <a:xfrm rot="18537385">
              <a:off x="1696354" y="4067716"/>
              <a:ext cx="1055471" cy="287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Untreated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B0DEB5F-A3DD-4681-B77D-D36086355775}"/>
                </a:ext>
              </a:extLst>
            </p:cNvPr>
            <p:cNvGrpSpPr/>
            <p:nvPr/>
          </p:nvGrpSpPr>
          <p:grpSpPr>
            <a:xfrm>
              <a:off x="846057" y="3701834"/>
              <a:ext cx="4782647" cy="2432860"/>
              <a:chOff x="846057" y="3701834"/>
              <a:chExt cx="4782647" cy="243286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2AB9AFE0-A991-43A5-A021-87E83F87DBF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079" t="18688" r="11661" b="15290"/>
              <a:stretch/>
            </p:blipFill>
            <p:spPr>
              <a:xfrm>
                <a:off x="3080472" y="4706308"/>
                <a:ext cx="1339217" cy="50081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09B36488-4C2D-47FD-B29E-19FC183C281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172" t="33330" r="11049" b="18795"/>
              <a:stretch/>
            </p:blipFill>
            <p:spPr>
              <a:xfrm>
                <a:off x="3080472" y="5242841"/>
                <a:ext cx="1339217" cy="50081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F44DCF51-F34B-4F29-A271-5DE55CFB73F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728" t="19641" r="62257" b="17011"/>
              <a:stretch/>
            </p:blipFill>
            <p:spPr>
              <a:xfrm>
                <a:off x="1752889" y="5242841"/>
                <a:ext cx="1240779" cy="48052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A343B45-C434-4AB8-B7C7-D74AE4A41E0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36" t="14734" r="65681" b="19243"/>
              <a:stretch/>
            </p:blipFill>
            <p:spPr>
              <a:xfrm>
                <a:off x="1752889" y="4706309"/>
                <a:ext cx="1240779" cy="50081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35AFEB-887A-45A1-8507-B622FE80A683}"/>
                  </a:ext>
                </a:extLst>
              </p:cNvPr>
              <p:cNvSpPr txBox="1"/>
              <p:nvPr/>
            </p:nvSpPr>
            <p:spPr>
              <a:xfrm>
                <a:off x="1871072" y="5759081"/>
                <a:ext cx="10044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24p3R+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79E01EB-BE92-498F-9C9E-EE2ECE90A8F1}"/>
                  </a:ext>
                </a:extLst>
              </p:cNvPr>
              <p:cNvSpPr txBox="1"/>
              <p:nvPr/>
            </p:nvSpPr>
            <p:spPr>
              <a:xfrm>
                <a:off x="3029523" y="5796140"/>
                <a:ext cx="14163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24p3R -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A0AF29-F421-4829-8F31-B311341E85A2}"/>
                  </a:ext>
                </a:extLst>
              </p:cNvPr>
              <p:cNvSpPr txBox="1"/>
              <p:nvPr/>
            </p:nvSpPr>
            <p:spPr>
              <a:xfrm>
                <a:off x="4128283" y="5323035"/>
                <a:ext cx="15004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-actin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6C678E1-CFE6-4A6B-85DD-32E07957E8A2}"/>
                  </a:ext>
                </a:extLst>
              </p:cNvPr>
              <p:cNvSpPr txBox="1"/>
              <p:nvPr/>
            </p:nvSpPr>
            <p:spPr>
              <a:xfrm>
                <a:off x="4128284" y="4771032"/>
                <a:ext cx="1500420" cy="283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Claudin5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A9D25EF-74FD-48A5-B0D7-8403FDBF78E6}"/>
                  </a:ext>
                </a:extLst>
              </p:cNvPr>
              <p:cNvSpPr txBox="1"/>
              <p:nvPr/>
            </p:nvSpPr>
            <p:spPr>
              <a:xfrm rot="18537385">
                <a:off x="2138301" y="4085575"/>
                <a:ext cx="1055471" cy="28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Lcn2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0F81B6E-0A66-49D9-8EED-CCBA0144122C}"/>
                  </a:ext>
                </a:extLst>
              </p:cNvPr>
              <p:cNvSpPr txBox="1"/>
              <p:nvPr/>
            </p:nvSpPr>
            <p:spPr>
              <a:xfrm rot="18537385">
                <a:off x="2404065" y="4229592"/>
                <a:ext cx="1055471" cy="28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MCD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B2E35A-7FFF-4160-A908-B6208350EFF6}"/>
                  </a:ext>
                </a:extLst>
              </p:cNvPr>
              <p:cNvSpPr txBox="1"/>
              <p:nvPr/>
            </p:nvSpPr>
            <p:spPr>
              <a:xfrm rot="18537385">
                <a:off x="3080702" y="4108375"/>
                <a:ext cx="1055471" cy="28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Untreated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2D0FB1-F6F3-460F-85A7-F678C28D48AB}"/>
                  </a:ext>
                </a:extLst>
              </p:cNvPr>
              <p:cNvSpPr txBox="1"/>
              <p:nvPr/>
            </p:nvSpPr>
            <p:spPr>
              <a:xfrm rot="18537385">
                <a:off x="3334607" y="4319952"/>
                <a:ext cx="1055471" cy="28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Lcn2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C17E5C-2BF0-4DE0-9E5B-D022C24BF935}"/>
                  </a:ext>
                </a:extLst>
              </p:cNvPr>
              <p:cNvSpPr txBox="1"/>
              <p:nvPr/>
            </p:nvSpPr>
            <p:spPr>
              <a:xfrm rot="18537385">
                <a:off x="3783413" y="4319952"/>
                <a:ext cx="1055471" cy="28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MCD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965F08-6A07-478D-B9E5-6250E20354AC}"/>
                  </a:ext>
                </a:extLst>
              </p:cNvPr>
              <p:cNvSpPr txBox="1"/>
              <p:nvPr/>
            </p:nvSpPr>
            <p:spPr>
              <a:xfrm>
                <a:off x="853875" y="4741324"/>
                <a:ext cx="942402" cy="255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</a:t>
                </a: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kDa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D93995C-27F3-46DC-90F6-4E6DCDF4DC59}"/>
                  </a:ext>
                </a:extLst>
              </p:cNvPr>
              <p:cNvSpPr txBox="1"/>
              <p:nvPr/>
            </p:nvSpPr>
            <p:spPr>
              <a:xfrm>
                <a:off x="846057" y="5201942"/>
                <a:ext cx="942402" cy="255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 </a:t>
                </a: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kDa</a:t>
                </a:r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3EAA2C78-6758-4D3C-9D06-573A6152EDF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0657" r="22295" b="7098"/>
          <a:stretch/>
        </p:blipFill>
        <p:spPr>
          <a:xfrm>
            <a:off x="6882327" y="1670032"/>
            <a:ext cx="3342312" cy="219456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D0E94C-53E9-4BF3-8079-E465A9C3EA04}"/>
              </a:ext>
            </a:extLst>
          </p:cNvPr>
          <p:cNvSpPr txBox="1"/>
          <p:nvPr/>
        </p:nvSpPr>
        <p:spPr>
          <a:xfrm>
            <a:off x="636104" y="530087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Fig.2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67A4D5-34D1-4D9E-8A96-AD2DAA37AE53}"/>
              </a:ext>
            </a:extLst>
          </p:cNvPr>
          <p:cNvSpPr txBox="1"/>
          <p:nvPr/>
        </p:nvSpPr>
        <p:spPr>
          <a:xfrm>
            <a:off x="274535" y="1256403"/>
            <a:ext cx="646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5FB325-E6C4-4A1E-BEE2-D770C10D0DDB}"/>
              </a:ext>
            </a:extLst>
          </p:cNvPr>
          <p:cNvSpPr txBox="1"/>
          <p:nvPr/>
        </p:nvSpPr>
        <p:spPr>
          <a:xfrm>
            <a:off x="6638475" y="1384642"/>
            <a:ext cx="646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4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Saurabh Chatterjee</dc:creator>
  <cp:lastModifiedBy>Saurabh Chatterjee</cp:lastModifiedBy>
  <cp:revision>1</cp:revision>
  <dcterms:created xsi:type="dcterms:W3CDTF">2020-05-21T17:04:34Z</dcterms:created>
  <dcterms:modified xsi:type="dcterms:W3CDTF">2020-05-21T17:05:07Z</dcterms:modified>
</cp:coreProperties>
</file>