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2" r:id="rId1"/>
    <p:sldMasterId id="2147483668" r:id="rId2"/>
  </p:sldMasterIdLst>
  <p:notesMasterIdLst>
    <p:notesMasterId r:id="rId4"/>
  </p:notesMasterIdLst>
  <p:handoutMasterIdLst>
    <p:handoutMasterId r:id="rId5"/>
  </p:handoutMasterIdLst>
  <p:sldIdLst>
    <p:sldId id="290" r:id="rId3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FF9933"/>
    <a:srgbClr val="0000FF"/>
    <a:srgbClr val="CC00FF"/>
    <a:srgbClr val="CC00CC"/>
    <a:srgbClr val="000000"/>
    <a:srgbClr val="E7F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67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67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 smtClean="0"/>
            </a:lvl1pPr>
          </a:lstStyle>
          <a:p>
            <a:pPr>
              <a:defRPr/>
            </a:pPr>
            <a:fld id="{98DCF325-7782-8643-A531-DC29EA2F933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704022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 smtClean="0"/>
            </a:lvl1pPr>
          </a:lstStyle>
          <a:p>
            <a:pPr>
              <a:defRPr/>
            </a:pPr>
            <a:fld id="{2C94C195-DC07-D545-9746-0F0F890BC34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226685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ＭＳ Ｐ明朝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ＭＳ Ｐ明朝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ＭＳ Ｐ明朝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ＭＳ Ｐ明朝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ＭＳ Ｐ明朝" charset="0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43200" y="1752600"/>
            <a:ext cx="5486400" cy="838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ja-JP" altLang="en-US" noProof="0"/>
              <a:t>マスタ タイトルの書式設定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2743200"/>
            <a:ext cx="5486400" cy="457200"/>
          </a:xfrm>
        </p:spPr>
        <p:txBody>
          <a:bodyPr/>
          <a:lstStyle>
            <a:lvl1pPr marL="0" indent="0">
              <a:buFontTx/>
              <a:buNone/>
              <a:defRPr sz="2000"/>
            </a:lvl1pPr>
          </a:lstStyle>
          <a:p>
            <a:pPr lvl="0"/>
            <a:r>
              <a:rPr lang="ja-JP" altLang="en-US" noProof="0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82B3008-910F-9143-B7F4-2723ACB0978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32072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C6D84-0610-A849-8216-8E6FCF05A27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62471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6413" y="762000"/>
            <a:ext cx="1370012" cy="49530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741613" y="762000"/>
            <a:ext cx="3962400" cy="49530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613151-09B3-1348-B4C0-E15BE71C7BD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295881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タイトル、コンテンツ、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41613" y="762000"/>
            <a:ext cx="5484812" cy="9144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741613" y="1828800"/>
            <a:ext cx="5484812" cy="18669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741613" y="3848100"/>
            <a:ext cx="5484812" cy="18669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415440-FF59-154B-89BB-37101C5EE3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523159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タイトル、2 つのコンテンツ、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41613" y="762000"/>
            <a:ext cx="5484812" cy="9144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2741613" y="1828800"/>
            <a:ext cx="2665412" cy="18669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2741613" y="3848100"/>
            <a:ext cx="2665412" cy="18669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half" idx="3"/>
          </p:nvPr>
        </p:nvSpPr>
        <p:spPr>
          <a:xfrm>
            <a:off x="5559425" y="1828800"/>
            <a:ext cx="2667000" cy="3886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DAB8FC-0E58-F448-86CF-5973A3536E1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092839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タイトル、2 つのコンテンツ (横)、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41613" y="762000"/>
            <a:ext cx="5484812" cy="9144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2741613" y="1828800"/>
            <a:ext cx="2665412" cy="18669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5559425" y="1828800"/>
            <a:ext cx="2667000" cy="18669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half" idx="3"/>
          </p:nvPr>
        </p:nvSpPr>
        <p:spPr>
          <a:xfrm>
            <a:off x="2741613" y="3848100"/>
            <a:ext cx="5484812" cy="18669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F8E4C6-67D8-EC4D-A4FD-3E2715CF982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663858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タイトル、テキスト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41613" y="762000"/>
            <a:ext cx="5484812" cy="9144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half" idx="1"/>
          </p:nvPr>
        </p:nvSpPr>
        <p:spPr>
          <a:xfrm>
            <a:off x="2741613" y="1828800"/>
            <a:ext cx="2665412" cy="3886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5559425" y="1828800"/>
            <a:ext cx="2667000" cy="18669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3"/>
          </p:nvPr>
        </p:nvSpPr>
        <p:spPr>
          <a:xfrm>
            <a:off x="5559425" y="3848100"/>
            <a:ext cx="2667000" cy="18669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E904FD-6AC8-8D48-AD12-6D6824A2C7E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088778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E42C3-4FBD-1A4F-AA4B-04FD6FD3C61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874186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FD922-213D-2E45-97CC-D3B67F527BB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327538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FCC4D-CBDC-D740-89F2-B2A61C559D4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416460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EEB79-ABEC-054E-A787-F8BECEA274C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55803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652ED-CA26-6A46-AFE5-E2AAF326E4C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548437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ー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B7C1D-67DB-E94B-820E-53238877294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477672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F3468-B691-044B-822E-02398FC2563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712539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ー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565AB-798C-E74B-B548-A55D11E0DA1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826262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D6141-A68F-2543-BE78-C728EABEAF2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310689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CCDA4-3530-EA47-8378-5146C167D17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0056540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AFE47-8453-1841-ABFA-86A6723A2BE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6627687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F5486-967B-7D49-B3CD-200F386C121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9788108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タイトル、コンテンツ、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41613" y="762000"/>
            <a:ext cx="5484812" cy="9144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741613" y="1828800"/>
            <a:ext cx="5484812" cy="18669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741613" y="3848100"/>
            <a:ext cx="5484812" cy="18669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/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5886450"/>
            <a:ext cx="17526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>
            <a:extLst/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5886450"/>
            <a:ext cx="28956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>
            <a:extLst/>
          </p:cNvPr>
          <p:cNvSpPr>
            <a:spLocks noGrp="1"/>
          </p:cNvSpPr>
          <p:nvPr>
            <p:ph type="sldNum" sz="quarter" idx="12"/>
          </p:nvPr>
        </p:nvSpPr>
        <p:spPr>
          <a:xfrm>
            <a:off x="6477000" y="5886450"/>
            <a:ext cx="1752600" cy="3810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CB52D82-02F5-A740-80C1-F388AE7D15F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11332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F59239-9634-1047-8DED-FB13F6A9AFD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87872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741613" y="1828800"/>
            <a:ext cx="2665412" cy="3886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559425" y="1828800"/>
            <a:ext cx="2667000" cy="3886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02F7B2-C506-234F-B9D2-C6533506A0E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20473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55FEF8-D77E-D044-867A-4B57D6FC0E7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61002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01E39C-D062-C34F-B37F-F147C1558E2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71908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1C6A7-3B9D-BE44-8A35-665A16795E5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23854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22EA6-9072-0946-9891-21C6A06FE0A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0996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C2F422-F92D-0240-A2FF-9A0334CF5DE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25669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41613" y="762000"/>
            <a:ext cx="5484812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41613" y="1828800"/>
            <a:ext cx="5484812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5886450"/>
            <a:ext cx="1752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79551B"/>
                </a:solidFill>
                <a:latin typeface="+mn-lt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886450"/>
            <a:ext cx="2895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79551B"/>
                </a:solidFill>
                <a:latin typeface="+mn-lt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77000" y="5886450"/>
            <a:ext cx="1752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79551B"/>
                </a:solidFill>
                <a:latin typeface="Palatino Linotype" charset="0"/>
              </a:defRPr>
            </a:lvl1pPr>
          </a:lstStyle>
          <a:p>
            <a:pPr>
              <a:defRPr/>
            </a:pPr>
            <a:fld id="{20E072B2-043D-D344-A703-500876E7126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16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  <p:sldLayoutId id="2147483801" r:id="rId12"/>
    <p:sldLayoutId id="2147483802" r:id="rId13"/>
    <p:sldLayoutId id="2147483803" r:id="rId14"/>
    <p:sldLayoutId id="2147483804" r:id="rId1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200" kern="1200">
          <a:solidFill>
            <a:srgbClr val="79551B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rgbClr val="79551B"/>
          </a:solidFill>
          <a:latin typeface="Palatino Linotype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rgbClr val="79551B"/>
          </a:solidFill>
          <a:latin typeface="Palatino Linotype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rgbClr val="79551B"/>
          </a:solidFill>
          <a:latin typeface="Palatino Linotype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rgbClr val="79551B"/>
          </a:solidFill>
          <a:latin typeface="Palatino Linotype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2800" kern="1200">
          <a:solidFill>
            <a:srgbClr val="79551B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400" kern="1200">
          <a:solidFill>
            <a:srgbClr val="79551B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 kern="1200">
          <a:solidFill>
            <a:srgbClr val="79551B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kern="1200">
          <a:solidFill>
            <a:srgbClr val="79551B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1600" kern="1200">
          <a:solidFill>
            <a:srgbClr val="79551B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7411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/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9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/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9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/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78A6317-8C9B-C241-B9BB-9DEBA532B7E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7" r:id="rId12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Yu Gothic Light" charset="-128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Yu Gothic Light" charset="-128"/>
          <a:ea typeface="Yu Gothic Light" charset="-128"/>
          <a:cs typeface="Yu Gothic Light" charset="-128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Yu Gothic Light" charset="-128"/>
          <a:ea typeface="Yu Gothic Light" charset="-128"/>
          <a:cs typeface="Yu Gothic Light" charset="-128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Yu Gothic Light" charset="-128"/>
          <a:ea typeface="Yu Gothic Light" charset="-128"/>
          <a:cs typeface="Yu Gothic Light" charset="-128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Yu Gothic Light" charset="-128"/>
          <a:ea typeface="Yu Gothic Light" charset="-128"/>
          <a:cs typeface="Yu Gothic Light" charset="-128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Yu Gothic Light" charset="-128"/>
          <a:ea typeface="Yu Gothic Light" charset="-128"/>
          <a:cs typeface="Yu Gothic Light" charset="-128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Yu Gothic Light" charset="-128"/>
          <a:ea typeface="Yu Gothic Light" charset="-128"/>
          <a:cs typeface="Yu Gothic Light" charset="-128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Yu Gothic Light" charset="-128"/>
          <a:ea typeface="Yu Gothic Light" charset="-128"/>
          <a:cs typeface="Yu Gothic Light" charset="-128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Yu Gothic Light" charset="-128"/>
          <a:ea typeface="Yu Gothic Light" charset="-128"/>
          <a:cs typeface="Yu Gothic Light" charset="-128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charset="0"/>
        <a:buChar char="•"/>
        <a:defRPr kumimoji="1" sz="2100" kern="1200">
          <a:solidFill>
            <a:schemeClr val="tx1"/>
          </a:solidFill>
          <a:latin typeface="游ゴシック" panose="020B0400000000000000" pitchFamily="50" charset="-128"/>
          <a:ea typeface="游ゴシック" panose="020B0400000000000000" pitchFamily="50" charset="-128"/>
          <a:cs typeface="游ゴシック" charset="0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kumimoji="1" kern="1200">
          <a:solidFill>
            <a:schemeClr val="tx1"/>
          </a:solidFill>
          <a:latin typeface="游ゴシック" panose="020B0400000000000000" pitchFamily="50" charset="-128"/>
          <a:ea typeface="游ゴシック" panose="020B0400000000000000" pitchFamily="50" charset="-128"/>
          <a:cs typeface="游ゴシック" charset="0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kumimoji="1" sz="1500" kern="1200">
          <a:solidFill>
            <a:schemeClr val="tx1"/>
          </a:solidFill>
          <a:latin typeface="游ゴシック" panose="020B0400000000000000" pitchFamily="50" charset="-128"/>
          <a:ea typeface="游ゴシック" panose="020B0400000000000000" pitchFamily="50" charset="-128"/>
          <a:cs typeface="游ゴシック" charset="0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kumimoji="1" sz="1300" kern="1200">
          <a:solidFill>
            <a:schemeClr val="tx1"/>
          </a:solidFill>
          <a:latin typeface="游ゴシック" panose="020B0400000000000000" pitchFamily="50" charset="-128"/>
          <a:ea typeface="游ゴシック" panose="020B0400000000000000" pitchFamily="50" charset="-128"/>
          <a:cs typeface="游ゴシック" charset="0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kumimoji="1" sz="1300" kern="1200">
          <a:solidFill>
            <a:schemeClr val="tx1"/>
          </a:solidFill>
          <a:latin typeface="游ゴシック" panose="020B0400000000000000" pitchFamily="50" charset="-128"/>
          <a:ea typeface="游ゴシック" panose="020B0400000000000000" pitchFamily="50" charset="-128"/>
          <a:cs typeface="游ゴシック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ja-JP" altLang="en-US">
              <a:latin typeface="Yu Gothic Light" charset="0"/>
              <a:ea typeface="Yu Gothic Light" charset="0"/>
              <a:cs typeface="Yu Gothic Light" charset="0"/>
            </a:endParaRPr>
          </a:p>
        </p:txBody>
      </p:sp>
      <p:pic>
        <p:nvPicPr>
          <p:cNvPr id="47106" name="図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70" t="8424" r="15305"/>
          <a:stretch>
            <a:fillRect/>
          </a:stretch>
        </p:blipFill>
        <p:spPr bwMode="auto">
          <a:xfrm>
            <a:off x="0" y="260350"/>
            <a:ext cx="9088438" cy="6335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デザイン テンプレート">
  <a:themeElements>
    <a:clrScheme name="デザイン テンプレート 11">
      <a:dk1>
        <a:srgbClr val="3E3E5C"/>
      </a:dk1>
      <a:lt1>
        <a:srgbClr val="FFFFFF"/>
      </a:lt1>
      <a:dk2>
        <a:srgbClr val="666699"/>
      </a:dk2>
      <a:lt2>
        <a:srgbClr val="FFFFFF"/>
      </a:lt2>
      <a:accent1>
        <a:srgbClr val="60597B"/>
      </a:accent1>
      <a:accent2>
        <a:srgbClr val="6666FF"/>
      </a:accent2>
      <a:accent3>
        <a:srgbClr val="B8B8CA"/>
      </a:accent3>
      <a:accent4>
        <a:srgbClr val="DADADA"/>
      </a:accent4>
      <a:accent5>
        <a:srgbClr val="B6B5BF"/>
      </a:accent5>
      <a:accent6>
        <a:srgbClr val="5C5CE7"/>
      </a:accent6>
      <a:hlink>
        <a:srgbClr val="99CCFF"/>
      </a:hlink>
      <a:folHlink>
        <a:srgbClr val="FFFF99"/>
      </a:folHlink>
    </a:clrScheme>
    <a:fontScheme name="デザイン テンプレート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デザイン テンプレー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 テンプレー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 テンプレー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 テンプレー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 テンプレー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 テンプレー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 テンプレー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 テンプレー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 テンプレー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 テンプレー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 テンプレー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 テンプレー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ホワイ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Yu Gothic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ホワイ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Yu Gothic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ギリシャ</Template>
  <TotalTime>4345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游ゴシック</vt:lpstr>
      <vt:lpstr>Yu Gothic Light</vt:lpstr>
      <vt:lpstr>Arial</vt:lpstr>
      <vt:lpstr>Palatino Linotype</vt:lpstr>
      <vt:lpstr>デザイン テンプレート</vt:lpstr>
      <vt:lpstr>ホワイト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大町</dc:creator>
  <cp:lastModifiedBy>Flo Orim</cp:lastModifiedBy>
  <cp:revision>91</cp:revision>
  <dcterms:created xsi:type="dcterms:W3CDTF">2008-07-03T02:08:51Z</dcterms:created>
  <dcterms:modified xsi:type="dcterms:W3CDTF">2019-03-04T05:28:21Z</dcterms:modified>
</cp:coreProperties>
</file>