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2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gure S1" id="{9889061F-766B-487A-8609-1BA31C57B078}">
          <p14:sldIdLst>
            <p14:sldId id="260"/>
          </p14:sldIdLst>
        </p14:section>
        <p14:section name="Figure S2" id="{0B84B966-57A6-4079-8E95-E7A79CB189F1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22" autoAdjust="0"/>
  </p:normalViewPr>
  <p:slideViewPr>
    <p:cSldViewPr snapToGrid="0">
      <p:cViewPr varScale="1">
        <p:scale>
          <a:sx n="68" d="100"/>
          <a:sy n="68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22AF3-EBEF-48AF-8AA4-5BA6D9268625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58E92-4F67-48D6-9F0D-9608DAADCE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48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S1: Forest plots of merged analyses for DFS/RFS associated with TSP-1 expression. Notes: (A) Forest plots for the subgroup analysis in different ethnicities; (B) Forest plots for the subgroup analysis in different source of HR; (C) Forest plots for the subgroup analysis in different disease types; (D) Forest plots for the subgroup analysis in different pathological types; (E) Forest plots for the subgroup analysis in different nationalities; (F) Forest plots for the subgroup analysis in different assay methods. </a:t>
            </a:r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Abbreviations: HR, Hazard ratio; SC: survival curve; PCR, polymerase chain reaction; IHC, immunohistochemistry; ELISA, enzyme linked immunosorbent assay.</a:t>
            </a:r>
            <a:endParaRPr lang="zh-CN" altLang="zh-C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8E92-4F67-48D6-9F0D-9608DAADCE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625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S2: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Begg’s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funnel plots of the publication bias. Notes: (A)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Begg’s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funnel plots of the publication bias for overall merged analysis of OS. Each point represents a separate study. (B)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Begg’s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funnel plots of the publication bias for overall merged analysis of PFS/MFS. (C)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Begg’s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funnel plots of the publication bias for overall merged analysis of DFS/RFS. Abbreviations: OS, overall survival; PFS, progression-free survival; MFS, metastasis-free survival; RFS, recurrence-free survival; DFS, disease-free survival.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58E92-4F67-48D6-9F0D-9608DAADCE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791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950E9F-0D80-406F-B4D2-F8EDECB93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510AE5-AEC4-4756-84AD-A5D2F517C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01CC-A830-4892-8EE8-6E6BFB9F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A16-6A50-4B05-91FA-9AF18E5B0D94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E4409B-423C-4533-9D72-9E00CCA9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D12DBD-628F-4598-B456-479C7488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C7F-4C53-4A3C-85F3-A3F5F86B4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74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43C7C4-A455-4EEC-99C8-FF64DBEB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A93B7F6-7FEF-47FE-ABC3-982F1ADD8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EC870F-8F4D-4F47-8321-29823897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A16-6A50-4B05-91FA-9AF18E5B0D94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A39042-ACB8-4343-96E1-DCFDDDA8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E043AD-ABCD-4B0A-8EAD-25EC55FC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C7F-4C53-4A3C-85F3-A3F5F86B4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67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0D760D-1F59-4EA8-879A-71F4DC71BC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B2E43F-7955-4C12-AEE3-9350835EA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99374-3C36-4D16-A74C-FB5C8CD9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A16-6A50-4B05-91FA-9AF18E5B0D94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88ADB2-2262-4AB3-B5C7-1DF151F99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2F0916-D143-4311-BCE0-343E4C12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C7F-4C53-4A3C-85F3-A3F5F86B4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4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E57B2B-E7E5-4EE2-A741-D9520A4E3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136F52-B136-4544-A7EB-270E3C3F3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28726A-88AA-4366-AABD-746408D2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A16-6A50-4B05-91FA-9AF18E5B0D94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717F47-8899-4E0F-AB9B-FA646671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7179A1-6A09-4960-B3C4-E1555F4E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C7F-4C53-4A3C-85F3-A3F5F86B4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9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083E02-8374-4387-BB61-67C4A9E9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561EB7-9753-4260-A390-859E32C54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D7DF01-6285-4321-8D2D-73A76AB0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A16-6A50-4B05-91FA-9AF18E5B0D94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94D5D7-5A82-4F66-B535-A4529B654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7C0213-096A-48AE-9D20-08913DB7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C7F-4C53-4A3C-85F3-A3F5F86B4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44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E14FDC-8BA9-4151-AF61-B350658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15C4B2-69B8-454E-98CA-831BF6130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82E0F1-9770-460F-892B-DA18C41DC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F25699A-E13D-42F3-AF3C-2AF60D278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A16-6A50-4B05-91FA-9AF18E5B0D94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0987A9-EC00-4E99-8F8C-F5240F5F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594AD1-36E8-4868-A93C-815038486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C7F-4C53-4A3C-85F3-A3F5F86B4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31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0BFB6A-DE38-4F31-BE61-1FC3C9259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3D384C-02D5-46C4-96DE-19D36A19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2B6643-17BF-426A-A3C1-6D21A0374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4F03E2-F9BA-4779-826C-A9D243089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D98DA51-C2A1-4C8C-91EA-D91DDCC7A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AA4CB42-79C8-45AB-9203-7F3FFCB9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A16-6A50-4B05-91FA-9AF18E5B0D94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C7F21B-B097-4005-85C1-C505DB0A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CBF1E0-2E4F-4A56-B28C-01819FBC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C7F-4C53-4A3C-85F3-A3F5F86B4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11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FD57B-23C8-40FA-8D83-ABCAF5BB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EDA2FB2-B98B-4695-89CD-9AECC3C6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A16-6A50-4B05-91FA-9AF18E5B0D94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CB8F144-4756-4081-BB1E-5E4C8DD9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48A3B54-EA94-43F3-8B2A-D5719E4B5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C7F-4C53-4A3C-85F3-A3F5F86B4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2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557AA0-2C19-4288-92E4-6902AA46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A16-6A50-4B05-91FA-9AF18E5B0D94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E49700-798A-45B1-9396-73E96334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B2B5C0-8EDC-4AC4-B5B9-205686B8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C7F-4C53-4A3C-85F3-A3F5F86B4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42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2B0390-6472-49A0-A023-73A3463D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9AFF0A-9696-48D4-AE99-E8D05D73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AD42F0-1709-48CB-92B0-3D689AA21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0EEA22-6679-449E-A2E8-FA7904D5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A16-6A50-4B05-91FA-9AF18E5B0D94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BA73F4-6025-44E8-AF34-5B4FED53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D06922-E6D8-459C-A0A3-A5DEA716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C7F-4C53-4A3C-85F3-A3F5F86B4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84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E90CB-D866-4936-A604-F0B180C4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0A4F84-8993-49FF-85F2-CD6080577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1EAE6-A56B-49FB-BA94-E2C634D95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259C98-FB6D-4FD1-A8A2-C88E643E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2A16-6A50-4B05-91FA-9AF18E5B0D94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8CC72C-8FFB-4B41-8FA0-DC958289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73E2-6CD1-4FD3-B93B-00084B18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6DC7F-4C53-4A3C-85F3-A3F5F86B4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58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01B8C8F-0AAA-4A0E-8DCE-7AC032E4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1670AF-471F-4815-A400-37136A812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C6B1B4-60A1-40FC-AB91-867258A55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2A16-6A50-4B05-91FA-9AF18E5B0D94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6F6602-4D17-44AA-B3A1-B2B006B4FA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C273F-7B85-4743-98DA-407479A30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6DC7F-4C53-4A3C-85F3-A3F5F86B4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04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文字&#10;&#10;描述已自动生成">
            <a:extLst>
              <a:ext uri="{FF2B5EF4-FFF2-40B4-BE49-F238E27FC236}">
                <a16:creationId xmlns:a16="http://schemas.microsoft.com/office/drawing/2014/main" id="{FC362922-EB8C-46C9-9D0F-5DF498AFA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3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地图, 文字, 游戏机, 男人&#10;&#10;描述已自动生成">
            <a:extLst>
              <a:ext uri="{FF2B5EF4-FFF2-40B4-BE49-F238E27FC236}">
                <a16:creationId xmlns:a16="http://schemas.microsoft.com/office/drawing/2014/main" id="{E798B9A8-CB49-419A-A7F9-7E128BE68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10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235</Words>
  <Application>Microsoft Office PowerPoint</Application>
  <PresentationFormat>宽屏</PresentationFormat>
  <Paragraphs>4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 User</dc:creator>
  <cp:lastModifiedBy>User User</cp:lastModifiedBy>
  <cp:revision>2</cp:revision>
  <dcterms:created xsi:type="dcterms:W3CDTF">2020-03-12T07:19:54Z</dcterms:created>
  <dcterms:modified xsi:type="dcterms:W3CDTF">2020-03-12T08:23:18Z</dcterms:modified>
</cp:coreProperties>
</file>