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28" r:id="rId2"/>
    <p:sldId id="334" r:id="rId3"/>
    <p:sldId id="342" r:id="rId4"/>
    <p:sldId id="348" r:id="rId5"/>
    <p:sldId id="349" r:id="rId6"/>
  </p:sldIdLst>
  <p:sldSz cx="9144000" cy="6858000" type="screen4x3"/>
  <p:notesSz cx="6865938" cy="99949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FF"/>
    <a:srgbClr val="00FFFF"/>
    <a:srgbClr val="9900FF"/>
    <a:srgbClr val="FF9900"/>
    <a:srgbClr val="4D4D4D"/>
    <a:srgbClr val="008000"/>
    <a:srgbClr val="808000"/>
    <a:srgbClr val="996633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1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76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29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475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9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325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6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20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64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454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45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F578-36DC-4FBC-8FC0-7FE7B82E4125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9A8F-D315-4FD6-8BE5-3F681A7338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4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16230" y="6079812"/>
            <a:ext cx="740190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latinLnBrk="0"/>
            <a:r>
              <a:rPr kumimoji="0" lang="en-US" altLang="ko-KR" sz="16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Suppl. Fig. 1. </a:t>
            </a:r>
            <a:r>
              <a:rPr lang="en-US" altLang="ko-K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Serial derivatization procedures to primary amine and carboxylate groups on HIST, His, and BAs</a:t>
            </a:r>
            <a:endParaRPr lang="ko-KR" altLang="ko-K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74" y="475266"/>
            <a:ext cx="6693988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7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95926" y="6146229"/>
            <a:ext cx="83888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Suppl. Fig. 2. MRM chromatograms of HIST, His, and 5 BAs according to derivatization order: (A) DMED-</a:t>
            </a:r>
            <a:r>
              <a:rPr kumimoji="0" lang="en-US" altLang="ko-KR" sz="1600" b="1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kumimoji="0" lang="en-US" altLang="ko-KR" sz="16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derivatization and (B) </a:t>
            </a:r>
            <a:r>
              <a:rPr kumimoji="0" lang="en-US" altLang="ko-KR" sz="1600" b="1" i="0" u="none" strike="noStrike" cap="none" normalizeH="0" dirty="0" err="1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r>
              <a:rPr kumimoji="0" lang="en-US" altLang="ko-KR" sz="16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-DMED derivatization</a:t>
            </a:r>
            <a:endParaRPr kumimoji="0" lang="ko-KR" altLang="ko-KR" sz="16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9557" y="263485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rPr>
              <a:t>Intensity</a:t>
            </a:r>
            <a:endParaRPr lang="ko-KR" altLang="en-US" b="1" dirty="0">
              <a:latin typeface="Arial" panose="020B0604020202020204" pitchFamily="34" charset="0"/>
              <a:ea typeface="KoPub돋움체 Bold" panose="00000800000000000000" pitchFamily="2" charset="-127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1230" y="5662277"/>
            <a:ext cx="1347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rPr>
              <a:t>Time (min)</a:t>
            </a:r>
            <a:endParaRPr lang="ko-KR" altLang="en-US" b="1" dirty="0">
              <a:latin typeface="Arial" panose="020B0604020202020204" pitchFamily="34" charset="0"/>
              <a:ea typeface="KoPub돋움체 Bold" panose="00000800000000000000" pitchFamily="2" charset="-127"/>
              <a:cs typeface="Arial" panose="020B0604020202020204" pitchFamily="34" charset="0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985325" y="175742"/>
            <a:ext cx="7236576" cy="2608776"/>
            <a:chOff x="497489" y="3220942"/>
            <a:chExt cx="8322063" cy="2735253"/>
          </a:xfrm>
        </p:grpSpPr>
        <p:grpSp>
          <p:nvGrpSpPr>
            <p:cNvPr id="7" name="그룹 6"/>
            <p:cNvGrpSpPr/>
            <p:nvPr/>
          </p:nvGrpSpPr>
          <p:grpSpPr>
            <a:xfrm>
              <a:off x="497489" y="3659563"/>
              <a:ext cx="8322063" cy="2296632"/>
              <a:chOff x="1427579" y="1466166"/>
              <a:chExt cx="6505159" cy="4889660"/>
            </a:xfrm>
          </p:grpSpPr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1814513" y="5911851"/>
                <a:ext cx="611822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Rectangle 52"/>
              <p:cNvSpPr>
                <a:spLocks noChangeArrowheads="1"/>
              </p:cNvSpPr>
              <p:nvPr/>
            </p:nvSpPr>
            <p:spPr bwMode="auto">
              <a:xfrm>
                <a:off x="4722813" y="5943601"/>
                <a:ext cx="76373" cy="412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endParaRPr kumimoji="1" lang="ko-KR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57"/>
              <p:cNvSpPr>
                <a:spLocks noChangeArrowheads="1"/>
              </p:cNvSpPr>
              <p:nvPr/>
            </p:nvSpPr>
            <p:spPr bwMode="auto">
              <a:xfrm>
                <a:off x="7617036" y="5943601"/>
                <a:ext cx="152744" cy="412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anose="020B0604020202020204" pitchFamily="34" charset="0"/>
                  </a:rPr>
                  <a:t>1</a:t>
                </a:r>
                <a:r>
                  <a:rPr kumimoji="1" lang="en-US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anose="020B0604020202020204" pitchFamily="34" charset="0"/>
                  </a:rPr>
                  <a:t>2</a:t>
                </a:r>
                <a:endParaRPr kumimoji="1" lang="ko-KR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Line 59"/>
              <p:cNvSpPr>
                <a:spLocks noChangeShapeType="1"/>
              </p:cNvSpPr>
              <p:nvPr/>
            </p:nvSpPr>
            <p:spPr bwMode="auto">
              <a:xfrm flipV="1">
                <a:off x="1814513" y="1538289"/>
                <a:ext cx="0" cy="43735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153"/>
              <p:cNvSpPr>
                <a:spLocks noChangeArrowheads="1"/>
              </p:cNvSpPr>
              <p:nvPr/>
            </p:nvSpPr>
            <p:spPr bwMode="auto">
              <a:xfrm>
                <a:off x="1732528" y="5921696"/>
                <a:ext cx="76373" cy="412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kumimoji="1" lang="ko-KR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Rectangle 160"/>
              <p:cNvSpPr>
                <a:spLocks noChangeArrowheads="1"/>
              </p:cNvSpPr>
              <p:nvPr/>
            </p:nvSpPr>
            <p:spPr bwMode="auto">
              <a:xfrm>
                <a:off x="1427579" y="3758515"/>
                <a:ext cx="344395" cy="412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3.5e4</a:t>
                </a:r>
                <a:endParaRPr kumimoji="1" lang="ko-KR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168"/>
              <p:cNvSpPr>
                <a:spLocks noChangeArrowheads="1"/>
              </p:cNvSpPr>
              <p:nvPr/>
            </p:nvSpPr>
            <p:spPr bwMode="auto">
              <a:xfrm>
                <a:off x="1427579" y="1466166"/>
                <a:ext cx="344395" cy="412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itchFamily="50" charset="-127"/>
                    <a:ea typeface="굴림" pitchFamily="50" charset="-127"/>
                    <a:cs typeface="굴림" pitchFamily="50" charset="-127"/>
                  </a:defRPr>
                </a:lvl9pPr>
              </a:lstStyle>
              <a:p>
                <a:pPr marL="0" marR="0" lvl="0" indent="0" algn="l" defTabSz="914400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ko-KR" altLang="ko-KR" sz="12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7.5e4</a:t>
                </a:r>
                <a:endParaRPr kumimoji="1" lang="ko-KR" altLang="ko-KR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72"/>
              <p:cNvSpPr>
                <a:spLocks/>
              </p:cNvSpPr>
              <p:nvPr/>
            </p:nvSpPr>
            <p:spPr bwMode="auto">
              <a:xfrm flipV="1">
                <a:off x="1814513" y="5791201"/>
                <a:ext cx="6118225" cy="120650"/>
              </a:xfrm>
              <a:custGeom>
                <a:avLst/>
                <a:gdLst>
                  <a:gd name="T0" fmla="*/ 364 w 27266"/>
                  <a:gd name="T1" fmla="*/ 9 h 714"/>
                  <a:gd name="T2" fmla="*/ 819 w 27266"/>
                  <a:gd name="T3" fmla="*/ 19 h 714"/>
                  <a:gd name="T4" fmla="*/ 1274 w 27266"/>
                  <a:gd name="T5" fmla="*/ 28 h 714"/>
                  <a:gd name="T6" fmla="*/ 1729 w 27266"/>
                  <a:gd name="T7" fmla="*/ 28 h 714"/>
                  <a:gd name="T8" fmla="*/ 2184 w 27266"/>
                  <a:gd name="T9" fmla="*/ 9 h 714"/>
                  <a:gd name="T10" fmla="*/ 2639 w 27266"/>
                  <a:gd name="T11" fmla="*/ 9 h 714"/>
                  <a:gd name="T12" fmla="*/ 3095 w 27266"/>
                  <a:gd name="T13" fmla="*/ 0 h 714"/>
                  <a:gd name="T14" fmla="*/ 3550 w 27266"/>
                  <a:gd name="T15" fmla="*/ 9 h 714"/>
                  <a:gd name="T16" fmla="*/ 4005 w 27266"/>
                  <a:gd name="T17" fmla="*/ 0 h 714"/>
                  <a:gd name="T18" fmla="*/ 4460 w 27266"/>
                  <a:gd name="T19" fmla="*/ 0 h 714"/>
                  <a:gd name="T20" fmla="*/ 4916 w 27266"/>
                  <a:gd name="T21" fmla="*/ 0 h 714"/>
                  <a:gd name="T22" fmla="*/ 5371 w 27266"/>
                  <a:gd name="T23" fmla="*/ 38 h 714"/>
                  <a:gd name="T24" fmla="*/ 5826 w 27266"/>
                  <a:gd name="T25" fmla="*/ 0 h 714"/>
                  <a:gd name="T26" fmla="*/ 6281 w 27266"/>
                  <a:gd name="T27" fmla="*/ 0 h 714"/>
                  <a:gd name="T28" fmla="*/ 6736 w 27266"/>
                  <a:gd name="T29" fmla="*/ 0 h 714"/>
                  <a:gd name="T30" fmla="*/ 7192 w 27266"/>
                  <a:gd name="T31" fmla="*/ 0 h 714"/>
                  <a:gd name="T32" fmla="*/ 7647 w 27266"/>
                  <a:gd name="T33" fmla="*/ 9 h 714"/>
                  <a:gd name="T34" fmla="*/ 8102 w 27266"/>
                  <a:gd name="T35" fmla="*/ 0 h 714"/>
                  <a:gd name="T36" fmla="*/ 8557 w 27266"/>
                  <a:gd name="T37" fmla="*/ 48 h 714"/>
                  <a:gd name="T38" fmla="*/ 9012 w 27266"/>
                  <a:gd name="T39" fmla="*/ 28 h 714"/>
                  <a:gd name="T40" fmla="*/ 9468 w 27266"/>
                  <a:gd name="T41" fmla="*/ 9 h 714"/>
                  <a:gd name="T42" fmla="*/ 9923 w 27266"/>
                  <a:gd name="T43" fmla="*/ 0 h 714"/>
                  <a:gd name="T44" fmla="*/ 10378 w 27266"/>
                  <a:gd name="T45" fmla="*/ 9 h 714"/>
                  <a:gd name="T46" fmla="*/ 10833 w 27266"/>
                  <a:gd name="T47" fmla="*/ 9 h 714"/>
                  <a:gd name="T48" fmla="*/ 11289 w 27266"/>
                  <a:gd name="T49" fmla="*/ 38 h 714"/>
                  <a:gd name="T50" fmla="*/ 11744 w 27266"/>
                  <a:gd name="T51" fmla="*/ 0 h 714"/>
                  <a:gd name="T52" fmla="*/ 12199 w 27266"/>
                  <a:gd name="T53" fmla="*/ 183 h 714"/>
                  <a:gd name="T54" fmla="*/ 12654 w 27266"/>
                  <a:gd name="T55" fmla="*/ 19 h 714"/>
                  <a:gd name="T56" fmla="*/ 13109 w 27266"/>
                  <a:gd name="T57" fmla="*/ 19 h 714"/>
                  <a:gd name="T58" fmla="*/ 13565 w 27266"/>
                  <a:gd name="T59" fmla="*/ 9 h 714"/>
                  <a:gd name="T60" fmla="*/ 14020 w 27266"/>
                  <a:gd name="T61" fmla="*/ 9 h 714"/>
                  <a:gd name="T62" fmla="*/ 14475 w 27266"/>
                  <a:gd name="T63" fmla="*/ 270 h 714"/>
                  <a:gd name="T64" fmla="*/ 14930 w 27266"/>
                  <a:gd name="T65" fmla="*/ 48 h 714"/>
                  <a:gd name="T66" fmla="*/ 15385 w 27266"/>
                  <a:gd name="T67" fmla="*/ 9 h 714"/>
                  <a:gd name="T68" fmla="*/ 15841 w 27266"/>
                  <a:gd name="T69" fmla="*/ 0 h 714"/>
                  <a:gd name="T70" fmla="*/ 16296 w 27266"/>
                  <a:gd name="T71" fmla="*/ 9 h 714"/>
                  <a:gd name="T72" fmla="*/ 16751 w 27266"/>
                  <a:gd name="T73" fmla="*/ 405 h 714"/>
                  <a:gd name="T74" fmla="*/ 17206 w 27266"/>
                  <a:gd name="T75" fmla="*/ 0 h 714"/>
                  <a:gd name="T76" fmla="*/ 17662 w 27266"/>
                  <a:gd name="T77" fmla="*/ 0 h 714"/>
                  <a:gd name="T78" fmla="*/ 18117 w 27266"/>
                  <a:gd name="T79" fmla="*/ 0 h 714"/>
                  <a:gd name="T80" fmla="*/ 18572 w 27266"/>
                  <a:gd name="T81" fmla="*/ 0 h 714"/>
                  <a:gd name="T82" fmla="*/ 19027 w 27266"/>
                  <a:gd name="T83" fmla="*/ 0 h 714"/>
                  <a:gd name="T84" fmla="*/ 19482 w 27266"/>
                  <a:gd name="T85" fmla="*/ 0 h 714"/>
                  <a:gd name="T86" fmla="*/ 19938 w 27266"/>
                  <a:gd name="T87" fmla="*/ 0 h 714"/>
                  <a:gd name="T88" fmla="*/ 20393 w 27266"/>
                  <a:gd name="T89" fmla="*/ 0 h 714"/>
                  <a:gd name="T90" fmla="*/ 20848 w 27266"/>
                  <a:gd name="T91" fmla="*/ 19 h 714"/>
                  <a:gd name="T92" fmla="*/ 21303 w 27266"/>
                  <a:gd name="T93" fmla="*/ 0 h 714"/>
                  <a:gd name="T94" fmla="*/ 21758 w 27266"/>
                  <a:gd name="T95" fmla="*/ 0 h 714"/>
                  <a:gd name="T96" fmla="*/ 22214 w 27266"/>
                  <a:gd name="T97" fmla="*/ 0 h 714"/>
                  <a:gd name="T98" fmla="*/ 22669 w 27266"/>
                  <a:gd name="T99" fmla="*/ 0 h 714"/>
                  <a:gd name="T100" fmla="*/ 23124 w 27266"/>
                  <a:gd name="T101" fmla="*/ 0 h 714"/>
                  <a:gd name="T102" fmla="*/ 23579 w 27266"/>
                  <a:gd name="T103" fmla="*/ 0 h 714"/>
                  <a:gd name="T104" fmla="*/ 24034 w 27266"/>
                  <a:gd name="T105" fmla="*/ 0 h 714"/>
                  <a:gd name="T106" fmla="*/ 24490 w 27266"/>
                  <a:gd name="T107" fmla="*/ 0 h 714"/>
                  <a:gd name="T108" fmla="*/ 24945 w 27266"/>
                  <a:gd name="T109" fmla="*/ 9 h 714"/>
                  <a:gd name="T110" fmla="*/ 25400 w 27266"/>
                  <a:gd name="T111" fmla="*/ 0 h 714"/>
                  <a:gd name="T112" fmla="*/ 25855 w 27266"/>
                  <a:gd name="T113" fmla="*/ 0 h 714"/>
                  <a:gd name="T114" fmla="*/ 26311 w 27266"/>
                  <a:gd name="T115" fmla="*/ 0 h 714"/>
                  <a:gd name="T116" fmla="*/ 26766 w 27266"/>
                  <a:gd name="T117" fmla="*/ 0 h 714"/>
                  <a:gd name="T118" fmla="*/ 27221 w 27266"/>
                  <a:gd name="T119" fmla="*/ 0 h 7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714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0"/>
                    </a:lnTo>
                    <a:lnTo>
                      <a:pt x="318" y="9"/>
                    </a:lnTo>
                    <a:lnTo>
                      <a:pt x="364" y="9"/>
                    </a:lnTo>
                    <a:lnTo>
                      <a:pt x="409" y="28"/>
                    </a:lnTo>
                    <a:lnTo>
                      <a:pt x="455" y="9"/>
                    </a:lnTo>
                    <a:lnTo>
                      <a:pt x="500" y="28"/>
                    </a:lnTo>
                    <a:lnTo>
                      <a:pt x="546" y="0"/>
                    </a:lnTo>
                    <a:lnTo>
                      <a:pt x="591" y="9"/>
                    </a:lnTo>
                    <a:lnTo>
                      <a:pt x="637" y="0"/>
                    </a:lnTo>
                    <a:lnTo>
                      <a:pt x="682" y="28"/>
                    </a:lnTo>
                    <a:lnTo>
                      <a:pt x="728" y="9"/>
                    </a:lnTo>
                    <a:lnTo>
                      <a:pt x="773" y="28"/>
                    </a:lnTo>
                    <a:lnTo>
                      <a:pt x="819" y="19"/>
                    </a:lnTo>
                    <a:lnTo>
                      <a:pt x="864" y="0"/>
                    </a:lnTo>
                    <a:lnTo>
                      <a:pt x="910" y="28"/>
                    </a:lnTo>
                    <a:lnTo>
                      <a:pt x="955" y="28"/>
                    </a:lnTo>
                    <a:lnTo>
                      <a:pt x="1001" y="19"/>
                    </a:lnTo>
                    <a:lnTo>
                      <a:pt x="1046" y="19"/>
                    </a:lnTo>
                    <a:lnTo>
                      <a:pt x="1092" y="19"/>
                    </a:lnTo>
                    <a:lnTo>
                      <a:pt x="1137" y="28"/>
                    </a:lnTo>
                    <a:lnTo>
                      <a:pt x="1183" y="19"/>
                    </a:lnTo>
                    <a:lnTo>
                      <a:pt x="1228" y="19"/>
                    </a:lnTo>
                    <a:lnTo>
                      <a:pt x="1274" y="28"/>
                    </a:lnTo>
                    <a:lnTo>
                      <a:pt x="1319" y="0"/>
                    </a:lnTo>
                    <a:lnTo>
                      <a:pt x="1365" y="48"/>
                    </a:lnTo>
                    <a:lnTo>
                      <a:pt x="1411" y="28"/>
                    </a:lnTo>
                    <a:lnTo>
                      <a:pt x="1456" y="28"/>
                    </a:lnTo>
                    <a:lnTo>
                      <a:pt x="1502" y="9"/>
                    </a:lnTo>
                    <a:lnTo>
                      <a:pt x="1547" y="28"/>
                    </a:lnTo>
                    <a:lnTo>
                      <a:pt x="1593" y="28"/>
                    </a:lnTo>
                    <a:lnTo>
                      <a:pt x="1638" y="28"/>
                    </a:lnTo>
                    <a:lnTo>
                      <a:pt x="1684" y="28"/>
                    </a:lnTo>
                    <a:lnTo>
                      <a:pt x="1729" y="28"/>
                    </a:lnTo>
                    <a:lnTo>
                      <a:pt x="1775" y="28"/>
                    </a:lnTo>
                    <a:lnTo>
                      <a:pt x="1820" y="57"/>
                    </a:lnTo>
                    <a:lnTo>
                      <a:pt x="1866" y="38"/>
                    </a:lnTo>
                    <a:lnTo>
                      <a:pt x="1911" y="28"/>
                    </a:lnTo>
                    <a:lnTo>
                      <a:pt x="1957" y="19"/>
                    </a:lnTo>
                    <a:lnTo>
                      <a:pt x="2002" y="28"/>
                    </a:lnTo>
                    <a:lnTo>
                      <a:pt x="2048" y="9"/>
                    </a:lnTo>
                    <a:lnTo>
                      <a:pt x="2093" y="9"/>
                    </a:lnTo>
                    <a:lnTo>
                      <a:pt x="2139" y="28"/>
                    </a:lnTo>
                    <a:lnTo>
                      <a:pt x="2184" y="9"/>
                    </a:lnTo>
                    <a:lnTo>
                      <a:pt x="2230" y="19"/>
                    </a:lnTo>
                    <a:lnTo>
                      <a:pt x="2275" y="28"/>
                    </a:lnTo>
                    <a:lnTo>
                      <a:pt x="2321" y="28"/>
                    </a:lnTo>
                    <a:lnTo>
                      <a:pt x="2366" y="38"/>
                    </a:lnTo>
                    <a:lnTo>
                      <a:pt x="2412" y="19"/>
                    </a:lnTo>
                    <a:lnTo>
                      <a:pt x="2457" y="9"/>
                    </a:lnTo>
                    <a:lnTo>
                      <a:pt x="2503" y="28"/>
                    </a:lnTo>
                    <a:lnTo>
                      <a:pt x="2548" y="9"/>
                    </a:lnTo>
                    <a:lnTo>
                      <a:pt x="2594" y="28"/>
                    </a:lnTo>
                    <a:lnTo>
                      <a:pt x="2639" y="9"/>
                    </a:lnTo>
                    <a:lnTo>
                      <a:pt x="2685" y="28"/>
                    </a:lnTo>
                    <a:lnTo>
                      <a:pt x="2731" y="9"/>
                    </a:lnTo>
                    <a:lnTo>
                      <a:pt x="2776" y="0"/>
                    </a:lnTo>
                    <a:lnTo>
                      <a:pt x="2822" y="19"/>
                    </a:lnTo>
                    <a:lnTo>
                      <a:pt x="2867" y="0"/>
                    </a:lnTo>
                    <a:lnTo>
                      <a:pt x="2913" y="38"/>
                    </a:lnTo>
                    <a:lnTo>
                      <a:pt x="2958" y="19"/>
                    </a:lnTo>
                    <a:lnTo>
                      <a:pt x="3004" y="19"/>
                    </a:lnTo>
                    <a:lnTo>
                      <a:pt x="3049" y="19"/>
                    </a:lnTo>
                    <a:lnTo>
                      <a:pt x="3095" y="0"/>
                    </a:lnTo>
                    <a:lnTo>
                      <a:pt x="3140" y="9"/>
                    </a:lnTo>
                    <a:lnTo>
                      <a:pt x="3186" y="0"/>
                    </a:lnTo>
                    <a:lnTo>
                      <a:pt x="3231" y="9"/>
                    </a:lnTo>
                    <a:lnTo>
                      <a:pt x="3277" y="28"/>
                    </a:lnTo>
                    <a:lnTo>
                      <a:pt x="3322" y="0"/>
                    </a:lnTo>
                    <a:lnTo>
                      <a:pt x="3368" y="19"/>
                    </a:lnTo>
                    <a:lnTo>
                      <a:pt x="3413" y="28"/>
                    </a:lnTo>
                    <a:lnTo>
                      <a:pt x="3459" y="48"/>
                    </a:lnTo>
                    <a:lnTo>
                      <a:pt x="3504" y="9"/>
                    </a:lnTo>
                    <a:lnTo>
                      <a:pt x="3550" y="9"/>
                    </a:lnTo>
                    <a:lnTo>
                      <a:pt x="3595" y="38"/>
                    </a:lnTo>
                    <a:lnTo>
                      <a:pt x="3641" y="19"/>
                    </a:lnTo>
                    <a:lnTo>
                      <a:pt x="3686" y="28"/>
                    </a:lnTo>
                    <a:lnTo>
                      <a:pt x="3732" y="38"/>
                    </a:lnTo>
                    <a:lnTo>
                      <a:pt x="3778" y="0"/>
                    </a:lnTo>
                    <a:lnTo>
                      <a:pt x="3823" y="19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9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67"/>
                    </a:lnTo>
                    <a:lnTo>
                      <a:pt x="5189" y="57"/>
                    </a:lnTo>
                    <a:lnTo>
                      <a:pt x="5234" y="57"/>
                    </a:lnTo>
                    <a:lnTo>
                      <a:pt x="5280" y="38"/>
                    </a:lnTo>
                    <a:lnTo>
                      <a:pt x="5325" y="19"/>
                    </a:lnTo>
                    <a:lnTo>
                      <a:pt x="5371" y="38"/>
                    </a:lnTo>
                    <a:lnTo>
                      <a:pt x="5416" y="19"/>
                    </a:lnTo>
                    <a:lnTo>
                      <a:pt x="5462" y="28"/>
                    </a:lnTo>
                    <a:lnTo>
                      <a:pt x="5507" y="19"/>
                    </a:lnTo>
                    <a:lnTo>
                      <a:pt x="5553" y="19"/>
                    </a:lnTo>
                    <a:lnTo>
                      <a:pt x="5598" y="9"/>
                    </a:lnTo>
                    <a:lnTo>
                      <a:pt x="5644" y="9"/>
                    </a:lnTo>
                    <a:lnTo>
                      <a:pt x="5689" y="19"/>
                    </a:lnTo>
                    <a:lnTo>
                      <a:pt x="5735" y="28"/>
                    </a:lnTo>
                    <a:lnTo>
                      <a:pt x="5780" y="9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19"/>
                    </a:lnTo>
                    <a:lnTo>
                      <a:pt x="6054" y="9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9"/>
                    </a:lnTo>
                    <a:lnTo>
                      <a:pt x="6236" y="9"/>
                    </a:lnTo>
                    <a:lnTo>
                      <a:pt x="6281" y="0"/>
                    </a:lnTo>
                    <a:lnTo>
                      <a:pt x="6327" y="9"/>
                    </a:lnTo>
                    <a:lnTo>
                      <a:pt x="6372" y="0"/>
                    </a:lnTo>
                    <a:lnTo>
                      <a:pt x="6418" y="9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28"/>
                    </a:lnTo>
                    <a:lnTo>
                      <a:pt x="6873" y="9"/>
                    </a:lnTo>
                    <a:lnTo>
                      <a:pt x="6918" y="9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9"/>
                    </a:lnTo>
                    <a:lnTo>
                      <a:pt x="7146" y="9"/>
                    </a:lnTo>
                    <a:lnTo>
                      <a:pt x="7192" y="0"/>
                    </a:lnTo>
                    <a:lnTo>
                      <a:pt x="7237" y="19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19"/>
                    </a:lnTo>
                    <a:lnTo>
                      <a:pt x="7419" y="9"/>
                    </a:lnTo>
                    <a:lnTo>
                      <a:pt x="7465" y="28"/>
                    </a:lnTo>
                    <a:lnTo>
                      <a:pt x="7510" y="28"/>
                    </a:lnTo>
                    <a:lnTo>
                      <a:pt x="7556" y="19"/>
                    </a:lnTo>
                    <a:lnTo>
                      <a:pt x="7601" y="9"/>
                    </a:lnTo>
                    <a:lnTo>
                      <a:pt x="7647" y="9"/>
                    </a:lnTo>
                    <a:lnTo>
                      <a:pt x="7692" y="28"/>
                    </a:lnTo>
                    <a:lnTo>
                      <a:pt x="7738" y="9"/>
                    </a:lnTo>
                    <a:lnTo>
                      <a:pt x="7783" y="0"/>
                    </a:lnTo>
                    <a:lnTo>
                      <a:pt x="7829" y="9"/>
                    </a:lnTo>
                    <a:lnTo>
                      <a:pt x="7874" y="0"/>
                    </a:lnTo>
                    <a:lnTo>
                      <a:pt x="7920" y="19"/>
                    </a:lnTo>
                    <a:lnTo>
                      <a:pt x="7965" y="28"/>
                    </a:lnTo>
                    <a:lnTo>
                      <a:pt x="8011" y="0"/>
                    </a:lnTo>
                    <a:lnTo>
                      <a:pt x="8057" y="19"/>
                    </a:lnTo>
                    <a:lnTo>
                      <a:pt x="8102" y="0"/>
                    </a:lnTo>
                    <a:lnTo>
                      <a:pt x="8148" y="9"/>
                    </a:lnTo>
                    <a:lnTo>
                      <a:pt x="8193" y="48"/>
                    </a:lnTo>
                    <a:lnTo>
                      <a:pt x="8239" y="28"/>
                    </a:lnTo>
                    <a:lnTo>
                      <a:pt x="8284" y="9"/>
                    </a:lnTo>
                    <a:lnTo>
                      <a:pt x="8330" y="9"/>
                    </a:lnTo>
                    <a:lnTo>
                      <a:pt x="8375" y="9"/>
                    </a:lnTo>
                    <a:lnTo>
                      <a:pt x="8421" y="0"/>
                    </a:lnTo>
                    <a:lnTo>
                      <a:pt x="8466" y="19"/>
                    </a:lnTo>
                    <a:lnTo>
                      <a:pt x="8512" y="28"/>
                    </a:lnTo>
                    <a:lnTo>
                      <a:pt x="8557" y="48"/>
                    </a:lnTo>
                    <a:lnTo>
                      <a:pt x="8603" y="28"/>
                    </a:lnTo>
                    <a:lnTo>
                      <a:pt x="8648" y="19"/>
                    </a:lnTo>
                    <a:lnTo>
                      <a:pt x="8694" y="9"/>
                    </a:lnTo>
                    <a:lnTo>
                      <a:pt x="8739" y="9"/>
                    </a:lnTo>
                    <a:lnTo>
                      <a:pt x="8785" y="9"/>
                    </a:lnTo>
                    <a:lnTo>
                      <a:pt x="8830" y="0"/>
                    </a:lnTo>
                    <a:lnTo>
                      <a:pt x="8876" y="28"/>
                    </a:lnTo>
                    <a:lnTo>
                      <a:pt x="8921" y="28"/>
                    </a:lnTo>
                    <a:lnTo>
                      <a:pt x="8967" y="57"/>
                    </a:lnTo>
                    <a:lnTo>
                      <a:pt x="9012" y="28"/>
                    </a:lnTo>
                    <a:lnTo>
                      <a:pt x="9058" y="9"/>
                    </a:lnTo>
                    <a:lnTo>
                      <a:pt x="9104" y="19"/>
                    </a:lnTo>
                    <a:lnTo>
                      <a:pt x="9149" y="9"/>
                    </a:lnTo>
                    <a:lnTo>
                      <a:pt x="9195" y="0"/>
                    </a:lnTo>
                    <a:lnTo>
                      <a:pt x="9240" y="9"/>
                    </a:lnTo>
                    <a:lnTo>
                      <a:pt x="9286" y="0"/>
                    </a:lnTo>
                    <a:lnTo>
                      <a:pt x="9331" y="0"/>
                    </a:lnTo>
                    <a:lnTo>
                      <a:pt x="9377" y="9"/>
                    </a:lnTo>
                    <a:lnTo>
                      <a:pt x="9422" y="19"/>
                    </a:lnTo>
                    <a:lnTo>
                      <a:pt x="9468" y="9"/>
                    </a:lnTo>
                    <a:lnTo>
                      <a:pt x="9513" y="19"/>
                    </a:lnTo>
                    <a:lnTo>
                      <a:pt x="9559" y="19"/>
                    </a:lnTo>
                    <a:lnTo>
                      <a:pt x="9604" y="19"/>
                    </a:lnTo>
                    <a:lnTo>
                      <a:pt x="9650" y="28"/>
                    </a:lnTo>
                    <a:lnTo>
                      <a:pt x="9695" y="28"/>
                    </a:lnTo>
                    <a:lnTo>
                      <a:pt x="9741" y="0"/>
                    </a:lnTo>
                    <a:lnTo>
                      <a:pt x="9786" y="28"/>
                    </a:lnTo>
                    <a:lnTo>
                      <a:pt x="9832" y="19"/>
                    </a:lnTo>
                    <a:lnTo>
                      <a:pt x="9877" y="9"/>
                    </a:lnTo>
                    <a:lnTo>
                      <a:pt x="9923" y="0"/>
                    </a:lnTo>
                    <a:lnTo>
                      <a:pt x="9968" y="9"/>
                    </a:lnTo>
                    <a:lnTo>
                      <a:pt x="10014" y="67"/>
                    </a:lnTo>
                    <a:lnTo>
                      <a:pt x="10059" y="48"/>
                    </a:lnTo>
                    <a:lnTo>
                      <a:pt x="10105" y="19"/>
                    </a:lnTo>
                    <a:lnTo>
                      <a:pt x="10150" y="28"/>
                    </a:lnTo>
                    <a:lnTo>
                      <a:pt x="10196" y="38"/>
                    </a:lnTo>
                    <a:lnTo>
                      <a:pt x="10242" y="9"/>
                    </a:lnTo>
                    <a:lnTo>
                      <a:pt x="10287" y="0"/>
                    </a:lnTo>
                    <a:lnTo>
                      <a:pt x="10333" y="19"/>
                    </a:lnTo>
                    <a:lnTo>
                      <a:pt x="10378" y="9"/>
                    </a:lnTo>
                    <a:lnTo>
                      <a:pt x="10424" y="28"/>
                    </a:lnTo>
                    <a:lnTo>
                      <a:pt x="10469" y="38"/>
                    </a:lnTo>
                    <a:lnTo>
                      <a:pt x="10515" y="67"/>
                    </a:lnTo>
                    <a:lnTo>
                      <a:pt x="10560" y="57"/>
                    </a:lnTo>
                    <a:lnTo>
                      <a:pt x="10606" y="9"/>
                    </a:lnTo>
                    <a:lnTo>
                      <a:pt x="10651" y="48"/>
                    </a:lnTo>
                    <a:lnTo>
                      <a:pt x="10697" y="28"/>
                    </a:lnTo>
                    <a:lnTo>
                      <a:pt x="10742" y="19"/>
                    </a:lnTo>
                    <a:lnTo>
                      <a:pt x="10788" y="9"/>
                    </a:lnTo>
                    <a:lnTo>
                      <a:pt x="10833" y="9"/>
                    </a:lnTo>
                    <a:lnTo>
                      <a:pt x="10879" y="38"/>
                    </a:lnTo>
                    <a:lnTo>
                      <a:pt x="10924" y="9"/>
                    </a:lnTo>
                    <a:lnTo>
                      <a:pt x="10970" y="9"/>
                    </a:lnTo>
                    <a:lnTo>
                      <a:pt x="11015" y="28"/>
                    </a:lnTo>
                    <a:lnTo>
                      <a:pt x="11061" y="9"/>
                    </a:lnTo>
                    <a:lnTo>
                      <a:pt x="11106" y="0"/>
                    </a:lnTo>
                    <a:lnTo>
                      <a:pt x="11152" y="9"/>
                    </a:lnTo>
                    <a:lnTo>
                      <a:pt x="11197" y="28"/>
                    </a:lnTo>
                    <a:lnTo>
                      <a:pt x="11243" y="19"/>
                    </a:lnTo>
                    <a:lnTo>
                      <a:pt x="11289" y="38"/>
                    </a:lnTo>
                    <a:lnTo>
                      <a:pt x="11334" y="67"/>
                    </a:lnTo>
                    <a:lnTo>
                      <a:pt x="11380" y="164"/>
                    </a:lnTo>
                    <a:lnTo>
                      <a:pt x="11425" y="173"/>
                    </a:lnTo>
                    <a:lnTo>
                      <a:pt x="11471" y="86"/>
                    </a:lnTo>
                    <a:lnTo>
                      <a:pt x="11516" y="125"/>
                    </a:lnTo>
                    <a:lnTo>
                      <a:pt x="11562" y="57"/>
                    </a:lnTo>
                    <a:lnTo>
                      <a:pt x="11607" y="38"/>
                    </a:lnTo>
                    <a:lnTo>
                      <a:pt x="11653" y="28"/>
                    </a:lnTo>
                    <a:lnTo>
                      <a:pt x="11698" y="9"/>
                    </a:lnTo>
                    <a:lnTo>
                      <a:pt x="11744" y="0"/>
                    </a:lnTo>
                    <a:lnTo>
                      <a:pt x="11789" y="19"/>
                    </a:lnTo>
                    <a:lnTo>
                      <a:pt x="11835" y="28"/>
                    </a:lnTo>
                    <a:lnTo>
                      <a:pt x="11880" y="19"/>
                    </a:lnTo>
                    <a:lnTo>
                      <a:pt x="11926" y="0"/>
                    </a:lnTo>
                    <a:lnTo>
                      <a:pt x="11971" y="9"/>
                    </a:lnTo>
                    <a:lnTo>
                      <a:pt x="12017" y="19"/>
                    </a:lnTo>
                    <a:lnTo>
                      <a:pt x="12062" y="9"/>
                    </a:lnTo>
                    <a:lnTo>
                      <a:pt x="12108" y="28"/>
                    </a:lnTo>
                    <a:lnTo>
                      <a:pt x="12153" y="67"/>
                    </a:lnTo>
                    <a:lnTo>
                      <a:pt x="12199" y="183"/>
                    </a:lnTo>
                    <a:lnTo>
                      <a:pt x="12244" y="357"/>
                    </a:lnTo>
                    <a:lnTo>
                      <a:pt x="12290" y="405"/>
                    </a:lnTo>
                    <a:lnTo>
                      <a:pt x="12336" y="357"/>
                    </a:lnTo>
                    <a:lnTo>
                      <a:pt x="12381" y="231"/>
                    </a:lnTo>
                    <a:lnTo>
                      <a:pt x="12427" y="154"/>
                    </a:lnTo>
                    <a:lnTo>
                      <a:pt x="12472" y="77"/>
                    </a:lnTo>
                    <a:lnTo>
                      <a:pt x="12518" y="57"/>
                    </a:lnTo>
                    <a:lnTo>
                      <a:pt x="12563" y="57"/>
                    </a:lnTo>
                    <a:lnTo>
                      <a:pt x="12609" y="48"/>
                    </a:lnTo>
                    <a:lnTo>
                      <a:pt x="12654" y="19"/>
                    </a:lnTo>
                    <a:lnTo>
                      <a:pt x="12700" y="28"/>
                    </a:lnTo>
                    <a:lnTo>
                      <a:pt x="12745" y="9"/>
                    </a:lnTo>
                    <a:lnTo>
                      <a:pt x="12791" y="38"/>
                    </a:lnTo>
                    <a:lnTo>
                      <a:pt x="12836" y="9"/>
                    </a:lnTo>
                    <a:lnTo>
                      <a:pt x="12882" y="28"/>
                    </a:lnTo>
                    <a:lnTo>
                      <a:pt x="12927" y="38"/>
                    </a:lnTo>
                    <a:lnTo>
                      <a:pt x="12973" y="28"/>
                    </a:lnTo>
                    <a:lnTo>
                      <a:pt x="13018" y="19"/>
                    </a:lnTo>
                    <a:lnTo>
                      <a:pt x="13064" y="9"/>
                    </a:lnTo>
                    <a:lnTo>
                      <a:pt x="13109" y="19"/>
                    </a:lnTo>
                    <a:lnTo>
                      <a:pt x="13155" y="38"/>
                    </a:lnTo>
                    <a:lnTo>
                      <a:pt x="13200" y="19"/>
                    </a:lnTo>
                    <a:lnTo>
                      <a:pt x="13246" y="0"/>
                    </a:lnTo>
                    <a:lnTo>
                      <a:pt x="13291" y="9"/>
                    </a:lnTo>
                    <a:lnTo>
                      <a:pt x="13337" y="0"/>
                    </a:lnTo>
                    <a:lnTo>
                      <a:pt x="13383" y="0"/>
                    </a:lnTo>
                    <a:lnTo>
                      <a:pt x="13428" y="9"/>
                    </a:lnTo>
                    <a:lnTo>
                      <a:pt x="13474" y="0"/>
                    </a:lnTo>
                    <a:lnTo>
                      <a:pt x="13519" y="0"/>
                    </a:lnTo>
                    <a:lnTo>
                      <a:pt x="13565" y="9"/>
                    </a:lnTo>
                    <a:lnTo>
                      <a:pt x="13610" y="38"/>
                    </a:lnTo>
                    <a:lnTo>
                      <a:pt x="13656" y="19"/>
                    </a:lnTo>
                    <a:lnTo>
                      <a:pt x="13701" y="0"/>
                    </a:lnTo>
                    <a:lnTo>
                      <a:pt x="13747" y="28"/>
                    </a:lnTo>
                    <a:lnTo>
                      <a:pt x="13792" y="9"/>
                    </a:lnTo>
                    <a:lnTo>
                      <a:pt x="13838" y="0"/>
                    </a:lnTo>
                    <a:lnTo>
                      <a:pt x="13883" y="0"/>
                    </a:lnTo>
                    <a:lnTo>
                      <a:pt x="13929" y="28"/>
                    </a:lnTo>
                    <a:lnTo>
                      <a:pt x="13974" y="19"/>
                    </a:lnTo>
                    <a:lnTo>
                      <a:pt x="14020" y="9"/>
                    </a:lnTo>
                    <a:lnTo>
                      <a:pt x="14065" y="9"/>
                    </a:lnTo>
                    <a:lnTo>
                      <a:pt x="14111" y="9"/>
                    </a:lnTo>
                    <a:lnTo>
                      <a:pt x="14156" y="9"/>
                    </a:lnTo>
                    <a:lnTo>
                      <a:pt x="14202" y="19"/>
                    </a:lnTo>
                    <a:lnTo>
                      <a:pt x="14247" y="28"/>
                    </a:lnTo>
                    <a:lnTo>
                      <a:pt x="14293" y="154"/>
                    </a:lnTo>
                    <a:lnTo>
                      <a:pt x="14338" y="676"/>
                    </a:lnTo>
                    <a:lnTo>
                      <a:pt x="14384" y="714"/>
                    </a:lnTo>
                    <a:lnTo>
                      <a:pt x="14429" y="425"/>
                    </a:lnTo>
                    <a:lnTo>
                      <a:pt x="14475" y="270"/>
                    </a:lnTo>
                    <a:lnTo>
                      <a:pt x="14521" y="144"/>
                    </a:lnTo>
                    <a:lnTo>
                      <a:pt x="14566" y="106"/>
                    </a:lnTo>
                    <a:lnTo>
                      <a:pt x="14612" y="48"/>
                    </a:lnTo>
                    <a:lnTo>
                      <a:pt x="14657" y="9"/>
                    </a:lnTo>
                    <a:lnTo>
                      <a:pt x="14703" y="0"/>
                    </a:lnTo>
                    <a:lnTo>
                      <a:pt x="14748" y="19"/>
                    </a:lnTo>
                    <a:lnTo>
                      <a:pt x="14794" y="28"/>
                    </a:lnTo>
                    <a:lnTo>
                      <a:pt x="14839" y="9"/>
                    </a:lnTo>
                    <a:lnTo>
                      <a:pt x="14885" y="19"/>
                    </a:lnTo>
                    <a:lnTo>
                      <a:pt x="14930" y="48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0"/>
                    </a:lnTo>
                    <a:lnTo>
                      <a:pt x="15112" y="0"/>
                    </a:lnTo>
                    <a:lnTo>
                      <a:pt x="15158" y="0"/>
                    </a:lnTo>
                    <a:lnTo>
                      <a:pt x="15203" y="9"/>
                    </a:lnTo>
                    <a:lnTo>
                      <a:pt x="15249" y="9"/>
                    </a:lnTo>
                    <a:lnTo>
                      <a:pt x="15294" y="28"/>
                    </a:lnTo>
                    <a:lnTo>
                      <a:pt x="15340" y="0"/>
                    </a:lnTo>
                    <a:lnTo>
                      <a:pt x="15385" y="9"/>
                    </a:lnTo>
                    <a:lnTo>
                      <a:pt x="15431" y="0"/>
                    </a:lnTo>
                    <a:lnTo>
                      <a:pt x="15476" y="9"/>
                    </a:lnTo>
                    <a:lnTo>
                      <a:pt x="15522" y="0"/>
                    </a:lnTo>
                    <a:lnTo>
                      <a:pt x="15568" y="9"/>
                    </a:lnTo>
                    <a:lnTo>
                      <a:pt x="15613" y="9"/>
                    </a:lnTo>
                    <a:lnTo>
                      <a:pt x="15659" y="9"/>
                    </a:lnTo>
                    <a:lnTo>
                      <a:pt x="15704" y="0"/>
                    </a:lnTo>
                    <a:lnTo>
                      <a:pt x="15750" y="0"/>
                    </a:lnTo>
                    <a:lnTo>
                      <a:pt x="15795" y="19"/>
                    </a:lnTo>
                    <a:lnTo>
                      <a:pt x="15841" y="0"/>
                    </a:lnTo>
                    <a:lnTo>
                      <a:pt x="15886" y="19"/>
                    </a:lnTo>
                    <a:lnTo>
                      <a:pt x="15932" y="0"/>
                    </a:lnTo>
                    <a:lnTo>
                      <a:pt x="15977" y="9"/>
                    </a:lnTo>
                    <a:lnTo>
                      <a:pt x="16023" y="9"/>
                    </a:lnTo>
                    <a:lnTo>
                      <a:pt x="16068" y="9"/>
                    </a:lnTo>
                    <a:lnTo>
                      <a:pt x="16114" y="0"/>
                    </a:lnTo>
                    <a:lnTo>
                      <a:pt x="16159" y="19"/>
                    </a:lnTo>
                    <a:lnTo>
                      <a:pt x="16205" y="0"/>
                    </a:lnTo>
                    <a:lnTo>
                      <a:pt x="16250" y="9"/>
                    </a:lnTo>
                    <a:lnTo>
                      <a:pt x="16296" y="9"/>
                    </a:lnTo>
                    <a:lnTo>
                      <a:pt x="16341" y="9"/>
                    </a:lnTo>
                    <a:lnTo>
                      <a:pt x="16387" y="19"/>
                    </a:lnTo>
                    <a:lnTo>
                      <a:pt x="16432" y="38"/>
                    </a:lnTo>
                    <a:lnTo>
                      <a:pt x="16478" y="0"/>
                    </a:lnTo>
                    <a:lnTo>
                      <a:pt x="16523" y="0"/>
                    </a:lnTo>
                    <a:lnTo>
                      <a:pt x="16569" y="28"/>
                    </a:lnTo>
                    <a:lnTo>
                      <a:pt x="16615" y="0"/>
                    </a:lnTo>
                    <a:lnTo>
                      <a:pt x="16660" y="67"/>
                    </a:lnTo>
                    <a:lnTo>
                      <a:pt x="16706" y="260"/>
                    </a:lnTo>
                    <a:lnTo>
                      <a:pt x="16751" y="405"/>
                    </a:lnTo>
                    <a:lnTo>
                      <a:pt x="16797" y="260"/>
                    </a:lnTo>
                    <a:lnTo>
                      <a:pt x="16842" y="106"/>
                    </a:lnTo>
                    <a:lnTo>
                      <a:pt x="16888" y="19"/>
                    </a:lnTo>
                    <a:lnTo>
                      <a:pt x="16933" y="28"/>
                    </a:lnTo>
                    <a:lnTo>
                      <a:pt x="16979" y="9"/>
                    </a:lnTo>
                    <a:lnTo>
                      <a:pt x="17024" y="19"/>
                    </a:lnTo>
                    <a:lnTo>
                      <a:pt x="17070" y="0"/>
                    </a:lnTo>
                    <a:lnTo>
                      <a:pt x="17115" y="0"/>
                    </a:lnTo>
                    <a:lnTo>
                      <a:pt x="17161" y="0"/>
                    </a:lnTo>
                    <a:lnTo>
                      <a:pt x="17206" y="0"/>
                    </a:lnTo>
                    <a:lnTo>
                      <a:pt x="17252" y="9"/>
                    </a:lnTo>
                    <a:lnTo>
                      <a:pt x="17297" y="19"/>
                    </a:lnTo>
                    <a:lnTo>
                      <a:pt x="17343" y="19"/>
                    </a:lnTo>
                    <a:lnTo>
                      <a:pt x="17388" y="19"/>
                    </a:lnTo>
                    <a:lnTo>
                      <a:pt x="17434" y="0"/>
                    </a:lnTo>
                    <a:lnTo>
                      <a:pt x="17479" y="0"/>
                    </a:lnTo>
                    <a:lnTo>
                      <a:pt x="17525" y="9"/>
                    </a:lnTo>
                    <a:lnTo>
                      <a:pt x="17570" y="0"/>
                    </a:lnTo>
                    <a:lnTo>
                      <a:pt x="17616" y="19"/>
                    </a:lnTo>
                    <a:lnTo>
                      <a:pt x="17662" y="0"/>
                    </a:lnTo>
                    <a:lnTo>
                      <a:pt x="17707" y="0"/>
                    </a:lnTo>
                    <a:lnTo>
                      <a:pt x="17753" y="19"/>
                    </a:lnTo>
                    <a:lnTo>
                      <a:pt x="17798" y="19"/>
                    </a:lnTo>
                    <a:lnTo>
                      <a:pt x="17844" y="38"/>
                    </a:lnTo>
                    <a:lnTo>
                      <a:pt x="17889" y="9"/>
                    </a:lnTo>
                    <a:lnTo>
                      <a:pt x="17935" y="9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9"/>
                    </a:lnTo>
                    <a:lnTo>
                      <a:pt x="18117" y="0"/>
                    </a:lnTo>
                    <a:lnTo>
                      <a:pt x="18162" y="0"/>
                    </a:lnTo>
                    <a:lnTo>
                      <a:pt x="18208" y="0"/>
                    </a:lnTo>
                    <a:lnTo>
                      <a:pt x="18253" y="19"/>
                    </a:lnTo>
                    <a:lnTo>
                      <a:pt x="18299" y="0"/>
                    </a:lnTo>
                    <a:lnTo>
                      <a:pt x="18344" y="0"/>
                    </a:lnTo>
                    <a:lnTo>
                      <a:pt x="18390" y="9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0"/>
                    </a:lnTo>
                    <a:lnTo>
                      <a:pt x="18617" y="0"/>
                    </a:lnTo>
                    <a:lnTo>
                      <a:pt x="18663" y="9"/>
                    </a:lnTo>
                    <a:lnTo>
                      <a:pt x="18708" y="0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9"/>
                    </a:lnTo>
                    <a:lnTo>
                      <a:pt x="18891" y="0"/>
                    </a:lnTo>
                    <a:lnTo>
                      <a:pt x="18936" y="9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67"/>
                    </a:lnTo>
                    <a:lnTo>
                      <a:pt x="19118" y="19"/>
                    </a:lnTo>
                    <a:lnTo>
                      <a:pt x="19164" y="28"/>
                    </a:lnTo>
                    <a:lnTo>
                      <a:pt x="19209" y="9"/>
                    </a:lnTo>
                    <a:lnTo>
                      <a:pt x="19255" y="9"/>
                    </a:lnTo>
                    <a:lnTo>
                      <a:pt x="19300" y="19"/>
                    </a:lnTo>
                    <a:lnTo>
                      <a:pt x="19346" y="19"/>
                    </a:lnTo>
                    <a:lnTo>
                      <a:pt x="19391" y="0"/>
                    </a:lnTo>
                    <a:lnTo>
                      <a:pt x="19437" y="9"/>
                    </a:lnTo>
                    <a:lnTo>
                      <a:pt x="19482" y="0"/>
                    </a:lnTo>
                    <a:lnTo>
                      <a:pt x="19528" y="0"/>
                    </a:lnTo>
                    <a:lnTo>
                      <a:pt x="19573" y="9"/>
                    </a:lnTo>
                    <a:lnTo>
                      <a:pt x="19619" y="9"/>
                    </a:lnTo>
                    <a:lnTo>
                      <a:pt x="19664" y="0"/>
                    </a:lnTo>
                    <a:lnTo>
                      <a:pt x="19710" y="0"/>
                    </a:lnTo>
                    <a:lnTo>
                      <a:pt x="19755" y="0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0"/>
                    </a:lnTo>
                    <a:lnTo>
                      <a:pt x="19983" y="9"/>
                    </a:lnTo>
                    <a:lnTo>
                      <a:pt x="20029" y="0"/>
                    </a:lnTo>
                    <a:lnTo>
                      <a:pt x="20074" y="19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9"/>
                    </a:lnTo>
                    <a:lnTo>
                      <a:pt x="20256" y="0"/>
                    </a:lnTo>
                    <a:lnTo>
                      <a:pt x="20302" y="9"/>
                    </a:lnTo>
                    <a:lnTo>
                      <a:pt x="20347" y="0"/>
                    </a:lnTo>
                    <a:lnTo>
                      <a:pt x="20393" y="0"/>
                    </a:lnTo>
                    <a:lnTo>
                      <a:pt x="20438" y="0"/>
                    </a:lnTo>
                    <a:lnTo>
                      <a:pt x="20484" y="0"/>
                    </a:lnTo>
                    <a:lnTo>
                      <a:pt x="20529" y="9"/>
                    </a:lnTo>
                    <a:lnTo>
                      <a:pt x="20575" y="0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0"/>
                    </a:lnTo>
                    <a:lnTo>
                      <a:pt x="20802" y="0"/>
                    </a:lnTo>
                    <a:lnTo>
                      <a:pt x="20848" y="19"/>
                    </a:lnTo>
                    <a:lnTo>
                      <a:pt x="20894" y="9"/>
                    </a:lnTo>
                    <a:lnTo>
                      <a:pt x="20939" y="9"/>
                    </a:lnTo>
                    <a:lnTo>
                      <a:pt x="20985" y="0"/>
                    </a:lnTo>
                    <a:lnTo>
                      <a:pt x="21030" y="0"/>
                    </a:lnTo>
                    <a:lnTo>
                      <a:pt x="21076" y="9"/>
                    </a:lnTo>
                    <a:lnTo>
                      <a:pt x="21121" y="9"/>
                    </a:lnTo>
                    <a:lnTo>
                      <a:pt x="21167" y="0"/>
                    </a:lnTo>
                    <a:lnTo>
                      <a:pt x="21212" y="0"/>
                    </a:lnTo>
                    <a:lnTo>
                      <a:pt x="21258" y="9"/>
                    </a:lnTo>
                    <a:lnTo>
                      <a:pt x="21303" y="0"/>
                    </a:lnTo>
                    <a:lnTo>
                      <a:pt x="21349" y="0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0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0"/>
                    </a:lnTo>
                    <a:lnTo>
                      <a:pt x="22532" y="0"/>
                    </a:lnTo>
                    <a:lnTo>
                      <a:pt x="22578" y="9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0"/>
                    </a:lnTo>
                    <a:lnTo>
                      <a:pt x="22760" y="9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0"/>
                    </a:lnTo>
                    <a:lnTo>
                      <a:pt x="23352" y="19"/>
                    </a:lnTo>
                    <a:lnTo>
                      <a:pt x="23397" y="0"/>
                    </a:lnTo>
                    <a:lnTo>
                      <a:pt x="23443" y="9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9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0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9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9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9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73"/>
              <p:cNvSpPr>
                <a:spLocks/>
              </p:cNvSpPr>
              <p:nvPr/>
            </p:nvSpPr>
            <p:spPr bwMode="auto">
              <a:xfrm flipV="1">
                <a:off x="1814513" y="5762626"/>
                <a:ext cx="6118225" cy="149225"/>
              </a:xfrm>
              <a:custGeom>
                <a:avLst/>
                <a:gdLst>
                  <a:gd name="T0" fmla="*/ 364 w 27266"/>
                  <a:gd name="T1" fmla="*/ 38 h 879"/>
                  <a:gd name="T2" fmla="*/ 819 w 27266"/>
                  <a:gd name="T3" fmla="*/ 9 h 879"/>
                  <a:gd name="T4" fmla="*/ 1274 w 27266"/>
                  <a:gd name="T5" fmla="*/ 38 h 879"/>
                  <a:gd name="T6" fmla="*/ 1729 w 27266"/>
                  <a:gd name="T7" fmla="*/ 19 h 879"/>
                  <a:gd name="T8" fmla="*/ 2184 w 27266"/>
                  <a:gd name="T9" fmla="*/ 48 h 879"/>
                  <a:gd name="T10" fmla="*/ 2639 w 27266"/>
                  <a:gd name="T11" fmla="*/ 19 h 879"/>
                  <a:gd name="T12" fmla="*/ 3095 w 27266"/>
                  <a:gd name="T13" fmla="*/ 28 h 879"/>
                  <a:gd name="T14" fmla="*/ 3550 w 27266"/>
                  <a:gd name="T15" fmla="*/ 9 h 879"/>
                  <a:gd name="T16" fmla="*/ 4005 w 27266"/>
                  <a:gd name="T17" fmla="*/ 0 h 879"/>
                  <a:gd name="T18" fmla="*/ 4460 w 27266"/>
                  <a:gd name="T19" fmla="*/ 0 h 879"/>
                  <a:gd name="T20" fmla="*/ 4916 w 27266"/>
                  <a:gd name="T21" fmla="*/ 0 h 879"/>
                  <a:gd name="T22" fmla="*/ 5371 w 27266"/>
                  <a:gd name="T23" fmla="*/ 38 h 879"/>
                  <a:gd name="T24" fmla="*/ 5826 w 27266"/>
                  <a:gd name="T25" fmla="*/ 28 h 879"/>
                  <a:gd name="T26" fmla="*/ 6281 w 27266"/>
                  <a:gd name="T27" fmla="*/ 9 h 879"/>
                  <a:gd name="T28" fmla="*/ 6736 w 27266"/>
                  <a:gd name="T29" fmla="*/ 9 h 879"/>
                  <a:gd name="T30" fmla="*/ 7192 w 27266"/>
                  <a:gd name="T31" fmla="*/ 9 h 879"/>
                  <a:gd name="T32" fmla="*/ 7647 w 27266"/>
                  <a:gd name="T33" fmla="*/ 9 h 879"/>
                  <a:gd name="T34" fmla="*/ 8102 w 27266"/>
                  <a:gd name="T35" fmla="*/ 9 h 879"/>
                  <a:gd name="T36" fmla="*/ 8557 w 27266"/>
                  <a:gd name="T37" fmla="*/ 19 h 879"/>
                  <a:gd name="T38" fmla="*/ 9012 w 27266"/>
                  <a:gd name="T39" fmla="*/ 19 h 879"/>
                  <a:gd name="T40" fmla="*/ 9468 w 27266"/>
                  <a:gd name="T41" fmla="*/ 9 h 879"/>
                  <a:gd name="T42" fmla="*/ 9923 w 27266"/>
                  <a:gd name="T43" fmla="*/ 57 h 879"/>
                  <a:gd name="T44" fmla="*/ 10378 w 27266"/>
                  <a:gd name="T45" fmla="*/ 57 h 879"/>
                  <a:gd name="T46" fmla="*/ 10833 w 27266"/>
                  <a:gd name="T47" fmla="*/ 19 h 879"/>
                  <a:gd name="T48" fmla="*/ 11289 w 27266"/>
                  <a:gd name="T49" fmla="*/ 77 h 879"/>
                  <a:gd name="T50" fmla="*/ 11744 w 27266"/>
                  <a:gd name="T51" fmla="*/ 28 h 879"/>
                  <a:gd name="T52" fmla="*/ 12199 w 27266"/>
                  <a:gd name="T53" fmla="*/ 154 h 879"/>
                  <a:gd name="T54" fmla="*/ 12654 w 27266"/>
                  <a:gd name="T55" fmla="*/ 9 h 879"/>
                  <a:gd name="T56" fmla="*/ 13109 w 27266"/>
                  <a:gd name="T57" fmla="*/ 0 h 879"/>
                  <a:gd name="T58" fmla="*/ 13565 w 27266"/>
                  <a:gd name="T59" fmla="*/ 19 h 879"/>
                  <a:gd name="T60" fmla="*/ 14020 w 27266"/>
                  <a:gd name="T61" fmla="*/ 28 h 879"/>
                  <a:gd name="T62" fmla="*/ 14475 w 27266"/>
                  <a:gd name="T63" fmla="*/ 396 h 879"/>
                  <a:gd name="T64" fmla="*/ 14930 w 27266"/>
                  <a:gd name="T65" fmla="*/ 0 h 879"/>
                  <a:gd name="T66" fmla="*/ 15385 w 27266"/>
                  <a:gd name="T67" fmla="*/ 19 h 879"/>
                  <a:gd name="T68" fmla="*/ 15841 w 27266"/>
                  <a:gd name="T69" fmla="*/ 28 h 879"/>
                  <a:gd name="T70" fmla="*/ 16296 w 27266"/>
                  <a:gd name="T71" fmla="*/ 0 h 879"/>
                  <a:gd name="T72" fmla="*/ 16751 w 27266"/>
                  <a:gd name="T73" fmla="*/ 386 h 879"/>
                  <a:gd name="T74" fmla="*/ 17206 w 27266"/>
                  <a:gd name="T75" fmla="*/ 0 h 879"/>
                  <a:gd name="T76" fmla="*/ 17662 w 27266"/>
                  <a:gd name="T77" fmla="*/ 0 h 879"/>
                  <a:gd name="T78" fmla="*/ 18117 w 27266"/>
                  <a:gd name="T79" fmla="*/ 9 h 879"/>
                  <a:gd name="T80" fmla="*/ 18572 w 27266"/>
                  <a:gd name="T81" fmla="*/ 9 h 879"/>
                  <a:gd name="T82" fmla="*/ 19027 w 27266"/>
                  <a:gd name="T83" fmla="*/ 28 h 879"/>
                  <a:gd name="T84" fmla="*/ 19482 w 27266"/>
                  <a:gd name="T85" fmla="*/ 9 h 879"/>
                  <a:gd name="T86" fmla="*/ 19938 w 27266"/>
                  <a:gd name="T87" fmla="*/ 0 h 879"/>
                  <a:gd name="T88" fmla="*/ 20393 w 27266"/>
                  <a:gd name="T89" fmla="*/ 19 h 879"/>
                  <a:gd name="T90" fmla="*/ 20848 w 27266"/>
                  <a:gd name="T91" fmla="*/ 19 h 879"/>
                  <a:gd name="T92" fmla="*/ 21303 w 27266"/>
                  <a:gd name="T93" fmla="*/ 9 h 879"/>
                  <a:gd name="T94" fmla="*/ 21758 w 27266"/>
                  <a:gd name="T95" fmla="*/ 9 h 879"/>
                  <a:gd name="T96" fmla="*/ 22214 w 27266"/>
                  <a:gd name="T97" fmla="*/ 19 h 879"/>
                  <a:gd name="T98" fmla="*/ 22669 w 27266"/>
                  <a:gd name="T99" fmla="*/ 0 h 879"/>
                  <a:gd name="T100" fmla="*/ 23124 w 27266"/>
                  <a:gd name="T101" fmla="*/ 0 h 879"/>
                  <a:gd name="T102" fmla="*/ 23579 w 27266"/>
                  <a:gd name="T103" fmla="*/ 0 h 879"/>
                  <a:gd name="T104" fmla="*/ 24034 w 27266"/>
                  <a:gd name="T105" fmla="*/ 0 h 879"/>
                  <a:gd name="T106" fmla="*/ 24490 w 27266"/>
                  <a:gd name="T107" fmla="*/ 0 h 879"/>
                  <a:gd name="T108" fmla="*/ 24945 w 27266"/>
                  <a:gd name="T109" fmla="*/ 0 h 879"/>
                  <a:gd name="T110" fmla="*/ 25400 w 27266"/>
                  <a:gd name="T111" fmla="*/ 9 h 879"/>
                  <a:gd name="T112" fmla="*/ 25855 w 27266"/>
                  <a:gd name="T113" fmla="*/ 0 h 879"/>
                  <a:gd name="T114" fmla="*/ 26311 w 27266"/>
                  <a:gd name="T115" fmla="*/ 0 h 879"/>
                  <a:gd name="T116" fmla="*/ 26766 w 27266"/>
                  <a:gd name="T117" fmla="*/ 0 h 879"/>
                  <a:gd name="T118" fmla="*/ 27221 w 27266"/>
                  <a:gd name="T119" fmla="*/ 0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879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9"/>
                    </a:lnTo>
                    <a:lnTo>
                      <a:pt x="273" y="0"/>
                    </a:lnTo>
                    <a:lnTo>
                      <a:pt x="318" y="9"/>
                    </a:lnTo>
                    <a:lnTo>
                      <a:pt x="364" y="38"/>
                    </a:lnTo>
                    <a:lnTo>
                      <a:pt x="409" y="38"/>
                    </a:lnTo>
                    <a:lnTo>
                      <a:pt x="455" y="48"/>
                    </a:lnTo>
                    <a:lnTo>
                      <a:pt x="500" y="19"/>
                    </a:lnTo>
                    <a:lnTo>
                      <a:pt x="546" y="0"/>
                    </a:lnTo>
                    <a:lnTo>
                      <a:pt x="591" y="38"/>
                    </a:lnTo>
                    <a:lnTo>
                      <a:pt x="637" y="38"/>
                    </a:lnTo>
                    <a:lnTo>
                      <a:pt x="682" y="28"/>
                    </a:lnTo>
                    <a:lnTo>
                      <a:pt x="728" y="19"/>
                    </a:lnTo>
                    <a:lnTo>
                      <a:pt x="773" y="67"/>
                    </a:lnTo>
                    <a:lnTo>
                      <a:pt x="819" y="9"/>
                    </a:lnTo>
                    <a:lnTo>
                      <a:pt x="864" y="48"/>
                    </a:lnTo>
                    <a:lnTo>
                      <a:pt x="910" y="28"/>
                    </a:lnTo>
                    <a:lnTo>
                      <a:pt x="955" y="38"/>
                    </a:lnTo>
                    <a:lnTo>
                      <a:pt x="1001" y="57"/>
                    </a:lnTo>
                    <a:lnTo>
                      <a:pt x="1046" y="28"/>
                    </a:lnTo>
                    <a:lnTo>
                      <a:pt x="1092" y="9"/>
                    </a:lnTo>
                    <a:lnTo>
                      <a:pt x="1137" y="57"/>
                    </a:lnTo>
                    <a:lnTo>
                      <a:pt x="1183" y="57"/>
                    </a:lnTo>
                    <a:lnTo>
                      <a:pt x="1228" y="28"/>
                    </a:lnTo>
                    <a:lnTo>
                      <a:pt x="1274" y="38"/>
                    </a:lnTo>
                    <a:lnTo>
                      <a:pt x="1319" y="96"/>
                    </a:lnTo>
                    <a:lnTo>
                      <a:pt x="1365" y="19"/>
                    </a:lnTo>
                    <a:lnTo>
                      <a:pt x="1411" y="28"/>
                    </a:lnTo>
                    <a:lnTo>
                      <a:pt x="1456" y="28"/>
                    </a:lnTo>
                    <a:lnTo>
                      <a:pt x="1502" y="19"/>
                    </a:lnTo>
                    <a:lnTo>
                      <a:pt x="1547" y="9"/>
                    </a:lnTo>
                    <a:lnTo>
                      <a:pt x="1593" y="77"/>
                    </a:lnTo>
                    <a:lnTo>
                      <a:pt x="1638" y="57"/>
                    </a:lnTo>
                    <a:lnTo>
                      <a:pt x="1684" y="28"/>
                    </a:lnTo>
                    <a:lnTo>
                      <a:pt x="1729" y="19"/>
                    </a:lnTo>
                    <a:lnTo>
                      <a:pt x="1775" y="9"/>
                    </a:lnTo>
                    <a:lnTo>
                      <a:pt x="1820" y="48"/>
                    </a:lnTo>
                    <a:lnTo>
                      <a:pt x="1866" y="19"/>
                    </a:lnTo>
                    <a:lnTo>
                      <a:pt x="1911" y="38"/>
                    </a:lnTo>
                    <a:lnTo>
                      <a:pt x="1957" y="38"/>
                    </a:lnTo>
                    <a:lnTo>
                      <a:pt x="2002" y="28"/>
                    </a:lnTo>
                    <a:lnTo>
                      <a:pt x="2048" y="28"/>
                    </a:lnTo>
                    <a:lnTo>
                      <a:pt x="2093" y="19"/>
                    </a:lnTo>
                    <a:lnTo>
                      <a:pt x="2139" y="19"/>
                    </a:lnTo>
                    <a:lnTo>
                      <a:pt x="2184" y="48"/>
                    </a:lnTo>
                    <a:lnTo>
                      <a:pt x="2230" y="9"/>
                    </a:lnTo>
                    <a:lnTo>
                      <a:pt x="2275" y="28"/>
                    </a:lnTo>
                    <a:lnTo>
                      <a:pt x="2321" y="9"/>
                    </a:lnTo>
                    <a:lnTo>
                      <a:pt x="2366" y="9"/>
                    </a:lnTo>
                    <a:lnTo>
                      <a:pt x="2412" y="19"/>
                    </a:lnTo>
                    <a:lnTo>
                      <a:pt x="2457" y="19"/>
                    </a:lnTo>
                    <a:lnTo>
                      <a:pt x="2503" y="9"/>
                    </a:lnTo>
                    <a:lnTo>
                      <a:pt x="2548" y="19"/>
                    </a:lnTo>
                    <a:lnTo>
                      <a:pt x="2594" y="0"/>
                    </a:lnTo>
                    <a:lnTo>
                      <a:pt x="2639" y="19"/>
                    </a:lnTo>
                    <a:lnTo>
                      <a:pt x="2685" y="0"/>
                    </a:lnTo>
                    <a:lnTo>
                      <a:pt x="2731" y="19"/>
                    </a:lnTo>
                    <a:lnTo>
                      <a:pt x="2776" y="19"/>
                    </a:lnTo>
                    <a:lnTo>
                      <a:pt x="2822" y="38"/>
                    </a:lnTo>
                    <a:lnTo>
                      <a:pt x="2867" y="19"/>
                    </a:lnTo>
                    <a:lnTo>
                      <a:pt x="2913" y="9"/>
                    </a:lnTo>
                    <a:lnTo>
                      <a:pt x="2958" y="19"/>
                    </a:lnTo>
                    <a:lnTo>
                      <a:pt x="3004" y="28"/>
                    </a:lnTo>
                    <a:lnTo>
                      <a:pt x="3049" y="28"/>
                    </a:lnTo>
                    <a:lnTo>
                      <a:pt x="3095" y="28"/>
                    </a:lnTo>
                    <a:lnTo>
                      <a:pt x="3140" y="9"/>
                    </a:lnTo>
                    <a:lnTo>
                      <a:pt x="3186" y="19"/>
                    </a:lnTo>
                    <a:lnTo>
                      <a:pt x="3231" y="19"/>
                    </a:lnTo>
                    <a:lnTo>
                      <a:pt x="3277" y="9"/>
                    </a:lnTo>
                    <a:lnTo>
                      <a:pt x="3322" y="28"/>
                    </a:lnTo>
                    <a:lnTo>
                      <a:pt x="3368" y="57"/>
                    </a:lnTo>
                    <a:lnTo>
                      <a:pt x="3413" y="0"/>
                    </a:lnTo>
                    <a:lnTo>
                      <a:pt x="3459" y="28"/>
                    </a:lnTo>
                    <a:lnTo>
                      <a:pt x="3504" y="0"/>
                    </a:lnTo>
                    <a:lnTo>
                      <a:pt x="3550" y="9"/>
                    </a:lnTo>
                    <a:lnTo>
                      <a:pt x="3595" y="9"/>
                    </a:lnTo>
                    <a:lnTo>
                      <a:pt x="3641" y="28"/>
                    </a:lnTo>
                    <a:lnTo>
                      <a:pt x="3686" y="19"/>
                    </a:lnTo>
                    <a:lnTo>
                      <a:pt x="3732" y="67"/>
                    </a:lnTo>
                    <a:lnTo>
                      <a:pt x="3778" y="28"/>
                    </a:lnTo>
                    <a:lnTo>
                      <a:pt x="3823" y="9"/>
                    </a:lnTo>
                    <a:lnTo>
                      <a:pt x="3869" y="9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9"/>
                    </a:lnTo>
                    <a:lnTo>
                      <a:pt x="5143" y="106"/>
                    </a:lnTo>
                    <a:lnTo>
                      <a:pt x="5189" y="57"/>
                    </a:lnTo>
                    <a:lnTo>
                      <a:pt x="5234" y="106"/>
                    </a:lnTo>
                    <a:lnTo>
                      <a:pt x="5280" y="48"/>
                    </a:lnTo>
                    <a:lnTo>
                      <a:pt x="5325" y="28"/>
                    </a:lnTo>
                    <a:lnTo>
                      <a:pt x="5371" y="38"/>
                    </a:lnTo>
                    <a:lnTo>
                      <a:pt x="5416" y="28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38"/>
                    </a:lnTo>
                    <a:lnTo>
                      <a:pt x="5598" y="48"/>
                    </a:lnTo>
                    <a:lnTo>
                      <a:pt x="5644" y="48"/>
                    </a:lnTo>
                    <a:lnTo>
                      <a:pt x="5689" y="9"/>
                    </a:lnTo>
                    <a:lnTo>
                      <a:pt x="5735" y="38"/>
                    </a:lnTo>
                    <a:lnTo>
                      <a:pt x="5780" y="77"/>
                    </a:lnTo>
                    <a:lnTo>
                      <a:pt x="5826" y="28"/>
                    </a:lnTo>
                    <a:lnTo>
                      <a:pt x="5872" y="19"/>
                    </a:lnTo>
                    <a:lnTo>
                      <a:pt x="5917" y="9"/>
                    </a:lnTo>
                    <a:lnTo>
                      <a:pt x="5963" y="19"/>
                    </a:lnTo>
                    <a:lnTo>
                      <a:pt x="6008" y="28"/>
                    </a:lnTo>
                    <a:lnTo>
                      <a:pt x="6054" y="9"/>
                    </a:lnTo>
                    <a:lnTo>
                      <a:pt x="6099" y="28"/>
                    </a:lnTo>
                    <a:lnTo>
                      <a:pt x="6145" y="38"/>
                    </a:lnTo>
                    <a:lnTo>
                      <a:pt x="6190" y="57"/>
                    </a:lnTo>
                    <a:lnTo>
                      <a:pt x="6236" y="9"/>
                    </a:lnTo>
                    <a:lnTo>
                      <a:pt x="6281" y="9"/>
                    </a:lnTo>
                    <a:lnTo>
                      <a:pt x="6327" y="28"/>
                    </a:lnTo>
                    <a:lnTo>
                      <a:pt x="6372" y="9"/>
                    </a:lnTo>
                    <a:lnTo>
                      <a:pt x="6418" y="0"/>
                    </a:lnTo>
                    <a:lnTo>
                      <a:pt x="6463" y="9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9"/>
                    </a:lnTo>
                    <a:lnTo>
                      <a:pt x="6736" y="9"/>
                    </a:lnTo>
                    <a:lnTo>
                      <a:pt x="6782" y="9"/>
                    </a:lnTo>
                    <a:lnTo>
                      <a:pt x="6827" y="9"/>
                    </a:lnTo>
                    <a:lnTo>
                      <a:pt x="6873" y="0"/>
                    </a:lnTo>
                    <a:lnTo>
                      <a:pt x="6918" y="9"/>
                    </a:lnTo>
                    <a:lnTo>
                      <a:pt x="6964" y="28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19"/>
                    </a:lnTo>
                    <a:lnTo>
                      <a:pt x="7146" y="48"/>
                    </a:lnTo>
                    <a:lnTo>
                      <a:pt x="7192" y="9"/>
                    </a:lnTo>
                    <a:lnTo>
                      <a:pt x="7237" y="0"/>
                    </a:lnTo>
                    <a:lnTo>
                      <a:pt x="7283" y="9"/>
                    </a:lnTo>
                    <a:lnTo>
                      <a:pt x="7328" y="9"/>
                    </a:lnTo>
                    <a:lnTo>
                      <a:pt x="7374" y="9"/>
                    </a:lnTo>
                    <a:lnTo>
                      <a:pt x="7419" y="19"/>
                    </a:lnTo>
                    <a:lnTo>
                      <a:pt x="7465" y="9"/>
                    </a:lnTo>
                    <a:lnTo>
                      <a:pt x="7510" y="48"/>
                    </a:lnTo>
                    <a:lnTo>
                      <a:pt x="7556" y="28"/>
                    </a:lnTo>
                    <a:lnTo>
                      <a:pt x="7601" y="38"/>
                    </a:lnTo>
                    <a:lnTo>
                      <a:pt x="7647" y="9"/>
                    </a:lnTo>
                    <a:lnTo>
                      <a:pt x="7692" y="9"/>
                    </a:lnTo>
                    <a:lnTo>
                      <a:pt x="7738" y="19"/>
                    </a:lnTo>
                    <a:lnTo>
                      <a:pt x="7783" y="19"/>
                    </a:lnTo>
                    <a:lnTo>
                      <a:pt x="7829" y="28"/>
                    </a:lnTo>
                    <a:lnTo>
                      <a:pt x="7874" y="9"/>
                    </a:lnTo>
                    <a:lnTo>
                      <a:pt x="7920" y="0"/>
                    </a:lnTo>
                    <a:lnTo>
                      <a:pt x="7965" y="19"/>
                    </a:lnTo>
                    <a:lnTo>
                      <a:pt x="8011" y="28"/>
                    </a:lnTo>
                    <a:lnTo>
                      <a:pt x="8057" y="28"/>
                    </a:lnTo>
                    <a:lnTo>
                      <a:pt x="8102" y="9"/>
                    </a:lnTo>
                    <a:lnTo>
                      <a:pt x="8148" y="38"/>
                    </a:lnTo>
                    <a:lnTo>
                      <a:pt x="8193" y="28"/>
                    </a:lnTo>
                    <a:lnTo>
                      <a:pt x="8239" y="28"/>
                    </a:lnTo>
                    <a:lnTo>
                      <a:pt x="8284" y="48"/>
                    </a:lnTo>
                    <a:lnTo>
                      <a:pt x="8330" y="48"/>
                    </a:lnTo>
                    <a:lnTo>
                      <a:pt x="8375" y="9"/>
                    </a:lnTo>
                    <a:lnTo>
                      <a:pt x="8421" y="9"/>
                    </a:lnTo>
                    <a:lnTo>
                      <a:pt x="8466" y="9"/>
                    </a:lnTo>
                    <a:lnTo>
                      <a:pt x="8512" y="19"/>
                    </a:lnTo>
                    <a:lnTo>
                      <a:pt x="8557" y="19"/>
                    </a:lnTo>
                    <a:lnTo>
                      <a:pt x="8603" y="28"/>
                    </a:lnTo>
                    <a:lnTo>
                      <a:pt x="8648" y="0"/>
                    </a:lnTo>
                    <a:lnTo>
                      <a:pt x="8694" y="9"/>
                    </a:lnTo>
                    <a:lnTo>
                      <a:pt x="8739" y="0"/>
                    </a:lnTo>
                    <a:lnTo>
                      <a:pt x="8785" y="9"/>
                    </a:lnTo>
                    <a:lnTo>
                      <a:pt x="8830" y="0"/>
                    </a:lnTo>
                    <a:lnTo>
                      <a:pt x="8876" y="9"/>
                    </a:lnTo>
                    <a:lnTo>
                      <a:pt x="8921" y="38"/>
                    </a:lnTo>
                    <a:lnTo>
                      <a:pt x="8967" y="67"/>
                    </a:lnTo>
                    <a:lnTo>
                      <a:pt x="9012" y="19"/>
                    </a:lnTo>
                    <a:lnTo>
                      <a:pt x="9058" y="67"/>
                    </a:lnTo>
                    <a:lnTo>
                      <a:pt x="9104" y="38"/>
                    </a:lnTo>
                    <a:lnTo>
                      <a:pt x="9149" y="9"/>
                    </a:lnTo>
                    <a:lnTo>
                      <a:pt x="9195" y="0"/>
                    </a:lnTo>
                    <a:lnTo>
                      <a:pt x="9240" y="0"/>
                    </a:lnTo>
                    <a:lnTo>
                      <a:pt x="9286" y="9"/>
                    </a:lnTo>
                    <a:lnTo>
                      <a:pt x="9331" y="9"/>
                    </a:lnTo>
                    <a:lnTo>
                      <a:pt x="9377" y="0"/>
                    </a:lnTo>
                    <a:lnTo>
                      <a:pt x="9422" y="28"/>
                    </a:lnTo>
                    <a:lnTo>
                      <a:pt x="9468" y="9"/>
                    </a:lnTo>
                    <a:lnTo>
                      <a:pt x="9513" y="28"/>
                    </a:lnTo>
                    <a:lnTo>
                      <a:pt x="9559" y="19"/>
                    </a:lnTo>
                    <a:lnTo>
                      <a:pt x="9604" y="9"/>
                    </a:lnTo>
                    <a:lnTo>
                      <a:pt x="9650" y="28"/>
                    </a:lnTo>
                    <a:lnTo>
                      <a:pt x="9695" y="9"/>
                    </a:lnTo>
                    <a:lnTo>
                      <a:pt x="9741" y="48"/>
                    </a:lnTo>
                    <a:lnTo>
                      <a:pt x="9786" y="48"/>
                    </a:lnTo>
                    <a:lnTo>
                      <a:pt x="9832" y="28"/>
                    </a:lnTo>
                    <a:lnTo>
                      <a:pt x="9877" y="0"/>
                    </a:lnTo>
                    <a:lnTo>
                      <a:pt x="9923" y="57"/>
                    </a:lnTo>
                    <a:lnTo>
                      <a:pt x="9968" y="28"/>
                    </a:lnTo>
                    <a:lnTo>
                      <a:pt x="10014" y="38"/>
                    </a:lnTo>
                    <a:lnTo>
                      <a:pt x="10059" y="57"/>
                    </a:lnTo>
                    <a:lnTo>
                      <a:pt x="10105" y="67"/>
                    </a:lnTo>
                    <a:lnTo>
                      <a:pt x="10150" y="19"/>
                    </a:lnTo>
                    <a:lnTo>
                      <a:pt x="10196" y="28"/>
                    </a:lnTo>
                    <a:lnTo>
                      <a:pt x="10242" y="38"/>
                    </a:lnTo>
                    <a:lnTo>
                      <a:pt x="10287" y="28"/>
                    </a:lnTo>
                    <a:lnTo>
                      <a:pt x="10333" y="48"/>
                    </a:lnTo>
                    <a:lnTo>
                      <a:pt x="10378" y="57"/>
                    </a:lnTo>
                    <a:lnTo>
                      <a:pt x="10424" y="28"/>
                    </a:lnTo>
                    <a:lnTo>
                      <a:pt x="10469" y="38"/>
                    </a:lnTo>
                    <a:lnTo>
                      <a:pt x="10515" y="125"/>
                    </a:lnTo>
                    <a:lnTo>
                      <a:pt x="10560" y="86"/>
                    </a:lnTo>
                    <a:lnTo>
                      <a:pt x="10606" y="38"/>
                    </a:lnTo>
                    <a:lnTo>
                      <a:pt x="10651" y="38"/>
                    </a:lnTo>
                    <a:lnTo>
                      <a:pt x="10697" y="0"/>
                    </a:lnTo>
                    <a:lnTo>
                      <a:pt x="10742" y="19"/>
                    </a:lnTo>
                    <a:lnTo>
                      <a:pt x="10788" y="9"/>
                    </a:lnTo>
                    <a:lnTo>
                      <a:pt x="10833" y="19"/>
                    </a:lnTo>
                    <a:lnTo>
                      <a:pt x="10879" y="28"/>
                    </a:lnTo>
                    <a:lnTo>
                      <a:pt x="10924" y="0"/>
                    </a:lnTo>
                    <a:lnTo>
                      <a:pt x="10970" y="19"/>
                    </a:lnTo>
                    <a:lnTo>
                      <a:pt x="11015" y="48"/>
                    </a:lnTo>
                    <a:lnTo>
                      <a:pt x="11061" y="9"/>
                    </a:lnTo>
                    <a:lnTo>
                      <a:pt x="11106" y="19"/>
                    </a:lnTo>
                    <a:lnTo>
                      <a:pt x="11152" y="9"/>
                    </a:lnTo>
                    <a:lnTo>
                      <a:pt x="11197" y="38"/>
                    </a:lnTo>
                    <a:lnTo>
                      <a:pt x="11243" y="0"/>
                    </a:lnTo>
                    <a:lnTo>
                      <a:pt x="11289" y="77"/>
                    </a:lnTo>
                    <a:lnTo>
                      <a:pt x="11334" y="144"/>
                    </a:lnTo>
                    <a:lnTo>
                      <a:pt x="11380" y="241"/>
                    </a:lnTo>
                    <a:lnTo>
                      <a:pt x="11425" y="173"/>
                    </a:lnTo>
                    <a:lnTo>
                      <a:pt x="11471" y="106"/>
                    </a:lnTo>
                    <a:lnTo>
                      <a:pt x="11516" y="86"/>
                    </a:lnTo>
                    <a:lnTo>
                      <a:pt x="11562" y="48"/>
                    </a:lnTo>
                    <a:lnTo>
                      <a:pt x="11607" y="48"/>
                    </a:lnTo>
                    <a:lnTo>
                      <a:pt x="11653" y="77"/>
                    </a:lnTo>
                    <a:lnTo>
                      <a:pt x="11698" y="67"/>
                    </a:lnTo>
                    <a:lnTo>
                      <a:pt x="11744" y="28"/>
                    </a:lnTo>
                    <a:lnTo>
                      <a:pt x="11789" y="38"/>
                    </a:lnTo>
                    <a:lnTo>
                      <a:pt x="11835" y="48"/>
                    </a:lnTo>
                    <a:lnTo>
                      <a:pt x="11880" y="9"/>
                    </a:lnTo>
                    <a:lnTo>
                      <a:pt x="11926" y="9"/>
                    </a:lnTo>
                    <a:lnTo>
                      <a:pt x="11971" y="48"/>
                    </a:lnTo>
                    <a:lnTo>
                      <a:pt x="12017" y="48"/>
                    </a:lnTo>
                    <a:lnTo>
                      <a:pt x="12062" y="38"/>
                    </a:lnTo>
                    <a:lnTo>
                      <a:pt x="12108" y="28"/>
                    </a:lnTo>
                    <a:lnTo>
                      <a:pt x="12153" y="48"/>
                    </a:lnTo>
                    <a:lnTo>
                      <a:pt x="12199" y="154"/>
                    </a:lnTo>
                    <a:lnTo>
                      <a:pt x="12244" y="328"/>
                    </a:lnTo>
                    <a:lnTo>
                      <a:pt x="12290" y="454"/>
                    </a:lnTo>
                    <a:lnTo>
                      <a:pt x="12336" y="338"/>
                    </a:lnTo>
                    <a:lnTo>
                      <a:pt x="12381" y="154"/>
                    </a:lnTo>
                    <a:lnTo>
                      <a:pt x="12427" y="154"/>
                    </a:lnTo>
                    <a:lnTo>
                      <a:pt x="12472" y="67"/>
                    </a:lnTo>
                    <a:lnTo>
                      <a:pt x="12518" y="67"/>
                    </a:lnTo>
                    <a:lnTo>
                      <a:pt x="12563" y="9"/>
                    </a:lnTo>
                    <a:lnTo>
                      <a:pt x="12609" y="28"/>
                    </a:lnTo>
                    <a:lnTo>
                      <a:pt x="12654" y="9"/>
                    </a:lnTo>
                    <a:lnTo>
                      <a:pt x="12700" y="67"/>
                    </a:lnTo>
                    <a:lnTo>
                      <a:pt x="12745" y="9"/>
                    </a:lnTo>
                    <a:lnTo>
                      <a:pt x="12791" y="19"/>
                    </a:lnTo>
                    <a:lnTo>
                      <a:pt x="12836" y="28"/>
                    </a:lnTo>
                    <a:lnTo>
                      <a:pt x="12882" y="96"/>
                    </a:lnTo>
                    <a:lnTo>
                      <a:pt x="12927" y="77"/>
                    </a:lnTo>
                    <a:lnTo>
                      <a:pt x="12973" y="38"/>
                    </a:lnTo>
                    <a:lnTo>
                      <a:pt x="13018" y="38"/>
                    </a:lnTo>
                    <a:lnTo>
                      <a:pt x="13064" y="19"/>
                    </a:lnTo>
                    <a:lnTo>
                      <a:pt x="13109" y="0"/>
                    </a:lnTo>
                    <a:lnTo>
                      <a:pt x="13155" y="9"/>
                    </a:lnTo>
                    <a:lnTo>
                      <a:pt x="13200" y="19"/>
                    </a:lnTo>
                    <a:lnTo>
                      <a:pt x="13246" y="28"/>
                    </a:lnTo>
                    <a:lnTo>
                      <a:pt x="13291" y="0"/>
                    </a:lnTo>
                    <a:lnTo>
                      <a:pt x="13337" y="9"/>
                    </a:lnTo>
                    <a:lnTo>
                      <a:pt x="13383" y="19"/>
                    </a:lnTo>
                    <a:lnTo>
                      <a:pt x="13428" y="28"/>
                    </a:lnTo>
                    <a:lnTo>
                      <a:pt x="13474" y="19"/>
                    </a:lnTo>
                    <a:lnTo>
                      <a:pt x="13519" y="9"/>
                    </a:lnTo>
                    <a:lnTo>
                      <a:pt x="13565" y="19"/>
                    </a:lnTo>
                    <a:lnTo>
                      <a:pt x="13610" y="28"/>
                    </a:lnTo>
                    <a:lnTo>
                      <a:pt x="13656" y="0"/>
                    </a:lnTo>
                    <a:lnTo>
                      <a:pt x="13701" y="9"/>
                    </a:lnTo>
                    <a:lnTo>
                      <a:pt x="13747" y="9"/>
                    </a:lnTo>
                    <a:lnTo>
                      <a:pt x="13792" y="28"/>
                    </a:lnTo>
                    <a:lnTo>
                      <a:pt x="13838" y="28"/>
                    </a:lnTo>
                    <a:lnTo>
                      <a:pt x="13883" y="19"/>
                    </a:lnTo>
                    <a:lnTo>
                      <a:pt x="13929" y="0"/>
                    </a:lnTo>
                    <a:lnTo>
                      <a:pt x="13974" y="0"/>
                    </a:lnTo>
                    <a:lnTo>
                      <a:pt x="14020" y="28"/>
                    </a:lnTo>
                    <a:lnTo>
                      <a:pt x="14065" y="0"/>
                    </a:lnTo>
                    <a:lnTo>
                      <a:pt x="14111" y="0"/>
                    </a:lnTo>
                    <a:lnTo>
                      <a:pt x="14156" y="0"/>
                    </a:lnTo>
                    <a:lnTo>
                      <a:pt x="14202" y="9"/>
                    </a:lnTo>
                    <a:lnTo>
                      <a:pt x="14247" y="28"/>
                    </a:lnTo>
                    <a:lnTo>
                      <a:pt x="14293" y="193"/>
                    </a:lnTo>
                    <a:lnTo>
                      <a:pt x="14338" y="560"/>
                    </a:lnTo>
                    <a:lnTo>
                      <a:pt x="14384" y="879"/>
                    </a:lnTo>
                    <a:lnTo>
                      <a:pt x="14429" y="502"/>
                    </a:lnTo>
                    <a:lnTo>
                      <a:pt x="14475" y="396"/>
                    </a:lnTo>
                    <a:lnTo>
                      <a:pt x="14521" y="222"/>
                    </a:lnTo>
                    <a:lnTo>
                      <a:pt x="14566" y="86"/>
                    </a:lnTo>
                    <a:lnTo>
                      <a:pt x="14612" y="38"/>
                    </a:lnTo>
                    <a:lnTo>
                      <a:pt x="14657" y="9"/>
                    </a:lnTo>
                    <a:lnTo>
                      <a:pt x="14703" y="19"/>
                    </a:lnTo>
                    <a:lnTo>
                      <a:pt x="14748" y="9"/>
                    </a:lnTo>
                    <a:lnTo>
                      <a:pt x="14794" y="19"/>
                    </a:lnTo>
                    <a:lnTo>
                      <a:pt x="14839" y="9"/>
                    </a:lnTo>
                    <a:lnTo>
                      <a:pt x="14885" y="9"/>
                    </a:lnTo>
                    <a:lnTo>
                      <a:pt x="14930" y="0"/>
                    </a:lnTo>
                    <a:lnTo>
                      <a:pt x="14976" y="9"/>
                    </a:lnTo>
                    <a:lnTo>
                      <a:pt x="15021" y="9"/>
                    </a:lnTo>
                    <a:lnTo>
                      <a:pt x="15067" y="0"/>
                    </a:lnTo>
                    <a:lnTo>
                      <a:pt x="15112" y="19"/>
                    </a:lnTo>
                    <a:lnTo>
                      <a:pt x="15158" y="0"/>
                    </a:lnTo>
                    <a:lnTo>
                      <a:pt x="15203" y="9"/>
                    </a:lnTo>
                    <a:lnTo>
                      <a:pt x="15249" y="28"/>
                    </a:lnTo>
                    <a:lnTo>
                      <a:pt x="15294" y="28"/>
                    </a:lnTo>
                    <a:lnTo>
                      <a:pt x="15340" y="9"/>
                    </a:lnTo>
                    <a:lnTo>
                      <a:pt x="15385" y="19"/>
                    </a:lnTo>
                    <a:lnTo>
                      <a:pt x="15431" y="9"/>
                    </a:lnTo>
                    <a:lnTo>
                      <a:pt x="15476" y="9"/>
                    </a:lnTo>
                    <a:lnTo>
                      <a:pt x="15522" y="28"/>
                    </a:lnTo>
                    <a:lnTo>
                      <a:pt x="15568" y="0"/>
                    </a:lnTo>
                    <a:lnTo>
                      <a:pt x="15613" y="9"/>
                    </a:lnTo>
                    <a:lnTo>
                      <a:pt x="15659" y="19"/>
                    </a:lnTo>
                    <a:lnTo>
                      <a:pt x="15704" y="0"/>
                    </a:lnTo>
                    <a:lnTo>
                      <a:pt x="15750" y="0"/>
                    </a:lnTo>
                    <a:lnTo>
                      <a:pt x="15795" y="28"/>
                    </a:lnTo>
                    <a:lnTo>
                      <a:pt x="15841" y="28"/>
                    </a:lnTo>
                    <a:lnTo>
                      <a:pt x="15886" y="9"/>
                    </a:lnTo>
                    <a:lnTo>
                      <a:pt x="15932" y="19"/>
                    </a:lnTo>
                    <a:lnTo>
                      <a:pt x="15977" y="19"/>
                    </a:lnTo>
                    <a:lnTo>
                      <a:pt x="16023" y="19"/>
                    </a:lnTo>
                    <a:lnTo>
                      <a:pt x="16068" y="9"/>
                    </a:lnTo>
                    <a:lnTo>
                      <a:pt x="16114" y="19"/>
                    </a:lnTo>
                    <a:lnTo>
                      <a:pt x="16159" y="9"/>
                    </a:lnTo>
                    <a:lnTo>
                      <a:pt x="16205" y="9"/>
                    </a:lnTo>
                    <a:lnTo>
                      <a:pt x="16250" y="9"/>
                    </a:lnTo>
                    <a:lnTo>
                      <a:pt x="16296" y="0"/>
                    </a:lnTo>
                    <a:lnTo>
                      <a:pt x="16341" y="0"/>
                    </a:lnTo>
                    <a:lnTo>
                      <a:pt x="16387" y="0"/>
                    </a:lnTo>
                    <a:lnTo>
                      <a:pt x="16432" y="0"/>
                    </a:lnTo>
                    <a:lnTo>
                      <a:pt x="16478" y="28"/>
                    </a:lnTo>
                    <a:lnTo>
                      <a:pt x="16523" y="48"/>
                    </a:lnTo>
                    <a:lnTo>
                      <a:pt x="16569" y="28"/>
                    </a:lnTo>
                    <a:lnTo>
                      <a:pt x="16615" y="19"/>
                    </a:lnTo>
                    <a:lnTo>
                      <a:pt x="16660" y="96"/>
                    </a:lnTo>
                    <a:lnTo>
                      <a:pt x="16706" y="183"/>
                    </a:lnTo>
                    <a:lnTo>
                      <a:pt x="16751" y="386"/>
                    </a:lnTo>
                    <a:lnTo>
                      <a:pt x="16797" y="299"/>
                    </a:lnTo>
                    <a:lnTo>
                      <a:pt x="16842" y="183"/>
                    </a:lnTo>
                    <a:lnTo>
                      <a:pt x="16888" y="57"/>
                    </a:lnTo>
                    <a:lnTo>
                      <a:pt x="16933" y="19"/>
                    </a:lnTo>
                    <a:lnTo>
                      <a:pt x="16979" y="9"/>
                    </a:lnTo>
                    <a:lnTo>
                      <a:pt x="17024" y="9"/>
                    </a:lnTo>
                    <a:lnTo>
                      <a:pt x="17070" y="0"/>
                    </a:lnTo>
                    <a:lnTo>
                      <a:pt x="17115" y="0"/>
                    </a:lnTo>
                    <a:lnTo>
                      <a:pt x="17161" y="19"/>
                    </a:lnTo>
                    <a:lnTo>
                      <a:pt x="17206" y="0"/>
                    </a:lnTo>
                    <a:lnTo>
                      <a:pt x="17252" y="19"/>
                    </a:lnTo>
                    <a:lnTo>
                      <a:pt x="17297" y="9"/>
                    </a:lnTo>
                    <a:lnTo>
                      <a:pt x="17343" y="0"/>
                    </a:lnTo>
                    <a:lnTo>
                      <a:pt x="17388" y="0"/>
                    </a:lnTo>
                    <a:lnTo>
                      <a:pt x="17434" y="19"/>
                    </a:lnTo>
                    <a:lnTo>
                      <a:pt x="17479" y="28"/>
                    </a:lnTo>
                    <a:lnTo>
                      <a:pt x="17525" y="28"/>
                    </a:lnTo>
                    <a:lnTo>
                      <a:pt x="17570" y="28"/>
                    </a:lnTo>
                    <a:lnTo>
                      <a:pt x="17616" y="9"/>
                    </a:lnTo>
                    <a:lnTo>
                      <a:pt x="17662" y="0"/>
                    </a:lnTo>
                    <a:lnTo>
                      <a:pt x="17707" y="0"/>
                    </a:lnTo>
                    <a:lnTo>
                      <a:pt x="17753" y="19"/>
                    </a:lnTo>
                    <a:lnTo>
                      <a:pt x="17798" y="0"/>
                    </a:lnTo>
                    <a:lnTo>
                      <a:pt x="17844" y="9"/>
                    </a:lnTo>
                    <a:lnTo>
                      <a:pt x="17889" y="28"/>
                    </a:lnTo>
                    <a:lnTo>
                      <a:pt x="17935" y="9"/>
                    </a:lnTo>
                    <a:lnTo>
                      <a:pt x="17980" y="19"/>
                    </a:lnTo>
                    <a:lnTo>
                      <a:pt x="18026" y="0"/>
                    </a:lnTo>
                    <a:lnTo>
                      <a:pt x="18071" y="9"/>
                    </a:lnTo>
                    <a:lnTo>
                      <a:pt x="18117" y="9"/>
                    </a:lnTo>
                    <a:lnTo>
                      <a:pt x="18162" y="28"/>
                    </a:lnTo>
                    <a:lnTo>
                      <a:pt x="18208" y="9"/>
                    </a:lnTo>
                    <a:lnTo>
                      <a:pt x="18253" y="9"/>
                    </a:lnTo>
                    <a:lnTo>
                      <a:pt x="18299" y="0"/>
                    </a:lnTo>
                    <a:lnTo>
                      <a:pt x="18344" y="28"/>
                    </a:lnTo>
                    <a:lnTo>
                      <a:pt x="18390" y="0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9"/>
                    </a:lnTo>
                    <a:lnTo>
                      <a:pt x="18617" y="0"/>
                    </a:lnTo>
                    <a:lnTo>
                      <a:pt x="18663" y="0"/>
                    </a:lnTo>
                    <a:lnTo>
                      <a:pt x="18708" y="0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0"/>
                    </a:lnTo>
                    <a:lnTo>
                      <a:pt x="18891" y="0"/>
                    </a:lnTo>
                    <a:lnTo>
                      <a:pt x="18936" y="9"/>
                    </a:lnTo>
                    <a:lnTo>
                      <a:pt x="18982" y="19"/>
                    </a:lnTo>
                    <a:lnTo>
                      <a:pt x="19027" y="28"/>
                    </a:lnTo>
                    <a:lnTo>
                      <a:pt x="19073" y="67"/>
                    </a:lnTo>
                    <a:lnTo>
                      <a:pt x="19118" y="28"/>
                    </a:lnTo>
                    <a:lnTo>
                      <a:pt x="19164" y="19"/>
                    </a:lnTo>
                    <a:lnTo>
                      <a:pt x="19209" y="19"/>
                    </a:lnTo>
                    <a:lnTo>
                      <a:pt x="19255" y="19"/>
                    </a:lnTo>
                    <a:lnTo>
                      <a:pt x="19300" y="9"/>
                    </a:lnTo>
                    <a:lnTo>
                      <a:pt x="19346" y="19"/>
                    </a:lnTo>
                    <a:lnTo>
                      <a:pt x="19391" y="0"/>
                    </a:lnTo>
                    <a:lnTo>
                      <a:pt x="19437" y="0"/>
                    </a:lnTo>
                    <a:lnTo>
                      <a:pt x="19482" y="9"/>
                    </a:lnTo>
                    <a:lnTo>
                      <a:pt x="19528" y="28"/>
                    </a:lnTo>
                    <a:lnTo>
                      <a:pt x="19573" y="0"/>
                    </a:lnTo>
                    <a:lnTo>
                      <a:pt x="19619" y="19"/>
                    </a:lnTo>
                    <a:lnTo>
                      <a:pt x="19664" y="9"/>
                    </a:lnTo>
                    <a:lnTo>
                      <a:pt x="19710" y="0"/>
                    </a:lnTo>
                    <a:lnTo>
                      <a:pt x="19755" y="0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0"/>
                    </a:lnTo>
                    <a:lnTo>
                      <a:pt x="19983" y="0"/>
                    </a:lnTo>
                    <a:lnTo>
                      <a:pt x="20029" y="28"/>
                    </a:lnTo>
                    <a:lnTo>
                      <a:pt x="20074" y="9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9"/>
                    </a:lnTo>
                    <a:lnTo>
                      <a:pt x="20256" y="0"/>
                    </a:lnTo>
                    <a:lnTo>
                      <a:pt x="20302" y="9"/>
                    </a:lnTo>
                    <a:lnTo>
                      <a:pt x="20347" y="0"/>
                    </a:lnTo>
                    <a:lnTo>
                      <a:pt x="20393" y="19"/>
                    </a:lnTo>
                    <a:lnTo>
                      <a:pt x="20438" y="9"/>
                    </a:lnTo>
                    <a:lnTo>
                      <a:pt x="20484" y="0"/>
                    </a:lnTo>
                    <a:lnTo>
                      <a:pt x="20529" y="0"/>
                    </a:lnTo>
                    <a:lnTo>
                      <a:pt x="20575" y="9"/>
                    </a:lnTo>
                    <a:lnTo>
                      <a:pt x="20620" y="0"/>
                    </a:lnTo>
                    <a:lnTo>
                      <a:pt x="20666" y="28"/>
                    </a:lnTo>
                    <a:lnTo>
                      <a:pt x="20711" y="9"/>
                    </a:lnTo>
                    <a:lnTo>
                      <a:pt x="20757" y="19"/>
                    </a:lnTo>
                    <a:lnTo>
                      <a:pt x="20802" y="0"/>
                    </a:lnTo>
                    <a:lnTo>
                      <a:pt x="20848" y="19"/>
                    </a:lnTo>
                    <a:lnTo>
                      <a:pt x="20894" y="28"/>
                    </a:lnTo>
                    <a:lnTo>
                      <a:pt x="20939" y="9"/>
                    </a:lnTo>
                    <a:lnTo>
                      <a:pt x="20985" y="9"/>
                    </a:lnTo>
                    <a:lnTo>
                      <a:pt x="21030" y="0"/>
                    </a:lnTo>
                    <a:lnTo>
                      <a:pt x="21076" y="0"/>
                    </a:lnTo>
                    <a:lnTo>
                      <a:pt x="21121" y="19"/>
                    </a:lnTo>
                    <a:lnTo>
                      <a:pt x="21167" y="28"/>
                    </a:lnTo>
                    <a:lnTo>
                      <a:pt x="21212" y="9"/>
                    </a:lnTo>
                    <a:lnTo>
                      <a:pt x="21258" y="38"/>
                    </a:lnTo>
                    <a:lnTo>
                      <a:pt x="21303" y="9"/>
                    </a:lnTo>
                    <a:lnTo>
                      <a:pt x="21349" y="0"/>
                    </a:lnTo>
                    <a:lnTo>
                      <a:pt x="21394" y="9"/>
                    </a:lnTo>
                    <a:lnTo>
                      <a:pt x="21440" y="0"/>
                    </a:lnTo>
                    <a:lnTo>
                      <a:pt x="21485" y="9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9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19"/>
                    </a:lnTo>
                    <a:lnTo>
                      <a:pt x="22259" y="19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9"/>
                    </a:lnTo>
                    <a:lnTo>
                      <a:pt x="22532" y="0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0"/>
                    </a:lnTo>
                    <a:lnTo>
                      <a:pt x="22760" y="9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9"/>
                    </a:lnTo>
                    <a:lnTo>
                      <a:pt x="23306" y="0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9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9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9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9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9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9"/>
                    </a:lnTo>
                    <a:lnTo>
                      <a:pt x="25309" y="0"/>
                    </a:lnTo>
                    <a:lnTo>
                      <a:pt x="25355" y="9"/>
                    </a:lnTo>
                    <a:lnTo>
                      <a:pt x="25400" y="9"/>
                    </a:lnTo>
                    <a:lnTo>
                      <a:pt x="25446" y="0"/>
                    </a:lnTo>
                    <a:lnTo>
                      <a:pt x="25491" y="9"/>
                    </a:lnTo>
                    <a:lnTo>
                      <a:pt x="25537" y="0"/>
                    </a:lnTo>
                    <a:lnTo>
                      <a:pt x="25582" y="9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9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9"/>
                    </a:lnTo>
                    <a:lnTo>
                      <a:pt x="26948" y="9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800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74"/>
              <p:cNvSpPr>
                <a:spLocks/>
              </p:cNvSpPr>
              <p:nvPr/>
            </p:nvSpPr>
            <p:spPr bwMode="auto">
              <a:xfrm flipV="1">
                <a:off x="1814513" y="5222876"/>
                <a:ext cx="6118225" cy="688975"/>
              </a:xfrm>
              <a:custGeom>
                <a:avLst/>
                <a:gdLst>
                  <a:gd name="T0" fmla="*/ 364 w 27266"/>
                  <a:gd name="T1" fmla="*/ 241 h 4066"/>
                  <a:gd name="T2" fmla="*/ 819 w 27266"/>
                  <a:gd name="T3" fmla="*/ 67 h 4066"/>
                  <a:gd name="T4" fmla="*/ 1274 w 27266"/>
                  <a:gd name="T5" fmla="*/ 19 h 4066"/>
                  <a:gd name="T6" fmla="*/ 1729 w 27266"/>
                  <a:gd name="T7" fmla="*/ 9 h 4066"/>
                  <a:gd name="T8" fmla="*/ 2184 w 27266"/>
                  <a:gd name="T9" fmla="*/ 0 h 4066"/>
                  <a:gd name="T10" fmla="*/ 2639 w 27266"/>
                  <a:gd name="T11" fmla="*/ 0 h 4066"/>
                  <a:gd name="T12" fmla="*/ 3095 w 27266"/>
                  <a:gd name="T13" fmla="*/ 0 h 4066"/>
                  <a:gd name="T14" fmla="*/ 3550 w 27266"/>
                  <a:gd name="T15" fmla="*/ 0 h 4066"/>
                  <a:gd name="T16" fmla="*/ 4005 w 27266"/>
                  <a:gd name="T17" fmla="*/ 0 h 4066"/>
                  <a:gd name="T18" fmla="*/ 4460 w 27266"/>
                  <a:gd name="T19" fmla="*/ 0 h 4066"/>
                  <a:gd name="T20" fmla="*/ 4916 w 27266"/>
                  <a:gd name="T21" fmla="*/ 0 h 4066"/>
                  <a:gd name="T22" fmla="*/ 5371 w 27266"/>
                  <a:gd name="T23" fmla="*/ 0 h 4066"/>
                  <a:gd name="T24" fmla="*/ 5826 w 27266"/>
                  <a:gd name="T25" fmla="*/ 0 h 4066"/>
                  <a:gd name="T26" fmla="*/ 6281 w 27266"/>
                  <a:gd name="T27" fmla="*/ 0 h 4066"/>
                  <a:gd name="T28" fmla="*/ 6736 w 27266"/>
                  <a:gd name="T29" fmla="*/ 0 h 4066"/>
                  <a:gd name="T30" fmla="*/ 7192 w 27266"/>
                  <a:gd name="T31" fmla="*/ 0 h 4066"/>
                  <a:gd name="T32" fmla="*/ 7647 w 27266"/>
                  <a:gd name="T33" fmla="*/ 0 h 4066"/>
                  <a:gd name="T34" fmla="*/ 8102 w 27266"/>
                  <a:gd name="T35" fmla="*/ 9 h 4066"/>
                  <a:gd name="T36" fmla="*/ 8557 w 27266"/>
                  <a:gd name="T37" fmla="*/ 0 h 4066"/>
                  <a:gd name="T38" fmla="*/ 9012 w 27266"/>
                  <a:gd name="T39" fmla="*/ 0 h 4066"/>
                  <a:gd name="T40" fmla="*/ 9468 w 27266"/>
                  <a:gd name="T41" fmla="*/ 9 h 4066"/>
                  <a:gd name="T42" fmla="*/ 9923 w 27266"/>
                  <a:gd name="T43" fmla="*/ 48 h 4066"/>
                  <a:gd name="T44" fmla="*/ 10378 w 27266"/>
                  <a:gd name="T45" fmla="*/ 48 h 4066"/>
                  <a:gd name="T46" fmla="*/ 10833 w 27266"/>
                  <a:gd name="T47" fmla="*/ 19 h 4066"/>
                  <a:gd name="T48" fmla="*/ 11289 w 27266"/>
                  <a:gd name="T49" fmla="*/ 9 h 4066"/>
                  <a:gd name="T50" fmla="*/ 11744 w 27266"/>
                  <a:gd name="T51" fmla="*/ 48 h 4066"/>
                  <a:gd name="T52" fmla="*/ 12199 w 27266"/>
                  <a:gd name="T53" fmla="*/ 67 h 4066"/>
                  <a:gd name="T54" fmla="*/ 12654 w 27266"/>
                  <a:gd name="T55" fmla="*/ 48 h 4066"/>
                  <a:gd name="T56" fmla="*/ 13109 w 27266"/>
                  <a:gd name="T57" fmla="*/ 57 h 4066"/>
                  <a:gd name="T58" fmla="*/ 13565 w 27266"/>
                  <a:gd name="T59" fmla="*/ 666 h 4066"/>
                  <a:gd name="T60" fmla="*/ 14020 w 27266"/>
                  <a:gd name="T61" fmla="*/ 86 h 4066"/>
                  <a:gd name="T62" fmla="*/ 14475 w 27266"/>
                  <a:gd name="T63" fmla="*/ 19 h 4066"/>
                  <a:gd name="T64" fmla="*/ 14930 w 27266"/>
                  <a:gd name="T65" fmla="*/ 77 h 4066"/>
                  <a:gd name="T66" fmla="*/ 15385 w 27266"/>
                  <a:gd name="T67" fmla="*/ 57 h 4066"/>
                  <a:gd name="T68" fmla="*/ 15841 w 27266"/>
                  <a:gd name="T69" fmla="*/ 67 h 4066"/>
                  <a:gd name="T70" fmla="*/ 16296 w 27266"/>
                  <a:gd name="T71" fmla="*/ 48 h 4066"/>
                  <a:gd name="T72" fmla="*/ 16751 w 27266"/>
                  <a:gd name="T73" fmla="*/ 9 h 4066"/>
                  <a:gd name="T74" fmla="*/ 17206 w 27266"/>
                  <a:gd name="T75" fmla="*/ 67 h 4066"/>
                  <a:gd name="T76" fmla="*/ 17662 w 27266"/>
                  <a:gd name="T77" fmla="*/ 57 h 4066"/>
                  <a:gd name="T78" fmla="*/ 18117 w 27266"/>
                  <a:gd name="T79" fmla="*/ 67 h 4066"/>
                  <a:gd name="T80" fmla="*/ 18572 w 27266"/>
                  <a:gd name="T81" fmla="*/ 86 h 4066"/>
                  <a:gd name="T82" fmla="*/ 19027 w 27266"/>
                  <a:gd name="T83" fmla="*/ 67 h 4066"/>
                  <a:gd name="T84" fmla="*/ 19482 w 27266"/>
                  <a:gd name="T85" fmla="*/ 48 h 4066"/>
                  <a:gd name="T86" fmla="*/ 19938 w 27266"/>
                  <a:gd name="T87" fmla="*/ 57 h 4066"/>
                  <a:gd name="T88" fmla="*/ 20393 w 27266"/>
                  <a:gd name="T89" fmla="*/ 19 h 4066"/>
                  <a:gd name="T90" fmla="*/ 20848 w 27266"/>
                  <a:gd name="T91" fmla="*/ 38 h 4066"/>
                  <a:gd name="T92" fmla="*/ 21303 w 27266"/>
                  <a:gd name="T93" fmla="*/ 19 h 4066"/>
                  <a:gd name="T94" fmla="*/ 21758 w 27266"/>
                  <a:gd name="T95" fmla="*/ 0 h 4066"/>
                  <a:gd name="T96" fmla="*/ 22214 w 27266"/>
                  <a:gd name="T97" fmla="*/ 19 h 4066"/>
                  <a:gd name="T98" fmla="*/ 22669 w 27266"/>
                  <a:gd name="T99" fmla="*/ 9 h 4066"/>
                  <a:gd name="T100" fmla="*/ 23124 w 27266"/>
                  <a:gd name="T101" fmla="*/ 0 h 4066"/>
                  <a:gd name="T102" fmla="*/ 23579 w 27266"/>
                  <a:gd name="T103" fmla="*/ 9 h 4066"/>
                  <a:gd name="T104" fmla="*/ 24034 w 27266"/>
                  <a:gd name="T105" fmla="*/ 9 h 4066"/>
                  <a:gd name="T106" fmla="*/ 24490 w 27266"/>
                  <a:gd name="T107" fmla="*/ 19 h 4066"/>
                  <a:gd name="T108" fmla="*/ 24945 w 27266"/>
                  <a:gd name="T109" fmla="*/ 0 h 4066"/>
                  <a:gd name="T110" fmla="*/ 25400 w 27266"/>
                  <a:gd name="T111" fmla="*/ 0 h 4066"/>
                  <a:gd name="T112" fmla="*/ 25855 w 27266"/>
                  <a:gd name="T113" fmla="*/ 19 h 4066"/>
                  <a:gd name="T114" fmla="*/ 26311 w 27266"/>
                  <a:gd name="T115" fmla="*/ 9 h 4066"/>
                  <a:gd name="T116" fmla="*/ 26766 w 27266"/>
                  <a:gd name="T117" fmla="*/ 0 h 4066"/>
                  <a:gd name="T118" fmla="*/ 27221 w 27266"/>
                  <a:gd name="T119" fmla="*/ 0 h 40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4066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48"/>
                    </a:lnTo>
                    <a:lnTo>
                      <a:pt x="273" y="48"/>
                    </a:lnTo>
                    <a:lnTo>
                      <a:pt x="318" y="9"/>
                    </a:lnTo>
                    <a:lnTo>
                      <a:pt x="364" y="241"/>
                    </a:lnTo>
                    <a:lnTo>
                      <a:pt x="409" y="106"/>
                    </a:lnTo>
                    <a:lnTo>
                      <a:pt x="455" y="106"/>
                    </a:lnTo>
                    <a:lnTo>
                      <a:pt x="500" y="106"/>
                    </a:lnTo>
                    <a:lnTo>
                      <a:pt x="546" y="96"/>
                    </a:lnTo>
                    <a:lnTo>
                      <a:pt x="591" y="106"/>
                    </a:lnTo>
                    <a:lnTo>
                      <a:pt x="637" y="106"/>
                    </a:lnTo>
                    <a:lnTo>
                      <a:pt x="682" y="48"/>
                    </a:lnTo>
                    <a:lnTo>
                      <a:pt x="728" y="106"/>
                    </a:lnTo>
                    <a:lnTo>
                      <a:pt x="773" y="67"/>
                    </a:lnTo>
                    <a:lnTo>
                      <a:pt x="819" y="67"/>
                    </a:lnTo>
                    <a:lnTo>
                      <a:pt x="864" y="9"/>
                    </a:lnTo>
                    <a:lnTo>
                      <a:pt x="910" y="48"/>
                    </a:lnTo>
                    <a:lnTo>
                      <a:pt x="955" y="38"/>
                    </a:lnTo>
                    <a:lnTo>
                      <a:pt x="1001" y="48"/>
                    </a:lnTo>
                    <a:lnTo>
                      <a:pt x="1046" y="86"/>
                    </a:lnTo>
                    <a:lnTo>
                      <a:pt x="1092" y="77"/>
                    </a:lnTo>
                    <a:lnTo>
                      <a:pt x="1137" y="28"/>
                    </a:lnTo>
                    <a:lnTo>
                      <a:pt x="1183" y="48"/>
                    </a:lnTo>
                    <a:lnTo>
                      <a:pt x="1228" y="48"/>
                    </a:lnTo>
                    <a:lnTo>
                      <a:pt x="1274" y="19"/>
                    </a:lnTo>
                    <a:lnTo>
                      <a:pt x="1319" y="57"/>
                    </a:lnTo>
                    <a:lnTo>
                      <a:pt x="1365" y="48"/>
                    </a:lnTo>
                    <a:lnTo>
                      <a:pt x="1411" y="38"/>
                    </a:lnTo>
                    <a:lnTo>
                      <a:pt x="1456" y="28"/>
                    </a:lnTo>
                    <a:lnTo>
                      <a:pt x="1502" y="0"/>
                    </a:lnTo>
                    <a:lnTo>
                      <a:pt x="1547" y="48"/>
                    </a:lnTo>
                    <a:lnTo>
                      <a:pt x="1593" y="19"/>
                    </a:lnTo>
                    <a:lnTo>
                      <a:pt x="1638" y="48"/>
                    </a:lnTo>
                    <a:lnTo>
                      <a:pt x="1684" y="28"/>
                    </a:lnTo>
                    <a:lnTo>
                      <a:pt x="1729" y="9"/>
                    </a:lnTo>
                    <a:lnTo>
                      <a:pt x="1775" y="9"/>
                    </a:lnTo>
                    <a:lnTo>
                      <a:pt x="1820" y="0"/>
                    </a:lnTo>
                    <a:lnTo>
                      <a:pt x="1866" y="9"/>
                    </a:lnTo>
                    <a:lnTo>
                      <a:pt x="1911" y="9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9"/>
                    </a:lnTo>
                    <a:lnTo>
                      <a:pt x="2093" y="0"/>
                    </a:lnTo>
                    <a:lnTo>
                      <a:pt x="2139" y="9"/>
                    </a:lnTo>
                    <a:lnTo>
                      <a:pt x="2184" y="0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9"/>
                    </a:lnTo>
                    <a:lnTo>
                      <a:pt x="2366" y="9"/>
                    </a:lnTo>
                    <a:lnTo>
                      <a:pt x="2412" y="0"/>
                    </a:lnTo>
                    <a:lnTo>
                      <a:pt x="2457" y="9"/>
                    </a:lnTo>
                    <a:lnTo>
                      <a:pt x="2503" y="0"/>
                    </a:lnTo>
                    <a:lnTo>
                      <a:pt x="2548" y="9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9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9"/>
                    </a:lnTo>
                    <a:lnTo>
                      <a:pt x="3550" y="0"/>
                    </a:lnTo>
                    <a:lnTo>
                      <a:pt x="3595" y="9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0"/>
                    </a:lnTo>
                    <a:lnTo>
                      <a:pt x="5189" y="0"/>
                    </a:lnTo>
                    <a:lnTo>
                      <a:pt x="5234" y="0"/>
                    </a:lnTo>
                    <a:lnTo>
                      <a:pt x="5280" y="0"/>
                    </a:lnTo>
                    <a:lnTo>
                      <a:pt x="5325" y="0"/>
                    </a:lnTo>
                    <a:lnTo>
                      <a:pt x="5371" y="0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9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0"/>
                    </a:lnTo>
                    <a:lnTo>
                      <a:pt x="6236" y="0"/>
                    </a:lnTo>
                    <a:lnTo>
                      <a:pt x="6281" y="0"/>
                    </a:lnTo>
                    <a:lnTo>
                      <a:pt x="6327" y="0"/>
                    </a:lnTo>
                    <a:lnTo>
                      <a:pt x="6372" y="9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0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0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0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0"/>
                    </a:lnTo>
                    <a:lnTo>
                      <a:pt x="8102" y="9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0"/>
                    </a:lnTo>
                    <a:lnTo>
                      <a:pt x="8466" y="0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0"/>
                    </a:lnTo>
                    <a:lnTo>
                      <a:pt x="8648" y="0"/>
                    </a:lnTo>
                    <a:lnTo>
                      <a:pt x="8694" y="0"/>
                    </a:lnTo>
                    <a:lnTo>
                      <a:pt x="8739" y="9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9"/>
                    </a:lnTo>
                    <a:lnTo>
                      <a:pt x="8921" y="9"/>
                    </a:lnTo>
                    <a:lnTo>
                      <a:pt x="8967" y="0"/>
                    </a:lnTo>
                    <a:lnTo>
                      <a:pt x="9012" y="0"/>
                    </a:lnTo>
                    <a:lnTo>
                      <a:pt x="9058" y="0"/>
                    </a:lnTo>
                    <a:lnTo>
                      <a:pt x="9104" y="0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9"/>
                    </a:lnTo>
                    <a:lnTo>
                      <a:pt x="9286" y="0"/>
                    </a:lnTo>
                    <a:lnTo>
                      <a:pt x="9331" y="19"/>
                    </a:lnTo>
                    <a:lnTo>
                      <a:pt x="9377" y="9"/>
                    </a:lnTo>
                    <a:lnTo>
                      <a:pt x="9422" y="19"/>
                    </a:lnTo>
                    <a:lnTo>
                      <a:pt x="9468" y="9"/>
                    </a:lnTo>
                    <a:lnTo>
                      <a:pt x="9513" y="38"/>
                    </a:lnTo>
                    <a:lnTo>
                      <a:pt x="9559" y="48"/>
                    </a:lnTo>
                    <a:lnTo>
                      <a:pt x="9604" y="9"/>
                    </a:lnTo>
                    <a:lnTo>
                      <a:pt x="9650" y="57"/>
                    </a:lnTo>
                    <a:lnTo>
                      <a:pt x="9695" y="28"/>
                    </a:lnTo>
                    <a:lnTo>
                      <a:pt x="9741" y="28"/>
                    </a:lnTo>
                    <a:lnTo>
                      <a:pt x="9786" y="28"/>
                    </a:lnTo>
                    <a:lnTo>
                      <a:pt x="9832" y="38"/>
                    </a:lnTo>
                    <a:lnTo>
                      <a:pt x="9877" y="38"/>
                    </a:lnTo>
                    <a:lnTo>
                      <a:pt x="9923" y="48"/>
                    </a:lnTo>
                    <a:lnTo>
                      <a:pt x="9968" y="28"/>
                    </a:lnTo>
                    <a:lnTo>
                      <a:pt x="10014" y="28"/>
                    </a:lnTo>
                    <a:lnTo>
                      <a:pt x="10059" y="48"/>
                    </a:lnTo>
                    <a:lnTo>
                      <a:pt x="10105" y="38"/>
                    </a:lnTo>
                    <a:lnTo>
                      <a:pt x="10150" y="9"/>
                    </a:lnTo>
                    <a:lnTo>
                      <a:pt x="10196" y="57"/>
                    </a:lnTo>
                    <a:lnTo>
                      <a:pt x="10242" y="19"/>
                    </a:lnTo>
                    <a:lnTo>
                      <a:pt x="10287" y="48"/>
                    </a:lnTo>
                    <a:lnTo>
                      <a:pt x="10333" y="9"/>
                    </a:lnTo>
                    <a:lnTo>
                      <a:pt x="10378" y="48"/>
                    </a:lnTo>
                    <a:lnTo>
                      <a:pt x="10424" y="38"/>
                    </a:lnTo>
                    <a:lnTo>
                      <a:pt x="10469" y="19"/>
                    </a:lnTo>
                    <a:lnTo>
                      <a:pt x="10515" y="9"/>
                    </a:lnTo>
                    <a:lnTo>
                      <a:pt x="10560" y="57"/>
                    </a:lnTo>
                    <a:lnTo>
                      <a:pt x="10606" y="19"/>
                    </a:lnTo>
                    <a:lnTo>
                      <a:pt x="10651" y="28"/>
                    </a:lnTo>
                    <a:lnTo>
                      <a:pt x="10697" y="38"/>
                    </a:lnTo>
                    <a:lnTo>
                      <a:pt x="10742" y="9"/>
                    </a:lnTo>
                    <a:lnTo>
                      <a:pt x="10788" y="9"/>
                    </a:lnTo>
                    <a:lnTo>
                      <a:pt x="10833" y="19"/>
                    </a:lnTo>
                    <a:lnTo>
                      <a:pt x="10879" y="0"/>
                    </a:lnTo>
                    <a:lnTo>
                      <a:pt x="10924" y="19"/>
                    </a:lnTo>
                    <a:lnTo>
                      <a:pt x="10970" y="9"/>
                    </a:lnTo>
                    <a:lnTo>
                      <a:pt x="11015" y="0"/>
                    </a:lnTo>
                    <a:lnTo>
                      <a:pt x="11061" y="0"/>
                    </a:lnTo>
                    <a:lnTo>
                      <a:pt x="11106" y="0"/>
                    </a:lnTo>
                    <a:lnTo>
                      <a:pt x="11152" y="0"/>
                    </a:lnTo>
                    <a:lnTo>
                      <a:pt x="11197" y="9"/>
                    </a:lnTo>
                    <a:lnTo>
                      <a:pt x="11243" y="19"/>
                    </a:lnTo>
                    <a:lnTo>
                      <a:pt x="11289" y="9"/>
                    </a:lnTo>
                    <a:lnTo>
                      <a:pt x="11334" y="19"/>
                    </a:lnTo>
                    <a:lnTo>
                      <a:pt x="11380" y="67"/>
                    </a:lnTo>
                    <a:lnTo>
                      <a:pt x="11425" y="19"/>
                    </a:lnTo>
                    <a:lnTo>
                      <a:pt x="11471" y="19"/>
                    </a:lnTo>
                    <a:lnTo>
                      <a:pt x="11516" y="48"/>
                    </a:lnTo>
                    <a:lnTo>
                      <a:pt x="11562" y="48"/>
                    </a:lnTo>
                    <a:lnTo>
                      <a:pt x="11607" y="19"/>
                    </a:lnTo>
                    <a:lnTo>
                      <a:pt x="11653" y="0"/>
                    </a:lnTo>
                    <a:lnTo>
                      <a:pt x="11698" y="38"/>
                    </a:lnTo>
                    <a:lnTo>
                      <a:pt x="11744" y="48"/>
                    </a:lnTo>
                    <a:lnTo>
                      <a:pt x="11789" y="48"/>
                    </a:lnTo>
                    <a:lnTo>
                      <a:pt x="11835" y="28"/>
                    </a:lnTo>
                    <a:lnTo>
                      <a:pt x="11880" y="38"/>
                    </a:lnTo>
                    <a:lnTo>
                      <a:pt x="11926" y="28"/>
                    </a:lnTo>
                    <a:lnTo>
                      <a:pt x="11971" y="9"/>
                    </a:lnTo>
                    <a:lnTo>
                      <a:pt x="12017" y="19"/>
                    </a:lnTo>
                    <a:lnTo>
                      <a:pt x="12062" y="38"/>
                    </a:lnTo>
                    <a:lnTo>
                      <a:pt x="12108" y="57"/>
                    </a:lnTo>
                    <a:lnTo>
                      <a:pt x="12153" y="67"/>
                    </a:lnTo>
                    <a:lnTo>
                      <a:pt x="12199" y="67"/>
                    </a:lnTo>
                    <a:lnTo>
                      <a:pt x="12244" y="48"/>
                    </a:lnTo>
                    <a:lnTo>
                      <a:pt x="12290" y="48"/>
                    </a:lnTo>
                    <a:lnTo>
                      <a:pt x="12336" y="38"/>
                    </a:lnTo>
                    <a:lnTo>
                      <a:pt x="12381" y="57"/>
                    </a:lnTo>
                    <a:lnTo>
                      <a:pt x="12427" y="19"/>
                    </a:lnTo>
                    <a:lnTo>
                      <a:pt x="12472" y="0"/>
                    </a:lnTo>
                    <a:lnTo>
                      <a:pt x="12518" y="19"/>
                    </a:lnTo>
                    <a:lnTo>
                      <a:pt x="12563" y="19"/>
                    </a:lnTo>
                    <a:lnTo>
                      <a:pt x="12609" y="28"/>
                    </a:lnTo>
                    <a:lnTo>
                      <a:pt x="12654" y="48"/>
                    </a:lnTo>
                    <a:lnTo>
                      <a:pt x="12700" y="48"/>
                    </a:lnTo>
                    <a:lnTo>
                      <a:pt x="12745" y="48"/>
                    </a:lnTo>
                    <a:lnTo>
                      <a:pt x="12791" y="86"/>
                    </a:lnTo>
                    <a:lnTo>
                      <a:pt x="12836" y="9"/>
                    </a:lnTo>
                    <a:lnTo>
                      <a:pt x="12882" y="38"/>
                    </a:lnTo>
                    <a:lnTo>
                      <a:pt x="12927" y="9"/>
                    </a:lnTo>
                    <a:lnTo>
                      <a:pt x="12973" y="96"/>
                    </a:lnTo>
                    <a:lnTo>
                      <a:pt x="13018" y="38"/>
                    </a:lnTo>
                    <a:lnTo>
                      <a:pt x="13064" y="86"/>
                    </a:lnTo>
                    <a:lnTo>
                      <a:pt x="13109" y="57"/>
                    </a:lnTo>
                    <a:lnTo>
                      <a:pt x="13155" y="28"/>
                    </a:lnTo>
                    <a:lnTo>
                      <a:pt x="13200" y="38"/>
                    </a:lnTo>
                    <a:lnTo>
                      <a:pt x="13246" y="38"/>
                    </a:lnTo>
                    <a:lnTo>
                      <a:pt x="13291" y="38"/>
                    </a:lnTo>
                    <a:lnTo>
                      <a:pt x="13337" y="48"/>
                    </a:lnTo>
                    <a:lnTo>
                      <a:pt x="13383" y="57"/>
                    </a:lnTo>
                    <a:lnTo>
                      <a:pt x="13428" y="48"/>
                    </a:lnTo>
                    <a:lnTo>
                      <a:pt x="13474" y="48"/>
                    </a:lnTo>
                    <a:lnTo>
                      <a:pt x="13519" y="38"/>
                    </a:lnTo>
                    <a:lnTo>
                      <a:pt x="13565" y="666"/>
                    </a:lnTo>
                    <a:lnTo>
                      <a:pt x="13610" y="2473"/>
                    </a:lnTo>
                    <a:lnTo>
                      <a:pt x="13656" y="4066"/>
                    </a:lnTo>
                    <a:lnTo>
                      <a:pt x="13701" y="3806"/>
                    </a:lnTo>
                    <a:lnTo>
                      <a:pt x="13747" y="2231"/>
                    </a:lnTo>
                    <a:lnTo>
                      <a:pt x="13792" y="1651"/>
                    </a:lnTo>
                    <a:lnTo>
                      <a:pt x="13838" y="714"/>
                    </a:lnTo>
                    <a:lnTo>
                      <a:pt x="13883" y="289"/>
                    </a:lnTo>
                    <a:lnTo>
                      <a:pt x="13929" y="193"/>
                    </a:lnTo>
                    <a:lnTo>
                      <a:pt x="13974" y="125"/>
                    </a:lnTo>
                    <a:lnTo>
                      <a:pt x="14020" y="86"/>
                    </a:lnTo>
                    <a:lnTo>
                      <a:pt x="14065" y="115"/>
                    </a:lnTo>
                    <a:lnTo>
                      <a:pt x="14111" y="67"/>
                    </a:lnTo>
                    <a:lnTo>
                      <a:pt x="14156" y="96"/>
                    </a:lnTo>
                    <a:lnTo>
                      <a:pt x="14202" y="48"/>
                    </a:lnTo>
                    <a:lnTo>
                      <a:pt x="14247" y="67"/>
                    </a:lnTo>
                    <a:lnTo>
                      <a:pt x="14293" y="106"/>
                    </a:lnTo>
                    <a:lnTo>
                      <a:pt x="14338" y="48"/>
                    </a:lnTo>
                    <a:lnTo>
                      <a:pt x="14384" y="67"/>
                    </a:lnTo>
                    <a:lnTo>
                      <a:pt x="14429" y="57"/>
                    </a:lnTo>
                    <a:lnTo>
                      <a:pt x="14475" y="19"/>
                    </a:lnTo>
                    <a:lnTo>
                      <a:pt x="14521" y="19"/>
                    </a:lnTo>
                    <a:lnTo>
                      <a:pt x="14566" y="77"/>
                    </a:lnTo>
                    <a:lnTo>
                      <a:pt x="14612" y="77"/>
                    </a:lnTo>
                    <a:lnTo>
                      <a:pt x="14657" y="48"/>
                    </a:lnTo>
                    <a:lnTo>
                      <a:pt x="14703" y="67"/>
                    </a:lnTo>
                    <a:lnTo>
                      <a:pt x="14748" y="67"/>
                    </a:lnTo>
                    <a:lnTo>
                      <a:pt x="14794" y="77"/>
                    </a:lnTo>
                    <a:lnTo>
                      <a:pt x="14839" y="67"/>
                    </a:lnTo>
                    <a:lnTo>
                      <a:pt x="14885" y="38"/>
                    </a:lnTo>
                    <a:lnTo>
                      <a:pt x="14930" y="77"/>
                    </a:lnTo>
                    <a:lnTo>
                      <a:pt x="14976" y="38"/>
                    </a:lnTo>
                    <a:lnTo>
                      <a:pt x="15021" y="28"/>
                    </a:lnTo>
                    <a:lnTo>
                      <a:pt x="15067" y="135"/>
                    </a:lnTo>
                    <a:lnTo>
                      <a:pt x="15112" y="67"/>
                    </a:lnTo>
                    <a:lnTo>
                      <a:pt x="15158" y="9"/>
                    </a:lnTo>
                    <a:lnTo>
                      <a:pt x="15203" y="96"/>
                    </a:lnTo>
                    <a:lnTo>
                      <a:pt x="15249" y="77"/>
                    </a:lnTo>
                    <a:lnTo>
                      <a:pt x="15294" y="38"/>
                    </a:lnTo>
                    <a:lnTo>
                      <a:pt x="15340" y="86"/>
                    </a:lnTo>
                    <a:lnTo>
                      <a:pt x="15385" y="57"/>
                    </a:lnTo>
                    <a:lnTo>
                      <a:pt x="15431" y="106"/>
                    </a:lnTo>
                    <a:lnTo>
                      <a:pt x="15476" y="48"/>
                    </a:lnTo>
                    <a:lnTo>
                      <a:pt x="15522" y="77"/>
                    </a:lnTo>
                    <a:lnTo>
                      <a:pt x="15568" y="115"/>
                    </a:lnTo>
                    <a:lnTo>
                      <a:pt x="15613" y="19"/>
                    </a:lnTo>
                    <a:lnTo>
                      <a:pt x="15659" y="77"/>
                    </a:lnTo>
                    <a:lnTo>
                      <a:pt x="15704" y="57"/>
                    </a:lnTo>
                    <a:lnTo>
                      <a:pt x="15750" y="115"/>
                    </a:lnTo>
                    <a:lnTo>
                      <a:pt x="15795" y="67"/>
                    </a:lnTo>
                    <a:lnTo>
                      <a:pt x="15841" y="67"/>
                    </a:lnTo>
                    <a:lnTo>
                      <a:pt x="15886" y="38"/>
                    </a:lnTo>
                    <a:lnTo>
                      <a:pt x="15932" y="86"/>
                    </a:lnTo>
                    <a:lnTo>
                      <a:pt x="15977" y="48"/>
                    </a:lnTo>
                    <a:lnTo>
                      <a:pt x="16023" y="77"/>
                    </a:lnTo>
                    <a:lnTo>
                      <a:pt x="16068" y="106"/>
                    </a:lnTo>
                    <a:lnTo>
                      <a:pt x="16114" y="57"/>
                    </a:lnTo>
                    <a:lnTo>
                      <a:pt x="16159" y="67"/>
                    </a:lnTo>
                    <a:lnTo>
                      <a:pt x="16205" y="77"/>
                    </a:lnTo>
                    <a:lnTo>
                      <a:pt x="16250" y="48"/>
                    </a:lnTo>
                    <a:lnTo>
                      <a:pt x="16296" y="48"/>
                    </a:lnTo>
                    <a:lnTo>
                      <a:pt x="16341" y="28"/>
                    </a:lnTo>
                    <a:lnTo>
                      <a:pt x="16387" y="67"/>
                    </a:lnTo>
                    <a:lnTo>
                      <a:pt x="16432" y="38"/>
                    </a:lnTo>
                    <a:lnTo>
                      <a:pt x="16478" y="19"/>
                    </a:lnTo>
                    <a:lnTo>
                      <a:pt x="16523" y="77"/>
                    </a:lnTo>
                    <a:lnTo>
                      <a:pt x="16569" y="96"/>
                    </a:lnTo>
                    <a:lnTo>
                      <a:pt x="16615" y="67"/>
                    </a:lnTo>
                    <a:lnTo>
                      <a:pt x="16660" y="48"/>
                    </a:lnTo>
                    <a:lnTo>
                      <a:pt x="16706" y="48"/>
                    </a:lnTo>
                    <a:lnTo>
                      <a:pt x="16751" y="9"/>
                    </a:lnTo>
                    <a:lnTo>
                      <a:pt x="16797" y="86"/>
                    </a:lnTo>
                    <a:lnTo>
                      <a:pt x="16842" y="38"/>
                    </a:lnTo>
                    <a:lnTo>
                      <a:pt x="16888" y="57"/>
                    </a:lnTo>
                    <a:lnTo>
                      <a:pt x="16933" y="67"/>
                    </a:lnTo>
                    <a:lnTo>
                      <a:pt x="16979" y="28"/>
                    </a:lnTo>
                    <a:lnTo>
                      <a:pt x="17024" y="77"/>
                    </a:lnTo>
                    <a:lnTo>
                      <a:pt x="17070" y="28"/>
                    </a:lnTo>
                    <a:lnTo>
                      <a:pt x="17115" y="67"/>
                    </a:lnTo>
                    <a:lnTo>
                      <a:pt x="17161" y="67"/>
                    </a:lnTo>
                    <a:lnTo>
                      <a:pt x="17206" y="67"/>
                    </a:lnTo>
                    <a:lnTo>
                      <a:pt x="17252" y="38"/>
                    </a:lnTo>
                    <a:lnTo>
                      <a:pt x="17297" y="38"/>
                    </a:lnTo>
                    <a:lnTo>
                      <a:pt x="17343" y="67"/>
                    </a:lnTo>
                    <a:lnTo>
                      <a:pt x="17388" y="77"/>
                    </a:lnTo>
                    <a:lnTo>
                      <a:pt x="17434" y="86"/>
                    </a:lnTo>
                    <a:lnTo>
                      <a:pt x="17479" y="67"/>
                    </a:lnTo>
                    <a:lnTo>
                      <a:pt x="17525" y="38"/>
                    </a:lnTo>
                    <a:lnTo>
                      <a:pt x="17570" y="57"/>
                    </a:lnTo>
                    <a:lnTo>
                      <a:pt x="17616" y="67"/>
                    </a:lnTo>
                    <a:lnTo>
                      <a:pt x="17662" y="57"/>
                    </a:lnTo>
                    <a:lnTo>
                      <a:pt x="17707" y="28"/>
                    </a:lnTo>
                    <a:lnTo>
                      <a:pt x="17753" y="67"/>
                    </a:lnTo>
                    <a:lnTo>
                      <a:pt x="17798" y="28"/>
                    </a:lnTo>
                    <a:lnTo>
                      <a:pt x="17844" y="38"/>
                    </a:lnTo>
                    <a:lnTo>
                      <a:pt x="17889" y="67"/>
                    </a:lnTo>
                    <a:lnTo>
                      <a:pt x="17935" y="96"/>
                    </a:lnTo>
                    <a:lnTo>
                      <a:pt x="17980" y="86"/>
                    </a:lnTo>
                    <a:lnTo>
                      <a:pt x="18026" y="77"/>
                    </a:lnTo>
                    <a:lnTo>
                      <a:pt x="18071" y="67"/>
                    </a:lnTo>
                    <a:lnTo>
                      <a:pt x="18117" y="67"/>
                    </a:lnTo>
                    <a:lnTo>
                      <a:pt x="18162" y="96"/>
                    </a:lnTo>
                    <a:lnTo>
                      <a:pt x="18208" y="115"/>
                    </a:lnTo>
                    <a:lnTo>
                      <a:pt x="18253" y="86"/>
                    </a:lnTo>
                    <a:lnTo>
                      <a:pt x="18299" y="125"/>
                    </a:lnTo>
                    <a:lnTo>
                      <a:pt x="18344" y="28"/>
                    </a:lnTo>
                    <a:lnTo>
                      <a:pt x="18390" y="86"/>
                    </a:lnTo>
                    <a:lnTo>
                      <a:pt x="18435" y="38"/>
                    </a:lnTo>
                    <a:lnTo>
                      <a:pt x="18481" y="106"/>
                    </a:lnTo>
                    <a:lnTo>
                      <a:pt x="18526" y="86"/>
                    </a:lnTo>
                    <a:lnTo>
                      <a:pt x="18572" y="86"/>
                    </a:lnTo>
                    <a:lnTo>
                      <a:pt x="18617" y="77"/>
                    </a:lnTo>
                    <a:lnTo>
                      <a:pt x="18663" y="38"/>
                    </a:lnTo>
                    <a:lnTo>
                      <a:pt x="18708" y="96"/>
                    </a:lnTo>
                    <a:lnTo>
                      <a:pt x="18754" y="57"/>
                    </a:lnTo>
                    <a:lnTo>
                      <a:pt x="18800" y="38"/>
                    </a:lnTo>
                    <a:lnTo>
                      <a:pt x="18845" y="96"/>
                    </a:lnTo>
                    <a:lnTo>
                      <a:pt x="18891" y="67"/>
                    </a:lnTo>
                    <a:lnTo>
                      <a:pt x="18936" y="67"/>
                    </a:lnTo>
                    <a:lnTo>
                      <a:pt x="18982" y="125"/>
                    </a:lnTo>
                    <a:lnTo>
                      <a:pt x="19027" y="67"/>
                    </a:lnTo>
                    <a:lnTo>
                      <a:pt x="19073" y="67"/>
                    </a:lnTo>
                    <a:lnTo>
                      <a:pt x="19118" y="57"/>
                    </a:lnTo>
                    <a:lnTo>
                      <a:pt x="19164" y="77"/>
                    </a:lnTo>
                    <a:lnTo>
                      <a:pt x="19209" y="57"/>
                    </a:lnTo>
                    <a:lnTo>
                      <a:pt x="19255" y="135"/>
                    </a:lnTo>
                    <a:lnTo>
                      <a:pt x="19300" y="106"/>
                    </a:lnTo>
                    <a:lnTo>
                      <a:pt x="19346" y="96"/>
                    </a:lnTo>
                    <a:lnTo>
                      <a:pt x="19391" y="67"/>
                    </a:lnTo>
                    <a:lnTo>
                      <a:pt x="19437" y="106"/>
                    </a:lnTo>
                    <a:lnTo>
                      <a:pt x="19482" y="48"/>
                    </a:lnTo>
                    <a:lnTo>
                      <a:pt x="19528" y="144"/>
                    </a:lnTo>
                    <a:lnTo>
                      <a:pt x="19573" y="57"/>
                    </a:lnTo>
                    <a:lnTo>
                      <a:pt x="19619" y="144"/>
                    </a:lnTo>
                    <a:lnTo>
                      <a:pt x="19664" y="154"/>
                    </a:lnTo>
                    <a:lnTo>
                      <a:pt x="19710" y="67"/>
                    </a:lnTo>
                    <a:lnTo>
                      <a:pt x="19755" y="67"/>
                    </a:lnTo>
                    <a:lnTo>
                      <a:pt x="19801" y="57"/>
                    </a:lnTo>
                    <a:lnTo>
                      <a:pt x="19847" y="164"/>
                    </a:lnTo>
                    <a:lnTo>
                      <a:pt x="19892" y="38"/>
                    </a:lnTo>
                    <a:lnTo>
                      <a:pt x="19938" y="57"/>
                    </a:lnTo>
                    <a:lnTo>
                      <a:pt x="19983" y="38"/>
                    </a:lnTo>
                    <a:lnTo>
                      <a:pt x="20029" y="106"/>
                    </a:lnTo>
                    <a:lnTo>
                      <a:pt x="20074" y="48"/>
                    </a:lnTo>
                    <a:lnTo>
                      <a:pt x="20120" y="48"/>
                    </a:lnTo>
                    <a:lnTo>
                      <a:pt x="20165" y="67"/>
                    </a:lnTo>
                    <a:lnTo>
                      <a:pt x="20211" y="48"/>
                    </a:lnTo>
                    <a:lnTo>
                      <a:pt x="20256" y="38"/>
                    </a:lnTo>
                    <a:lnTo>
                      <a:pt x="20302" y="38"/>
                    </a:lnTo>
                    <a:lnTo>
                      <a:pt x="20347" y="77"/>
                    </a:lnTo>
                    <a:lnTo>
                      <a:pt x="20393" y="19"/>
                    </a:lnTo>
                    <a:lnTo>
                      <a:pt x="20438" y="38"/>
                    </a:lnTo>
                    <a:lnTo>
                      <a:pt x="20484" y="77"/>
                    </a:lnTo>
                    <a:lnTo>
                      <a:pt x="20529" y="28"/>
                    </a:lnTo>
                    <a:lnTo>
                      <a:pt x="20575" y="48"/>
                    </a:lnTo>
                    <a:lnTo>
                      <a:pt x="20620" y="28"/>
                    </a:lnTo>
                    <a:lnTo>
                      <a:pt x="20666" y="9"/>
                    </a:lnTo>
                    <a:lnTo>
                      <a:pt x="20711" y="9"/>
                    </a:lnTo>
                    <a:lnTo>
                      <a:pt x="20757" y="9"/>
                    </a:lnTo>
                    <a:lnTo>
                      <a:pt x="20802" y="19"/>
                    </a:lnTo>
                    <a:lnTo>
                      <a:pt x="20848" y="38"/>
                    </a:lnTo>
                    <a:lnTo>
                      <a:pt x="20894" y="19"/>
                    </a:lnTo>
                    <a:lnTo>
                      <a:pt x="20939" y="9"/>
                    </a:lnTo>
                    <a:lnTo>
                      <a:pt x="20985" y="67"/>
                    </a:lnTo>
                    <a:lnTo>
                      <a:pt x="21030" y="38"/>
                    </a:lnTo>
                    <a:lnTo>
                      <a:pt x="21076" y="28"/>
                    </a:lnTo>
                    <a:lnTo>
                      <a:pt x="21121" y="38"/>
                    </a:lnTo>
                    <a:lnTo>
                      <a:pt x="21167" y="0"/>
                    </a:lnTo>
                    <a:lnTo>
                      <a:pt x="21212" y="38"/>
                    </a:lnTo>
                    <a:lnTo>
                      <a:pt x="21258" y="19"/>
                    </a:lnTo>
                    <a:lnTo>
                      <a:pt x="21303" y="19"/>
                    </a:lnTo>
                    <a:lnTo>
                      <a:pt x="21349" y="0"/>
                    </a:lnTo>
                    <a:lnTo>
                      <a:pt x="21394" y="9"/>
                    </a:lnTo>
                    <a:lnTo>
                      <a:pt x="21440" y="19"/>
                    </a:lnTo>
                    <a:lnTo>
                      <a:pt x="21485" y="0"/>
                    </a:lnTo>
                    <a:lnTo>
                      <a:pt x="21531" y="9"/>
                    </a:lnTo>
                    <a:lnTo>
                      <a:pt x="21576" y="19"/>
                    </a:lnTo>
                    <a:lnTo>
                      <a:pt x="21622" y="38"/>
                    </a:lnTo>
                    <a:lnTo>
                      <a:pt x="21667" y="9"/>
                    </a:lnTo>
                    <a:lnTo>
                      <a:pt x="21713" y="19"/>
                    </a:lnTo>
                    <a:lnTo>
                      <a:pt x="21758" y="0"/>
                    </a:lnTo>
                    <a:lnTo>
                      <a:pt x="21804" y="19"/>
                    </a:lnTo>
                    <a:lnTo>
                      <a:pt x="21849" y="19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28"/>
                    </a:lnTo>
                    <a:lnTo>
                      <a:pt x="22077" y="0"/>
                    </a:lnTo>
                    <a:lnTo>
                      <a:pt x="22123" y="9"/>
                    </a:lnTo>
                    <a:lnTo>
                      <a:pt x="22168" y="9"/>
                    </a:lnTo>
                    <a:lnTo>
                      <a:pt x="22214" y="19"/>
                    </a:lnTo>
                    <a:lnTo>
                      <a:pt x="22259" y="0"/>
                    </a:lnTo>
                    <a:lnTo>
                      <a:pt x="22305" y="9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19"/>
                    </a:lnTo>
                    <a:lnTo>
                      <a:pt x="22487" y="0"/>
                    </a:lnTo>
                    <a:lnTo>
                      <a:pt x="22532" y="9"/>
                    </a:lnTo>
                    <a:lnTo>
                      <a:pt x="22578" y="0"/>
                    </a:lnTo>
                    <a:lnTo>
                      <a:pt x="22623" y="9"/>
                    </a:lnTo>
                    <a:lnTo>
                      <a:pt x="22669" y="9"/>
                    </a:lnTo>
                    <a:lnTo>
                      <a:pt x="22714" y="9"/>
                    </a:lnTo>
                    <a:lnTo>
                      <a:pt x="22760" y="9"/>
                    </a:lnTo>
                    <a:lnTo>
                      <a:pt x="22805" y="9"/>
                    </a:lnTo>
                    <a:lnTo>
                      <a:pt x="22851" y="0"/>
                    </a:lnTo>
                    <a:lnTo>
                      <a:pt x="22896" y="9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0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9"/>
                    </a:lnTo>
                    <a:lnTo>
                      <a:pt x="23488" y="0"/>
                    </a:lnTo>
                    <a:lnTo>
                      <a:pt x="23534" y="9"/>
                    </a:lnTo>
                    <a:lnTo>
                      <a:pt x="23579" y="9"/>
                    </a:lnTo>
                    <a:lnTo>
                      <a:pt x="23625" y="9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9"/>
                    </a:lnTo>
                    <a:lnTo>
                      <a:pt x="23943" y="9"/>
                    </a:lnTo>
                    <a:lnTo>
                      <a:pt x="23989" y="9"/>
                    </a:lnTo>
                    <a:lnTo>
                      <a:pt x="24034" y="9"/>
                    </a:lnTo>
                    <a:lnTo>
                      <a:pt x="24080" y="0"/>
                    </a:lnTo>
                    <a:lnTo>
                      <a:pt x="24126" y="9"/>
                    </a:lnTo>
                    <a:lnTo>
                      <a:pt x="24171" y="0"/>
                    </a:lnTo>
                    <a:lnTo>
                      <a:pt x="24217" y="9"/>
                    </a:lnTo>
                    <a:lnTo>
                      <a:pt x="24262" y="0"/>
                    </a:lnTo>
                    <a:lnTo>
                      <a:pt x="24308" y="9"/>
                    </a:lnTo>
                    <a:lnTo>
                      <a:pt x="24353" y="9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19"/>
                    </a:lnTo>
                    <a:lnTo>
                      <a:pt x="24535" y="9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9"/>
                    </a:lnTo>
                    <a:lnTo>
                      <a:pt x="24717" y="19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19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9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9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9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19"/>
                    </a:lnTo>
                    <a:lnTo>
                      <a:pt x="25537" y="19"/>
                    </a:lnTo>
                    <a:lnTo>
                      <a:pt x="25582" y="19"/>
                    </a:lnTo>
                    <a:lnTo>
                      <a:pt x="25628" y="9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19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9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9"/>
                    </a:lnTo>
                    <a:lnTo>
                      <a:pt x="26220" y="9"/>
                    </a:lnTo>
                    <a:lnTo>
                      <a:pt x="26265" y="19"/>
                    </a:lnTo>
                    <a:lnTo>
                      <a:pt x="26311" y="9"/>
                    </a:lnTo>
                    <a:lnTo>
                      <a:pt x="26356" y="9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9"/>
                    </a:lnTo>
                    <a:lnTo>
                      <a:pt x="26629" y="9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9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9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chemeClr val="accent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176"/>
              <p:cNvSpPr>
                <a:spLocks/>
              </p:cNvSpPr>
              <p:nvPr/>
            </p:nvSpPr>
            <p:spPr bwMode="auto">
              <a:xfrm flipV="1">
                <a:off x="1814513" y="5907089"/>
                <a:ext cx="6118225" cy="4763"/>
              </a:xfrm>
              <a:custGeom>
                <a:avLst/>
                <a:gdLst>
                  <a:gd name="T0" fmla="*/ 364 w 27266"/>
                  <a:gd name="T1" fmla="*/ 9 h 28"/>
                  <a:gd name="T2" fmla="*/ 819 w 27266"/>
                  <a:gd name="T3" fmla="*/ 0 h 28"/>
                  <a:gd name="T4" fmla="*/ 1274 w 27266"/>
                  <a:gd name="T5" fmla="*/ 0 h 28"/>
                  <a:gd name="T6" fmla="*/ 1729 w 27266"/>
                  <a:gd name="T7" fmla="*/ 0 h 28"/>
                  <a:gd name="T8" fmla="*/ 2184 w 27266"/>
                  <a:gd name="T9" fmla="*/ 0 h 28"/>
                  <a:gd name="T10" fmla="*/ 2639 w 27266"/>
                  <a:gd name="T11" fmla="*/ 0 h 28"/>
                  <a:gd name="T12" fmla="*/ 3095 w 27266"/>
                  <a:gd name="T13" fmla="*/ 0 h 28"/>
                  <a:gd name="T14" fmla="*/ 3550 w 27266"/>
                  <a:gd name="T15" fmla="*/ 0 h 28"/>
                  <a:gd name="T16" fmla="*/ 4005 w 27266"/>
                  <a:gd name="T17" fmla="*/ 0 h 28"/>
                  <a:gd name="T18" fmla="*/ 4460 w 27266"/>
                  <a:gd name="T19" fmla="*/ 9 h 28"/>
                  <a:gd name="T20" fmla="*/ 4916 w 27266"/>
                  <a:gd name="T21" fmla="*/ 9 h 28"/>
                  <a:gd name="T22" fmla="*/ 5371 w 27266"/>
                  <a:gd name="T23" fmla="*/ 0 h 28"/>
                  <a:gd name="T24" fmla="*/ 5826 w 27266"/>
                  <a:gd name="T25" fmla="*/ 0 h 28"/>
                  <a:gd name="T26" fmla="*/ 6281 w 27266"/>
                  <a:gd name="T27" fmla="*/ 9 h 28"/>
                  <a:gd name="T28" fmla="*/ 6736 w 27266"/>
                  <a:gd name="T29" fmla="*/ 0 h 28"/>
                  <a:gd name="T30" fmla="*/ 7192 w 27266"/>
                  <a:gd name="T31" fmla="*/ 0 h 28"/>
                  <a:gd name="T32" fmla="*/ 7647 w 27266"/>
                  <a:gd name="T33" fmla="*/ 0 h 28"/>
                  <a:gd name="T34" fmla="*/ 8102 w 27266"/>
                  <a:gd name="T35" fmla="*/ 0 h 28"/>
                  <a:gd name="T36" fmla="*/ 8557 w 27266"/>
                  <a:gd name="T37" fmla="*/ 0 h 28"/>
                  <a:gd name="T38" fmla="*/ 9012 w 27266"/>
                  <a:gd name="T39" fmla="*/ 0 h 28"/>
                  <a:gd name="T40" fmla="*/ 9468 w 27266"/>
                  <a:gd name="T41" fmla="*/ 0 h 28"/>
                  <a:gd name="T42" fmla="*/ 9923 w 27266"/>
                  <a:gd name="T43" fmla="*/ 9 h 28"/>
                  <a:gd name="T44" fmla="*/ 10378 w 27266"/>
                  <a:gd name="T45" fmla="*/ 0 h 28"/>
                  <a:gd name="T46" fmla="*/ 10833 w 27266"/>
                  <a:gd name="T47" fmla="*/ 9 h 28"/>
                  <a:gd name="T48" fmla="*/ 11289 w 27266"/>
                  <a:gd name="T49" fmla="*/ 0 h 28"/>
                  <a:gd name="T50" fmla="*/ 11744 w 27266"/>
                  <a:gd name="T51" fmla="*/ 0 h 28"/>
                  <a:gd name="T52" fmla="*/ 12199 w 27266"/>
                  <a:gd name="T53" fmla="*/ 0 h 28"/>
                  <a:gd name="T54" fmla="*/ 12654 w 27266"/>
                  <a:gd name="T55" fmla="*/ 0 h 28"/>
                  <a:gd name="T56" fmla="*/ 13109 w 27266"/>
                  <a:gd name="T57" fmla="*/ 0 h 28"/>
                  <a:gd name="T58" fmla="*/ 13565 w 27266"/>
                  <a:gd name="T59" fmla="*/ 0 h 28"/>
                  <a:gd name="T60" fmla="*/ 14020 w 27266"/>
                  <a:gd name="T61" fmla="*/ 0 h 28"/>
                  <a:gd name="T62" fmla="*/ 14475 w 27266"/>
                  <a:gd name="T63" fmla="*/ 0 h 28"/>
                  <a:gd name="T64" fmla="*/ 14930 w 27266"/>
                  <a:gd name="T65" fmla="*/ 0 h 28"/>
                  <a:gd name="T66" fmla="*/ 15385 w 27266"/>
                  <a:gd name="T67" fmla="*/ 0 h 28"/>
                  <a:gd name="T68" fmla="*/ 15841 w 27266"/>
                  <a:gd name="T69" fmla="*/ 0 h 28"/>
                  <a:gd name="T70" fmla="*/ 16296 w 27266"/>
                  <a:gd name="T71" fmla="*/ 0 h 28"/>
                  <a:gd name="T72" fmla="*/ 16751 w 27266"/>
                  <a:gd name="T73" fmla="*/ 0 h 28"/>
                  <a:gd name="T74" fmla="*/ 17206 w 27266"/>
                  <a:gd name="T75" fmla="*/ 0 h 28"/>
                  <a:gd name="T76" fmla="*/ 17662 w 27266"/>
                  <a:gd name="T77" fmla="*/ 0 h 28"/>
                  <a:gd name="T78" fmla="*/ 18117 w 27266"/>
                  <a:gd name="T79" fmla="*/ 0 h 28"/>
                  <a:gd name="T80" fmla="*/ 18572 w 27266"/>
                  <a:gd name="T81" fmla="*/ 0 h 28"/>
                  <a:gd name="T82" fmla="*/ 19027 w 27266"/>
                  <a:gd name="T83" fmla="*/ 0 h 28"/>
                  <a:gd name="T84" fmla="*/ 19482 w 27266"/>
                  <a:gd name="T85" fmla="*/ 0 h 28"/>
                  <a:gd name="T86" fmla="*/ 19938 w 27266"/>
                  <a:gd name="T87" fmla="*/ 0 h 28"/>
                  <a:gd name="T88" fmla="*/ 20393 w 27266"/>
                  <a:gd name="T89" fmla="*/ 0 h 28"/>
                  <a:gd name="T90" fmla="*/ 20848 w 27266"/>
                  <a:gd name="T91" fmla="*/ 0 h 28"/>
                  <a:gd name="T92" fmla="*/ 21303 w 27266"/>
                  <a:gd name="T93" fmla="*/ 0 h 28"/>
                  <a:gd name="T94" fmla="*/ 21758 w 27266"/>
                  <a:gd name="T95" fmla="*/ 9 h 28"/>
                  <a:gd name="T96" fmla="*/ 22214 w 27266"/>
                  <a:gd name="T97" fmla="*/ 0 h 28"/>
                  <a:gd name="T98" fmla="*/ 22669 w 27266"/>
                  <a:gd name="T99" fmla="*/ 0 h 28"/>
                  <a:gd name="T100" fmla="*/ 23124 w 27266"/>
                  <a:gd name="T101" fmla="*/ 0 h 28"/>
                  <a:gd name="T102" fmla="*/ 23579 w 27266"/>
                  <a:gd name="T103" fmla="*/ 0 h 28"/>
                  <a:gd name="T104" fmla="*/ 24034 w 27266"/>
                  <a:gd name="T105" fmla="*/ 0 h 28"/>
                  <a:gd name="T106" fmla="*/ 24490 w 27266"/>
                  <a:gd name="T107" fmla="*/ 0 h 28"/>
                  <a:gd name="T108" fmla="*/ 24945 w 27266"/>
                  <a:gd name="T109" fmla="*/ 0 h 28"/>
                  <a:gd name="T110" fmla="*/ 25400 w 27266"/>
                  <a:gd name="T111" fmla="*/ 0 h 28"/>
                  <a:gd name="T112" fmla="*/ 25855 w 27266"/>
                  <a:gd name="T113" fmla="*/ 0 h 28"/>
                  <a:gd name="T114" fmla="*/ 26311 w 27266"/>
                  <a:gd name="T115" fmla="*/ 0 h 28"/>
                  <a:gd name="T116" fmla="*/ 26766 w 27266"/>
                  <a:gd name="T117" fmla="*/ 0 h 28"/>
                  <a:gd name="T118" fmla="*/ 27221 w 27266"/>
                  <a:gd name="T11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28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0"/>
                    </a:lnTo>
                    <a:lnTo>
                      <a:pt x="318" y="0"/>
                    </a:lnTo>
                    <a:lnTo>
                      <a:pt x="364" y="9"/>
                    </a:lnTo>
                    <a:lnTo>
                      <a:pt x="409" y="0"/>
                    </a:lnTo>
                    <a:lnTo>
                      <a:pt x="455" y="0"/>
                    </a:lnTo>
                    <a:lnTo>
                      <a:pt x="500" y="0"/>
                    </a:lnTo>
                    <a:lnTo>
                      <a:pt x="546" y="0"/>
                    </a:lnTo>
                    <a:lnTo>
                      <a:pt x="591" y="0"/>
                    </a:lnTo>
                    <a:lnTo>
                      <a:pt x="637" y="0"/>
                    </a:lnTo>
                    <a:lnTo>
                      <a:pt x="682" y="0"/>
                    </a:lnTo>
                    <a:lnTo>
                      <a:pt x="728" y="0"/>
                    </a:lnTo>
                    <a:lnTo>
                      <a:pt x="773" y="0"/>
                    </a:lnTo>
                    <a:lnTo>
                      <a:pt x="819" y="0"/>
                    </a:lnTo>
                    <a:lnTo>
                      <a:pt x="864" y="0"/>
                    </a:lnTo>
                    <a:lnTo>
                      <a:pt x="910" y="0"/>
                    </a:lnTo>
                    <a:lnTo>
                      <a:pt x="955" y="0"/>
                    </a:lnTo>
                    <a:lnTo>
                      <a:pt x="1001" y="0"/>
                    </a:lnTo>
                    <a:lnTo>
                      <a:pt x="1046" y="0"/>
                    </a:lnTo>
                    <a:lnTo>
                      <a:pt x="1092" y="0"/>
                    </a:lnTo>
                    <a:lnTo>
                      <a:pt x="1137" y="0"/>
                    </a:lnTo>
                    <a:lnTo>
                      <a:pt x="1183" y="0"/>
                    </a:lnTo>
                    <a:lnTo>
                      <a:pt x="1228" y="0"/>
                    </a:lnTo>
                    <a:lnTo>
                      <a:pt x="1274" y="0"/>
                    </a:lnTo>
                    <a:lnTo>
                      <a:pt x="1319" y="0"/>
                    </a:lnTo>
                    <a:lnTo>
                      <a:pt x="1365" y="0"/>
                    </a:lnTo>
                    <a:lnTo>
                      <a:pt x="1411" y="0"/>
                    </a:lnTo>
                    <a:lnTo>
                      <a:pt x="1456" y="0"/>
                    </a:lnTo>
                    <a:lnTo>
                      <a:pt x="1502" y="0"/>
                    </a:lnTo>
                    <a:lnTo>
                      <a:pt x="1547" y="0"/>
                    </a:lnTo>
                    <a:lnTo>
                      <a:pt x="1593" y="0"/>
                    </a:lnTo>
                    <a:lnTo>
                      <a:pt x="1638" y="0"/>
                    </a:lnTo>
                    <a:lnTo>
                      <a:pt x="1684" y="0"/>
                    </a:lnTo>
                    <a:lnTo>
                      <a:pt x="1729" y="0"/>
                    </a:lnTo>
                    <a:lnTo>
                      <a:pt x="1775" y="0"/>
                    </a:lnTo>
                    <a:lnTo>
                      <a:pt x="1820" y="0"/>
                    </a:lnTo>
                    <a:lnTo>
                      <a:pt x="1866" y="0"/>
                    </a:lnTo>
                    <a:lnTo>
                      <a:pt x="1911" y="0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0"/>
                    </a:lnTo>
                    <a:lnTo>
                      <a:pt x="2093" y="0"/>
                    </a:lnTo>
                    <a:lnTo>
                      <a:pt x="2139" y="0"/>
                    </a:lnTo>
                    <a:lnTo>
                      <a:pt x="2184" y="0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0"/>
                    </a:lnTo>
                    <a:lnTo>
                      <a:pt x="2366" y="0"/>
                    </a:lnTo>
                    <a:lnTo>
                      <a:pt x="2412" y="0"/>
                    </a:lnTo>
                    <a:lnTo>
                      <a:pt x="2457" y="0"/>
                    </a:lnTo>
                    <a:lnTo>
                      <a:pt x="2503" y="9"/>
                    </a:lnTo>
                    <a:lnTo>
                      <a:pt x="2548" y="0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0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0"/>
                    </a:lnTo>
                    <a:lnTo>
                      <a:pt x="3550" y="0"/>
                    </a:lnTo>
                    <a:lnTo>
                      <a:pt x="3595" y="0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9"/>
                    </a:lnTo>
                    <a:lnTo>
                      <a:pt x="4506" y="19"/>
                    </a:lnTo>
                    <a:lnTo>
                      <a:pt x="4551" y="9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9"/>
                    </a:lnTo>
                    <a:lnTo>
                      <a:pt x="4779" y="0"/>
                    </a:lnTo>
                    <a:lnTo>
                      <a:pt x="4824" y="9"/>
                    </a:lnTo>
                    <a:lnTo>
                      <a:pt x="4870" y="0"/>
                    </a:lnTo>
                    <a:lnTo>
                      <a:pt x="4916" y="9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0"/>
                    </a:lnTo>
                    <a:lnTo>
                      <a:pt x="5189" y="0"/>
                    </a:lnTo>
                    <a:lnTo>
                      <a:pt x="5234" y="28"/>
                    </a:lnTo>
                    <a:lnTo>
                      <a:pt x="5280" y="9"/>
                    </a:lnTo>
                    <a:lnTo>
                      <a:pt x="5325" y="0"/>
                    </a:lnTo>
                    <a:lnTo>
                      <a:pt x="5371" y="0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0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0"/>
                    </a:lnTo>
                    <a:lnTo>
                      <a:pt x="6236" y="0"/>
                    </a:lnTo>
                    <a:lnTo>
                      <a:pt x="6281" y="9"/>
                    </a:lnTo>
                    <a:lnTo>
                      <a:pt x="6327" y="0"/>
                    </a:lnTo>
                    <a:lnTo>
                      <a:pt x="6372" y="0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0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0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9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0"/>
                    </a:lnTo>
                    <a:lnTo>
                      <a:pt x="8102" y="0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0"/>
                    </a:lnTo>
                    <a:lnTo>
                      <a:pt x="8466" y="9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9"/>
                    </a:lnTo>
                    <a:lnTo>
                      <a:pt x="8648" y="0"/>
                    </a:lnTo>
                    <a:lnTo>
                      <a:pt x="8694" y="9"/>
                    </a:lnTo>
                    <a:lnTo>
                      <a:pt x="8739" y="0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9"/>
                    </a:lnTo>
                    <a:lnTo>
                      <a:pt x="8921" y="0"/>
                    </a:lnTo>
                    <a:lnTo>
                      <a:pt x="8967" y="0"/>
                    </a:lnTo>
                    <a:lnTo>
                      <a:pt x="9012" y="0"/>
                    </a:lnTo>
                    <a:lnTo>
                      <a:pt x="9058" y="9"/>
                    </a:lnTo>
                    <a:lnTo>
                      <a:pt x="9104" y="19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0"/>
                    </a:lnTo>
                    <a:lnTo>
                      <a:pt x="9286" y="0"/>
                    </a:lnTo>
                    <a:lnTo>
                      <a:pt x="9331" y="0"/>
                    </a:lnTo>
                    <a:lnTo>
                      <a:pt x="9377" y="0"/>
                    </a:lnTo>
                    <a:lnTo>
                      <a:pt x="9422" y="0"/>
                    </a:lnTo>
                    <a:lnTo>
                      <a:pt x="9468" y="0"/>
                    </a:lnTo>
                    <a:lnTo>
                      <a:pt x="9513" y="0"/>
                    </a:lnTo>
                    <a:lnTo>
                      <a:pt x="9559" y="9"/>
                    </a:lnTo>
                    <a:lnTo>
                      <a:pt x="9604" y="19"/>
                    </a:lnTo>
                    <a:lnTo>
                      <a:pt x="9650" y="9"/>
                    </a:lnTo>
                    <a:lnTo>
                      <a:pt x="9695" y="9"/>
                    </a:lnTo>
                    <a:lnTo>
                      <a:pt x="9741" y="0"/>
                    </a:lnTo>
                    <a:lnTo>
                      <a:pt x="9786" y="9"/>
                    </a:lnTo>
                    <a:lnTo>
                      <a:pt x="9832" y="0"/>
                    </a:lnTo>
                    <a:lnTo>
                      <a:pt x="9877" y="9"/>
                    </a:lnTo>
                    <a:lnTo>
                      <a:pt x="9923" y="9"/>
                    </a:lnTo>
                    <a:lnTo>
                      <a:pt x="9968" y="9"/>
                    </a:lnTo>
                    <a:lnTo>
                      <a:pt x="10014" y="0"/>
                    </a:lnTo>
                    <a:lnTo>
                      <a:pt x="10059" y="9"/>
                    </a:lnTo>
                    <a:lnTo>
                      <a:pt x="10105" y="0"/>
                    </a:lnTo>
                    <a:lnTo>
                      <a:pt x="10150" y="0"/>
                    </a:lnTo>
                    <a:lnTo>
                      <a:pt x="10196" y="9"/>
                    </a:lnTo>
                    <a:lnTo>
                      <a:pt x="10242" y="9"/>
                    </a:lnTo>
                    <a:lnTo>
                      <a:pt x="10287" y="0"/>
                    </a:lnTo>
                    <a:lnTo>
                      <a:pt x="10333" y="0"/>
                    </a:lnTo>
                    <a:lnTo>
                      <a:pt x="10378" y="0"/>
                    </a:lnTo>
                    <a:lnTo>
                      <a:pt x="10424" y="0"/>
                    </a:lnTo>
                    <a:lnTo>
                      <a:pt x="10469" y="0"/>
                    </a:lnTo>
                    <a:lnTo>
                      <a:pt x="10515" y="0"/>
                    </a:lnTo>
                    <a:lnTo>
                      <a:pt x="10560" y="0"/>
                    </a:lnTo>
                    <a:lnTo>
                      <a:pt x="10606" y="9"/>
                    </a:lnTo>
                    <a:lnTo>
                      <a:pt x="10651" y="9"/>
                    </a:lnTo>
                    <a:lnTo>
                      <a:pt x="10697" y="0"/>
                    </a:lnTo>
                    <a:lnTo>
                      <a:pt x="10742" y="0"/>
                    </a:lnTo>
                    <a:lnTo>
                      <a:pt x="10788" y="0"/>
                    </a:lnTo>
                    <a:lnTo>
                      <a:pt x="10833" y="9"/>
                    </a:lnTo>
                    <a:lnTo>
                      <a:pt x="10879" y="0"/>
                    </a:lnTo>
                    <a:lnTo>
                      <a:pt x="10924" y="0"/>
                    </a:lnTo>
                    <a:lnTo>
                      <a:pt x="10970" y="0"/>
                    </a:lnTo>
                    <a:lnTo>
                      <a:pt x="11015" y="0"/>
                    </a:lnTo>
                    <a:lnTo>
                      <a:pt x="11061" y="9"/>
                    </a:lnTo>
                    <a:lnTo>
                      <a:pt x="11106" y="0"/>
                    </a:lnTo>
                    <a:lnTo>
                      <a:pt x="11152" y="0"/>
                    </a:lnTo>
                    <a:lnTo>
                      <a:pt x="11197" y="0"/>
                    </a:lnTo>
                    <a:lnTo>
                      <a:pt x="11243" y="9"/>
                    </a:lnTo>
                    <a:lnTo>
                      <a:pt x="11289" y="0"/>
                    </a:lnTo>
                    <a:lnTo>
                      <a:pt x="11334" y="19"/>
                    </a:lnTo>
                    <a:lnTo>
                      <a:pt x="11380" y="0"/>
                    </a:lnTo>
                    <a:lnTo>
                      <a:pt x="11425" y="0"/>
                    </a:lnTo>
                    <a:lnTo>
                      <a:pt x="11471" y="9"/>
                    </a:lnTo>
                    <a:lnTo>
                      <a:pt x="11516" y="9"/>
                    </a:lnTo>
                    <a:lnTo>
                      <a:pt x="11562" y="0"/>
                    </a:lnTo>
                    <a:lnTo>
                      <a:pt x="11607" y="0"/>
                    </a:lnTo>
                    <a:lnTo>
                      <a:pt x="11653" y="0"/>
                    </a:lnTo>
                    <a:lnTo>
                      <a:pt x="11698" y="0"/>
                    </a:lnTo>
                    <a:lnTo>
                      <a:pt x="11744" y="0"/>
                    </a:lnTo>
                    <a:lnTo>
                      <a:pt x="11789" y="0"/>
                    </a:lnTo>
                    <a:lnTo>
                      <a:pt x="11835" y="0"/>
                    </a:lnTo>
                    <a:lnTo>
                      <a:pt x="11880" y="0"/>
                    </a:lnTo>
                    <a:lnTo>
                      <a:pt x="11926" y="0"/>
                    </a:lnTo>
                    <a:lnTo>
                      <a:pt x="11971" y="0"/>
                    </a:lnTo>
                    <a:lnTo>
                      <a:pt x="12017" y="0"/>
                    </a:lnTo>
                    <a:lnTo>
                      <a:pt x="12062" y="0"/>
                    </a:lnTo>
                    <a:lnTo>
                      <a:pt x="12108" y="0"/>
                    </a:lnTo>
                    <a:lnTo>
                      <a:pt x="12153" y="0"/>
                    </a:lnTo>
                    <a:lnTo>
                      <a:pt x="12199" y="0"/>
                    </a:lnTo>
                    <a:lnTo>
                      <a:pt x="12244" y="0"/>
                    </a:lnTo>
                    <a:lnTo>
                      <a:pt x="12290" y="9"/>
                    </a:lnTo>
                    <a:lnTo>
                      <a:pt x="12336" y="0"/>
                    </a:lnTo>
                    <a:lnTo>
                      <a:pt x="12381" y="0"/>
                    </a:lnTo>
                    <a:lnTo>
                      <a:pt x="12427" y="0"/>
                    </a:lnTo>
                    <a:lnTo>
                      <a:pt x="12472" y="0"/>
                    </a:lnTo>
                    <a:lnTo>
                      <a:pt x="12518" y="0"/>
                    </a:lnTo>
                    <a:lnTo>
                      <a:pt x="12563" y="9"/>
                    </a:lnTo>
                    <a:lnTo>
                      <a:pt x="12609" y="9"/>
                    </a:lnTo>
                    <a:lnTo>
                      <a:pt x="12654" y="0"/>
                    </a:lnTo>
                    <a:lnTo>
                      <a:pt x="12700" y="0"/>
                    </a:lnTo>
                    <a:lnTo>
                      <a:pt x="12745" y="0"/>
                    </a:lnTo>
                    <a:lnTo>
                      <a:pt x="12791" y="0"/>
                    </a:lnTo>
                    <a:lnTo>
                      <a:pt x="12836" y="0"/>
                    </a:lnTo>
                    <a:lnTo>
                      <a:pt x="12882" y="0"/>
                    </a:lnTo>
                    <a:lnTo>
                      <a:pt x="12927" y="0"/>
                    </a:lnTo>
                    <a:lnTo>
                      <a:pt x="12973" y="0"/>
                    </a:lnTo>
                    <a:lnTo>
                      <a:pt x="13018" y="0"/>
                    </a:lnTo>
                    <a:lnTo>
                      <a:pt x="13064" y="0"/>
                    </a:lnTo>
                    <a:lnTo>
                      <a:pt x="13109" y="0"/>
                    </a:lnTo>
                    <a:lnTo>
                      <a:pt x="13155" y="0"/>
                    </a:lnTo>
                    <a:lnTo>
                      <a:pt x="13200" y="0"/>
                    </a:lnTo>
                    <a:lnTo>
                      <a:pt x="13246" y="0"/>
                    </a:lnTo>
                    <a:lnTo>
                      <a:pt x="13291" y="0"/>
                    </a:lnTo>
                    <a:lnTo>
                      <a:pt x="13337" y="0"/>
                    </a:lnTo>
                    <a:lnTo>
                      <a:pt x="13383" y="0"/>
                    </a:lnTo>
                    <a:lnTo>
                      <a:pt x="13428" y="0"/>
                    </a:lnTo>
                    <a:lnTo>
                      <a:pt x="13474" y="0"/>
                    </a:lnTo>
                    <a:lnTo>
                      <a:pt x="13519" y="0"/>
                    </a:lnTo>
                    <a:lnTo>
                      <a:pt x="13565" y="0"/>
                    </a:lnTo>
                    <a:lnTo>
                      <a:pt x="13610" y="0"/>
                    </a:lnTo>
                    <a:lnTo>
                      <a:pt x="13656" y="9"/>
                    </a:lnTo>
                    <a:lnTo>
                      <a:pt x="13701" y="0"/>
                    </a:lnTo>
                    <a:lnTo>
                      <a:pt x="13747" y="0"/>
                    </a:lnTo>
                    <a:lnTo>
                      <a:pt x="13792" y="0"/>
                    </a:lnTo>
                    <a:lnTo>
                      <a:pt x="13838" y="0"/>
                    </a:lnTo>
                    <a:lnTo>
                      <a:pt x="13883" y="0"/>
                    </a:lnTo>
                    <a:lnTo>
                      <a:pt x="13929" y="0"/>
                    </a:lnTo>
                    <a:lnTo>
                      <a:pt x="13974" y="0"/>
                    </a:lnTo>
                    <a:lnTo>
                      <a:pt x="14020" y="0"/>
                    </a:lnTo>
                    <a:lnTo>
                      <a:pt x="14065" y="0"/>
                    </a:lnTo>
                    <a:lnTo>
                      <a:pt x="14111" y="0"/>
                    </a:lnTo>
                    <a:lnTo>
                      <a:pt x="14156" y="0"/>
                    </a:lnTo>
                    <a:lnTo>
                      <a:pt x="14202" y="0"/>
                    </a:lnTo>
                    <a:lnTo>
                      <a:pt x="14247" y="0"/>
                    </a:lnTo>
                    <a:lnTo>
                      <a:pt x="14293" y="0"/>
                    </a:lnTo>
                    <a:lnTo>
                      <a:pt x="14338" y="0"/>
                    </a:lnTo>
                    <a:lnTo>
                      <a:pt x="14384" y="0"/>
                    </a:lnTo>
                    <a:lnTo>
                      <a:pt x="14429" y="0"/>
                    </a:lnTo>
                    <a:lnTo>
                      <a:pt x="14475" y="0"/>
                    </a:lnTo>
                    <a:lnTo>
                      <a:pt x="14521" y="0"/>
                    </a:lnTo>
                    <a:lnTo>
                      <a:pt x="14566" y="0"/>
                    </a:lnTo>
                    <a:lnTo>
                      <a:pt x="14612" y="0"/>
                    </a:lnTo>
                    <a:lnTo>
                      <a:pt x="14657" y="0"/>
                    </a:lnTo>
                    <a:lnTo>
                      <a:pt x="14703" y="0"/>
                    </a:lnTo>
                    <a:lnTo>
                      <a:pt x="14748" y="0"/>
                    </a:lnTo>
                    <a:lnTo>
                      <a:pt x="14794" y="0"/>
                    </a:lnTo>
                    <a:lnTo>
                      <a:pt x="14839" y="0"/>
                    </a:lnTo>
                    <a:lnTo>
                      <a:pt x="14885" y="0"/>
                    </a:lnTo>
                    <a:lnTo>
                      <a:pt x="14930" y="0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0"/>
                    </a:lnTo>
                    <a:lnTo>
                      <a:pt x="15112" y="0"/>
                    </a:lnTo>
                    <a:lnTo>
                      <a:pt x="15158" y="0"/>
                    </a:lnTo>
                    <a:lnTo>
                      <a:pt x="15203" y="0"/>
                    </a:lnTo>
                    <a:lnTo>
                      <a:pt x="15249" y="9"/>
                    </a:lnTo>
                    <a:lnTo>
                      <a:pt x="15294" y="0"/>
                    </a:lnTo>
                    <a:lnTo>
                      <a:pt x="15340" y="0"/>
                    </a:lnTo>
                    <a:lnTo>
                      <a:pt x="15385" y="0"/>
                    </a:lnTo>
                    <a:lnTo>
                      <a:pt x="15431" y="9"/>
                    </a:lnTo>
                    <a:lnTo>
                      <a:pt x="15476" y="0"/>
                    </a:lnTo>
                    <a:lnTo>
                      <a:pt x="15522" y="0"/>
                    </a:lnTo>
                    <a:lnTo>
                      <a:pt x="15568" y="0"/>
                    </a:lnTo>
                    <a:lnTo>
                      <a:pt x="15613" y="0"/>
                    </a:lnTo>
                    <a:lnTo>
                      <a:pt x="15659" y="0"/>
                    </a:lnTo>
                    <a:lnTo>
                      <a:pt x="15704" y="0"/>
                    </a:lnTo>
                    <a:lnTo>
                      <a:pt x="15750" y="0"/>
                    </a:lnTo>
                    <a:lnTo>
                      <a:pt x="15795" y="0"/>
                    </a:lnTo>
                    <a:lnTo>
                      <a:pt x="15841" y="0"/>
                    </a:lnTo>
                    <a:lnTo>
                      <a:pt x="15886" y="0"/>
                    </a:lnTo>
                    <a:lnTo>
                      <a:pt x="15932" y="9"/>
                    </a:lnTo>
                    <a:lnTo>
                      <a:pt x="15977" y="0"/>
                    </a:lnTo>
                    <a:lnTo>
                      <a:pt x="16023" y="9"/>
                    </a:lnTo>
                    <a:lnTo>
                      <a:pt x="16068" y="0"/>
                    </a:lnTo>
                    <a:lnTo>
                      <a:pt x="16114" y="0"/>
                    </a:lnTo>
                    <a:lnTo>
                      <a:pt x="16159" y="0"/>
                    </a:lnTo>
                    <a:lnTo>
                      <a:pt x="16205" y="0"/>
                    </a:lnTo>
                    <a:lnTo>
                      <a:pt x="16250" y="0"/>
                    </a:lnTo>
                    <a:lnTo>
                      <a:pt x="16296" y="0"/>
                    </a:lnTo>
                    <a:lnTo>
                      <a:pt x="16341" y="0"/>
                    </a:lnTo>
                    <a:lnTo>
                      <a:pt x="16387" y="0"/>
                    </a:lnTo>
                    <a:lnTo>
                      <a:pt x="16432" y="0"/>
                    </a:lnTo>
                    <a:lnTo>
                      <a:pt x="16478" y="0"/>
                    </a:lnTo>
                    <a:lnTo>
                      <a:pt x="16523" y="0"/>
                    </a:lnTo>
                    <a:lnTo>
                      <a:pt x="16569" y="0"/>
                    </a:lnTo>
                    <a:lnTo>
                      <a:pt x="16615" y="0"/>
                    </a:lnTo>
                    <a:lnTo>
                      <a:pt x="16660" y="0"/>
                    </a:lnTo>
                    <a:lnTo>
                      <a:pt x="16706" y="0"/>
                    </a:lnTo>
                    <a:lnTo>
                      <a:pt x="16751" y="0"/>
                    </a:lnTo>
                    <a:lnTo>
                      <a:pt x="16797" y="0"/>
                    </a:lnTo>
                    <a:lnTo>
                      <a:pt x="16842" y="0"/>
                    </a:lnTo>
                    <a:lnTo>
                      <a:pt x="16888" y="0"/>
                    </a:lnTo>
                    <a:lnTo>
                      <a:pt x="16933" y="9"/>
                    </a:lnTo>
                    <a:lnTo>
                      <a:pt x="16979" y="0"/>
                    </a:lnTo>
                    <a:lnTo>
                      <a:pt x="17024" y="0"/>
                    </a:lnTo>
                    <a:lnTo>
                      <a:pt x="17070" y="0"/>
                    </a:lnTo>
                    <a:lnTo>
                      <a:pt x="17115" y="0"/>
                    </a:lnTo>
                    <a:lnTo>
                      <a:pt x="17161" y="9"/>
                    </a:lnTo>
                    <a:lnTo>
                      <a:pt x="17206" y="0"/>
                    </a:lnTo>
                    <a:lnTo>
                      <a:pt x="17252" y="0"/>
                    </a:lnTo>
                    <a:lnTo>
                      <a:pt x="17297" y="9"/>
                    </a:lnTo>
                    <a:lnTo>
                      <a:pt x="17343" y="0"/>
                    </a:lnTo>
                    <a:lnTo>
                      <a:pt x="17388" y="0"/>
                    </a:lnTo>
                    <a:lnTo>
                      <a:pt x="17434" y="0"/>
                    </a:lnTo>
                    <a:lnTo>
                      <a:pt x="17479" y="0"/>
                    </a:lnTo>
                    <a:lnTo>
                      <a:pt x="17525" y="0"/>
                    </a:lnTo>
                    <a:lnTo>
                      <a:pt x="17570" y="0"/>
                    </a:lnTo>
                    <a:lnTo>
                      <a:pt x="17616" y="0"/>
                    </a:lnTo>
                    <a:lnTo>
                      <a:pt x="17662" y="0"/>
                    </a:lnTo>
                    <a:lnTo>
                      <a:pt x="17707" y="0"/>
                    </a:lnTo>
                    <a:lnTo>
                      <a:pt x="17753" y="0"/>
                    </a:lnTo>
                    <a:lnTo>
                      <a:pt x="17798" y="0"/>
                    </a:lnTo>
                    <a:lnTo>
                      <a:pt x="17844" y="0"/>
                    </a:lnTo>
                    <a:lnTo>
                      <a:pt x="17889" y="0"/>
                    </a:lnTo>
                    <a:lnTo>
                      <a:pt x="17935" y="9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0"/>
                    </a:lnTo>
                    <a:lnTo>
                      <a:pt x="18117" y="0"/>
                    </a:lnTo>
                    <a:lnTo>
                      <a:pt x="18162" y="0"/>
                    </a:lnTo>
                    <a:lnTo>
                      <a:pt x="18208" y="0"/>
                    </a:lnTo>
                    <a:lnTo>
                      <a:pt x="18253" y="0"/>
                    </a:lnTo>
                    <a:lnTo>
                      <a:pt x="18299" y="0"/>
                    </a:lnTo>
                    <a:lnTo>
                      <a:pt x="18344" y="0"/>
                    </a:lnTo>
                    <a:lnTo>
                      <a:pt x="18390" y="0"/>
                    </a:lnTo>
                    <a:lnTo>
                      <a:pt x="18435" y="9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0"/>
                    </a:lnTo>
                    <a:lnTo>
                      <a:pt x="18617" y="0"/>
                    </a:lnTo>
                    <a:lnTo>
                      <a:pt x="18663" y="0"/>
                    </a:lnTo>
                    <a:lnTo>
                      <a:pt x="18708" y="0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0"/>
                    </a:lnTo>
                    <a:lnTo>
                      <a:pt x="18891" y="0"/>
                    </a:lnTo>
                    <a:lnTo>
                      <a:pt x="18936" y="0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0"/>
                    </a:lnTo>
                    <a:lnTo>
                      <a:pt x="19118" y="0"/>
                    </a:lnTo>
                    <a:lnTo>
                      <a:pt x="19164" y="9"/>
                    </a:lnTo>
                    <a:lnTo>
                      <a:pt x="19209" y="0"/>
                    </a:lnTo>
                    <a:lnTo>
                      <a:pt x="19255" y="0"/>
                    </a:lnTo>
                    <a:lnTo>
                      <a:pt x="19300" y="0"/>
                    </a:lnTo>
                    <a:lnTo>
                      <a:pt x="19346" y="0"/>
                    </a:lnTo>
                    <a:lnTo>
                      <a:pt x="19391" y="0"/>
                    </a:lnTo>
                    <a:lnTo>
                      <a:pt x="19437" y="0"/>
                    </a:lnTo>
                    <a:lnTo>
                      <a:pt x="19482" y="0"/>
                    </a:lnTo>
                    <a:lnTo>
                      <a:pt x="19528" y="0"/>
                    </a:lnTo>
                    <a:lnTo>
                      <a:pt x="19573" y="0"/>
                    </a:lnTo>
                    <a:lnTo>
                      <a:pt x="19619" y="0"/>
                    </a:lnTo>
                    <a:lnTo>
                      <a:pt x="19664" y="0"/>
                    </a:lnTo>
                    <a:lnTo>
                      <a:pt x="19710" y="0"/>
                    </a:lnTo>
                    <a:lnTo>
                      <a:pt x="19755" y="0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0"/>
                    </a:lnTo>
                    <a:lnTo>
                      <a:pt x="19983" y="0"/>
                    </a:lnTo>
                    <a:lnTo>
                      <a:pt x="20029" y="0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0"/>
                    </a:lnTo>
                    <a:lnTo>
                      <a:pt x="20256" y="0"/>
                    </a:lnTo>
                    <a:lnTo>
                      <a:pt x="20302" y="0"/>
                    </a:lnTo>
                    <a:lnTo>
                      <a:pt x="20347" y="0"/>
                    </a:lnTo>
                    <a:lnTo>
                      <a:pt x="20393" y="0"/>
                    </a:lnTo>
                    <a:lnTo>
                      <a:pt x="20438" y="0"/>
                    </a:lnTo>
                    <a:lnTo>
                      <a:pt x="20484" y="0"/>
                    </a:lnTo>
                    <a:lnTo>
                      <a:pt x="20529" y="9"/>
                    </a:lnTo>
                    <a:lnTo>
                      <a:pt x="20575" y="0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9"/>
                    </a:lnTo>
                    <a:lnTo>
                      <a:pt x="20802" y="0"/>
                    </a:lnTo>
                    <a:lnTo>
                      <a:pt x="20848" y="0"/>
                    </a:lnTo>
                    <a:lnTo>
                      <a:pt x="20894" y="0"/>
                    </a:lnTo>
                    <a:lnTo>
                      <a:pt x="20939" y="0"/>
                    </a:lnTo>
                    <a:lnTo>
                      <a:pt x="20985" y="0"/>
                    </a:lnTo>
                    <a:lnTo>
                      <a:pt x="21030" y="0"/>
                    </a:lnTo>
                    <a:lnTo>
                      <a:pt x="21076" y="9"/>
                    </a:lnTo>
                    <a:lnTo>
                      <a:pt x="21121" y="0"/>
                    </a:lnTo>
                    <a:lnTo>
                      <a:pt x="21167" y="0"/>
                    </a:lnTo>
                    <a:lnTo>
                      <a:pt x="21212" y="0"/>
                    </a:lnTo>
                    <a:lnTo>
                      <a:pt x="21258" y="0"/>
                    </a:lnTo>
                    <a:lnTo>
                      <a:pt x="21303" y="0"/>
                    </a:lnTo>
                    <a:lnTo>
                      <a:pt x="21349" y="0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9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0"/>
                    </a:lnTo>
                    <a:lnTo>
                      <a:pt x="22532" y="0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0"/>
                    </a:lnTo>
                    <a:lnTo>
                      <a:pt x="22760" y="0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0"/>
                    </a:lnTo>
                    <a:lnTo>
                      <a:pt x="23352" y="0"/>
                    </a:lnTo>
                    <a:lnTo>
                      <a:pt x="23397" y="9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9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0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0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9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78"/>
              <p:cNvSpPr>
                <a:spLocks/>
              </p:cNvSpPr>
              <p:nvPr/>
            </p:nvSpPr>
            <p:spPr bwMode="auto">
              <a:xfrm flipV="1">
                <a:off x="1814513" y="5875339"/>
                <a:ext cx="6118225" cy="36513"/>
              </a:xfrm>
              <a:custGeom>
                <a:avLst/>
                <a:gdLst>
                  <a:gd name="T0" fmla="*/ 364 w 27266"/>
                  <a:gd name="T1" fmla="*/ 0 h 212"/>
                  <a:gd name="T2" fmla="*/ 819 w 27266"/>
                  <a:gd name="T3" fmla="*/ 0 h 212"/>
                  <a:gd name="T4" fmla="*/ 1274 w 27266"/>
                  <a:gd name="T5" fmla="*/ 0 h 212"/>
                  <a:gd name="T6" fmla="*/ 1729 w 27266"/>
                  <a:gd name="T7" fmla="*/ 0 h 212"/>
                  <a:gd name="T8" fmla="*/ 2184 w 27266"/>
                  <a:gd name="T9" fmla="*/ 0 h 212"/>
                  <a:gd name="T10" fmla="*/ 2639 w 27266"/>
                  <a:gd name="T11" fmla="*/ 0 h 212"/>
                  <a:gd name="T12" fmla="*/ 3095 w 27266"/>
                  <a:gd name="T13" fmla="*/ 0 h 212"/>
                  <a:gd name="T14" fmla="*/ 3550 w 27266"/>
                  <a:gd name="T15" fmla="*/ 0 h 212"/>
                  <a:gd name="T16" fmla="*/ 4005 w 27266"/>
                  <a:gd name="T17" fmla="*/ 0 h 212"/>
                  <a:gd name="T18" fmla="*/ 4460 w 27266"/>
                  <a:gd name="T19" fmla="*/ 0 h 212"/>
                  <a:gd name="T20" fmla="*/ 4916 w 27266"/>
                  <a:gd name="T21" fmla="*/ 0 h 212"/>
                  <a:gd name="T22" fmla="*/ 5371 w 27266"/>
                  <a:gd name="T23" fmla="*/ 0 h 212"/>
                  <a:gd name="T24" fmla="*/ 5826 w 27266"/>
                  <a:gd name="T25" fmla="*/ 0 h 212"/>
                  <a:gd name="T26" fmla="*/ 6281 w 27266"/>
                  <a:gd name="T27" fmla="*/ 0 h 212"/>
                  <a:gd name="T28" fmla="*/ 6736 w 27266"/>
                  <a:gd name="T29" fmla="*/ 0 h 212"/>
                  <a:gd name="T30" fmla="*/ 7192 w 27266"/>
                  <a:gd name="T31" fmla="*/ 0 h 212"/>
                  <a:gd name="T32" fmla="*/ 7647 w 27266"/>
                  <a:gd name="T33" fmla="*/ 0 h 212"/>
                  <a:gd name="T34" fmla="*/ 8102 w 27266"/>
                  <a:gd name="T35" fmla="*/ 0 h 212"/>
                  <a:gd name="T36" fmla="*/ 8557 w 27266"/>
                  <a:gd name="T37" fmla="*/ 0 h 212"/>
                  <a:gd name="T38" fmla="*/ 9012 w 27266"/>
                  <a:gd name="T39" fmla="*/ 0 h 212"/>
                  <a:gd name="T40" fmla="*/ 9468 w 27266"/>
                  <a:gd name="T41" fmla="*/ 0 h 212"/>
                  <a:gd name="T42" fmla="*/ 9923 w 27266"/>
                  <a:gd name="T43" fmla="*/ 19 h 212"/>
                  <a:gd name="T44" fmla="*/ 10378 w 27266"/>
                  <a:gd name="T45" fmla="*/ 0 h 212"/>
                  <a:gd name="T46" fmla="*/ 10833 w 27266"/>
                  <a:gd name="T47" fmla="*/ 9 h 212"/>
                  <a:gd name="T48" fmla="*/ 11289 w 27266"/>
                  <a:gd name="T49" fmla="*/ 77 h 212"/>
                  <a:gd name="T50" fmla="*/ 11744 w 27266"/>
                  <a:gd name="T51" fmla="*/ 0 h 212"/>
                  <a:gd name="T52" fmla="*/ 12199 w 27266"/>
                  <a:gd name="T53" fmla="*/ 0 h 212"/>
                  <a:gd name="T54" fmla="*/ 12654 w 27266"/>
                  <a:gd name="T55" fmla="*/ 0 h 212"/>
                  <a:gd name="T56" fmla="*/ 13109 w 27266"/>
                  <a:gd name="T57" fmla="*/ 0 h 212"/>
                  <a:gd name="T58" fmla="*/ 13565 w 27266"/>
                  <a:gd name="T59" fmla="*/ 0 h 212"/>
                  <a:gd name="T60" fmla="*/ 14020 w 27266"/>
                  <a:gd name="T61" fmla="*/ 0 h 212"/>
                  <a:gd name="T62" fmla="*/ 14475 w 27266"/>
                  <a:gd name="T63" fmla="*/ 0 h 212"/>
                  <a:gd name="T64" fmla="*/ 14930 w 27266"/>
                  <a:gd name="T65" fmla="*/ 0 h 212"/>
                  <a:gd name="T66" fmla="*/ 15385 w 27266"/>
                  <a:gd name="T67" fmla="*/ 0 h 212"/>
                  <a:gd name="T68" fmla="*/ 15841 w 27266"/>
                  <a:gd name="T69" fmla="*/ 0 h 212"/>
                  <a:gd name="T70" fmla="*/ 16296 w 27266"/>
                  <a:gd name="T71" fmla="*/ 0 h 212"/>
                  <a:gd name="T72" fmla="*/ 16751 w 27266"/>
                  <a:gd name="T73" fmla="*/ 0 h 212"/>
                  <a:gd name="T74" fmla="*/ 17206 w 27266"/>
                  <a:gd name="T75" fmla="*/ 0 h 212"/>
                  <a:gd name="T76" fmla="*/ 17662 w 27266"/>
                  <a:gd name="T77" fmla="*/ 9 h 212"/>
                  <a:gd name="T78" fmla="*/ 18117 w 27266"/>
                  <a:gd name="T79" fmla="*/ 0 h 212"/>
                  <a:gd name="T80" fmla="*/ 18572 w 27266"/>
                  <a:gd name="T81" fmla="*/ 0 h 212"/>
                  <a:gd name="T82" fmla="*/ 19027 w 27266"/>
                  <a:gd name="T83" fmla="*/ 0 h 212"/>
                  <a:gd name="T84" fmla="*/ 19482 w 27266"/>
                  <a:gd name="T85" fmla="*/ 9 h 212"/>
                  <a:gd name="T86" fmla="*/ 19938 w 27266"/>
                  <a:gd name="T87" fmla="*/ 0 h 212"/>
                  <a:gd name="T88" fmla="*/ 20393 w 27266"/>
                  <a:gd name="T89" fmla="*/ 0 h 212"/>
                  <a:gd name="T90" fmla="*/ 20848 w 27266"/>
                  <a:gd name="T91" fmla="*/ 0 h 212"/>
                  <a:gd name="T92" fmla="*/ 21303 w 27266"/>
                  <a:gd name="T93" fmla="*/ 0 h 212"/>
                  <a:gd name="T94" fmla="*/ 21758 w 27266"/>
                  <a:gd name="T95" fmla="*/ 0 h 212"/>
                  <a:gd name="T96" fmla="*/ 22214 w 27266"/>
                  <a:gd name="T97" fmla="*/ 0 h 212"/>
                  <a:gd name="T98" fmla="*/ 22669 w 27266"/>
                  <a:gd name="T99" fmla="*/ 0 h 212"/>
                  <a:gd name="T100" fmla="*/ 23124 w 27266"/>
                  <a:gd name="T101" fmla="*/ 0 h 212"/>
                  <a:gd name="T102" fmla="*/ 23579 w 27266"/>
                  <a:gd name="T103" fmla="*/ 0 h 212"/>
                  <a:gd name="T104" fmla="*/ 24034 w 27266"/>
                  <a:gd name="T105" fmla="*/ 0 h 212"/>
                  <a:gd name="T106" fmla="*/ 24490 w 27266"/>
                  <a:gd name="T107" fmla="*/ 0 h 212"/>
                  <a:gd name="T108" fmla="*/ 24945 w 27266"/>
                  <a:gd name="T109" fmla="*/ 0 h 212"/>
                  <a:gd name="T110" fmla="*/ 25400 w 27266"/>
                  <a:gd name="T111" fmla="*/ 0 h 212"/>
                  <a:gd name="T112" fmla="*/ 25855 w 27266"/>
                  <a:gd name="T113" fmla="*/ 0 h 212"/>
                  <a:gd name="T114" fmla="*/ 26311 w 27266"/>
                  <a:gd name="T115" fmla="*/ 0 h 212"/>
                  <a:gd name="T116" fmla="*/ 26766 w 27266"/>
                  <a:gd name="T117" fmla="*/ 0 h 212"/>
                  <a:gd name="T118" fmla="*/ 27221 w 27266"/>
                  <a:gd name="T119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212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9"/>
                    </a:lnTo>
                    <a:lnTo>
                      <a:pt x="318" y="0"/>
                    </a:lnTo>
                    <a:lnTo>
                      <a:pt x="364" y="0"/>
                    </a:lnTo>
                    <a:lnTo>
                      <a:pt x="409" y="19"/>
                    </a:lnTo>
                    <a:lnTo>
                      <a:pt x="455" y="9"/>
                    </a:lnTo>
                    <a:lnTo>
                      <a:pt x="500" y="0"/>
                    </a:lnTo>
                    <a:lnTo>
                      <a:pt x="546" y="0"/>
                    </a:lnTo>
                    <a:lnTo>
                      <a:pt x="591" y="0"/>
                    </a:lnTo>
                    <a:lnTo>
                      <a:pt x="637" y="0"/>
                    </a:lnTo>
                    <a:lnTo>
                      <a:pt x="682" y="9"/>
                    </a:lnTo>
                    <a:lnTo>
                      <a:pt x="728" y="9"/>
                    </a:lnTo>
                    <a:lnTo>
                      <a:pt x="773" y="0"/>
                    </a:lnTo>
                    <a:lnTo>
                      <a:pt x="819" y="0"/>
                    </a:lnTo>
                    <a:lnTo>
                      <a:pt x="864" y="0"/>
                    </a:lnTo>
                    <a:lnTo>
                      <a:pt x="910" y="0"/>
                    </a:lnTo>
                    <a:lnTo>
                      <a:pt x="955" y="0"/>
                    </a:lnTo>
                    <a:lnTo>
                      <a:pt x="1001" y="0"/>
                    </a:lnTo>
                    <a:lnTo>
                      <a:pt x="1046" y="0"/>
                    </a:lnTo>
                    <a:lnTo>
                      <a:pt x="1092" y="0"/>
                    </a:lnTo>
                    <a:lnTo>
                      <a:pt x="1137" y="0"/>
                    </a:lnTo>
                    <a:lnTo>
                      <a:pt x="1183" y="0"/>
                    </a:lnTo>
                    <a:lnTo>
                      <a:pt x="1228" y="0"/>
                    </a:lnTo>
                    <a:lnTo>
                      <a:pt x="1274" y="0"/>
                    </a:lnTo>
                    <a:lnTo>
                      <a:pt x="1319" y="0"/>
                    </a:lnTo>
                    <a:lnTo>
                      <a:pt x="1365" y="0"/>
                    </a:lnTo>
                    <a:lnTo>
                      <a:pt x="1411" y="0"/>
                    </a:lnTo>
                    <a:lnTo>
                      <a:pt x="1456" y="0"/>
                    </a:lnTo>
                    <a:lnTo>
                      <a:pt x="1502" y="0"/>
                    </a:lnTo>
                    <a:lnTo>
                      <a:pt x="1547" y="0"/>
                    </a:lnTo>
                    <a:lnTo>
                      <a:pt x="1593" y="0"/>
                    </a:lnTo>
                    <a:lnTo>
                      <a:pt x="1638" y="0"/>
                    </a:lnTo>
                    <a:lnTo>
                      <a:pt x="1684" y="0"/>
                    </a:lnTo>
                    <a:lnTo>
                      <a:pt x="1729" y="0"/>
                    </a:lnTo>
                    <a:lnTo>
                      <a:pt x="1775" y="0"/>
                    </a:lnTo>
                    <a:lnTo>
                      <a:pt x="1820" y="0"/>
                    </a:lnTo>
                    <a:lnTo>
                      <a:pt x="1866" y="0"/>
                    </a:lnTo>
                    <a:lnTo>
                      <a:pt x="1911" y="0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0"/>
                    </a:lnTo>
                    <a:lnTo>
                      <a:pt x="2093" y="0"/>
                    </a:lnTo>
                    <a:lnTo>
                      <a:pt x="2139" y="0"/>
                    </a:lnTo>
                    <a:lnTo>
                      <a:pt x="2184" y="0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0"/>
                    </a:lnTo>
                    <a:lnTo>
                      <a:pt x="2366" y="0"/>
                    </a:lnTo>
                    <a:lnTo>
                      <a:pt x="2412" y="0"/>
                    </a:lnTo>
                    <a:lnTo>
                      <a:pt x="2457" y="0"/>
                    </a:lnTo>
                    <a:lnTo>
                      <a:pt x="2503" y="0"/>
                    </a:lnTo>
                    <a:lnTo>
                      <a:pt x="2548" y="0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0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0"/>
                    </a:lnTo>
                    <a:lnTo>
                      <a:pt x="3550" y="0"/>
                    </a:lnTo>
                    <a:lnTo>
                      <a:pt x="3595" y="0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0"/>
                    </a:lnTo>
                    <a:lnTo>
                      <a:pt x="5189" y="0"/>
                    </a:lnTo>
                    <a:lnTo>
                      <a:pt x="5234" y="0"/>
                    </a:lnTo>
                    <a:lnTo>
                      <a:pt x="5280" y="0"/>
                    </a:lnTo>
                    <a:lnTo>
                      <a:pt x="5325" y="0"/>
                    </a:lnTo>
                    <a:lnTo>
                      <a:pt x="5371" y="0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0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0"/>
                    </a:lnTo>
                    <a:lnTo>
                      <a:pt x="6236" y="0"/>
                    </a:lnTo>
                    <a:lnTo>
                      <a:pt x="6281" y="0"/>
                    </a:lnTo>
                    <a:lnTo>
                      <a:pt x="6327" y="0"/>
                    </a:lnTo>
                    <a:lnTo>
                      <a:pt x="6372" y="0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0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0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0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0"/>
                    </a:lnTo>
                    <a:lnTo>
                      <a:pt x="8102" y="0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0"/>
                    </a:lnTo>
                    <a:lnTo>
                      <a:pt x="8466" y="0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0"/>
                    </a:lnTo>
                    <a:lnTo>
                      <a:pt x="8648" y="0"/>
                    </a:lnTo>
                    <a:lnTo>
                      <a:pt x="8694" y="0"/>
                    </a:lnTo>
                    <a:lnTo>
                      <a:pt x="8739" y="0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0"/>
                    </a:lnTo>
                    <a:lnTo>
                      <a:pt x="8921" y="0"/>
                    </a:lnTo>
                    <a:lnTo>
                      <a:pt x="8967" y="0"/>
                    </a:lnTo>
                    <a:lnTo>
                      <a:pt x="9012" y="0"/>
                    </a:lnTo>
                    <a:lnTo>
                      <a:pt x="9058" y="0"/>
                    </a:lnTo>
                    <a:lnTo>
                      <a:pt x="9104" y="0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0"/>
                    </a:lnTo>
                    <a:lnTo>
                      <a:pt x="9286" y="0"/>
                    </a:lnTo>
                    <a:lnTo>
                      <a:pt x="9331" y="0"/>
                    </a:lnTo>
                    <a:lnTo>
                      <a:pt x="9377" y="0"/>
                    </a:lnTo>
                    <a:lnTo>
                      <a:pt x="9422" y="0"/>
                    </a:lnTo>
                    <a:lnTo>
                      <a:pt x="9468" y="0"/>
                    </a:lnTo>
                    <a:lnTo>
                      <a:pt x="9513" y="0"/>
                    </a:lnTo>
                    <a:lnTo>
                      <a:pt x="9559" y="0"/>
                    </a:lnTo>
                    <a:lnTo>
                      <a:pt x="9604" y="0"/>
                    </a:lnTo>
                    <a:lnTo>
                      <a:pt x="9650" y="0"/>
                    </a:lnTo>
                    <a:lnTo>
                      <a:pt x="9695" y="0"/>
                    </a:lnTo>
                    <a:lnTo>
                      <a:pt x="9741" y="19"/>
                    </a:lnTo>
                    <a:lnTo>
                      <a:pt x="9786" y="9"/>
                    </a:lnTo>
                    <a:lnTo>
                      <a:pt x="9832" y="0"/>
                    </a:lnTo>
                    <a:lnTo>
                      <a:pt x="9877" y="0"/>
                    </a:lnTo>
                    <a:lnTo>
                      <a:pt x="9923" y="19"/>
                    </a:lnTo>
                    <a:lnTo>
                      <a:pt x="9968" y="0"/>
                    </a:lnTo>
                    <a:lnTo>
                      <a:pt x="10014" y="0"/>
                    </a:lnTo>
                    <a:lnTo>
                      <a:pt x="10059" y="0"/>
                    </a:lnTo>
                    <a:lnTo>
                      <a:pt x="10105" y="0"/>
                    </a:lnTo>
                    <a:lnTo>
                      <a:pt x="10150" y="0"/>
                    </a:lnTo>
                    <a:lnTo>
                      <a:pt x="10196" y="0"/>
                    </a:lnTo>
                    <a:lnTo>
                      <a:pt x="10242" y="0"/>
                    </a:lnTo>
                    <a:lnTo>
                      <a:pt x="10287" y="0"/>
                    </a:lnTo>
                    <a:lnTo>
                      <a:pt x="10333" y="0"/>
                    </a:lnTo>
                    <a:lnTo>
                      <a:pt x="10378" y="0"/>
                    </a:lnTo>
                    <a:lnTo>
                      <a:pt x="10424" y="0"/>
                    </a:lnTo>
                    <a:lnTo>
                      <a:pt x="10469" y="0"/>
                    </a:lnTo>
                    <a:lnTo>
                      <a:pt x="10515" y="0"/>
                    </a:lnTo>
                    <a:lnTo>
                      <a:pt x="10560" y="0"/>
                    </a:lnTo>
                    <a:lnTo>
                      <a:pt x="10606" y="0"/>
                    </a:lnTo>
                    <a:lnTo>
                      <a:pt x="10651" y="0"/>
                    </a:lnTo>
                    <a:lnTo>
                      <a:pt x="10697" y="0"/>
                    </a:lnTo>
                    <a:lnTo>
                      <a:pt x="10742" y="0"/>
                    </a:lnTo>
                    <a:lnTo>
                      <a:pt x="10788" y="0"/>
                    </a:lnTo>
                    <a:lnTo>
                      <a:pt x="10833" y="9"/>
                    </a:lnTo>
                    <a:lnTo>
                      <a:pt x="10879" y="0"/>
                    </a:lnTo>
                    <a:lnTo>
                      <a:pt x="10924" y="0"/>
                    </a:lnTo>
                    <a:lnTo>
                      <a:pt x="10970" y="0"/>
                    </a:lnTo>
                    <a:lnTo>
                      <a:pt x="11015" y="0"/>
                    </a:lnTo>
                    <a:lnTo>
                      <a:pt x="11061" y="48"/>
                    </a:lnTo>
                    <a:lnTo>
                      <a:pt x="11106" y="106"/>
                    </a:lnTo>
                    <a:lnTo>
                      <a:pt x="11152" y="212"/>
                    </a:lnTo>
                    <a:lnTo>
                      <a:pt x="11197" y="115"/>
                    </a:lnTo>
                    <a:lnTo>
                      <a:pt x="11243" y="193"/>
                    </a:lnTo>
                    <a:lnTo>
                      <a:pt x="11289" y="77"/>
                    </a:lnTo>
                    <a:lnTo>
                      <a:pt x="11334" y="183"/>
                    </a:lnTo>
                    <a:lnTo>
                      <a:pt x="11380" y="86"/>
                    </a:lnTo>
                    <a:lnTo>
                      <a:pt x="11425" y="38"/>
                    </a:lnTo>
                    <a:lnTo>
                      <a:pt x="11471" y="0"/>
                    </a:lnTo>
                    <a:lnTo>
                      <a:pt x="11516" y="0"/>
                    </a:lnTo>
                    <a:lnTo>
                      <a:pt x="11562" y="0"/>
                    </a:lnTo>
                    <a:lnTo>
                      <a:pt x="11607" y="0"/>
                    </a:lnTo>
                    <a:lnTo>
                      <a:pt x="11653" y="0"/>
                    </a:lnTo>
                    <a:lnTo>
                      <a:pt x="11698" y="0"/>
                    </a:lnTo>
                    <a:lnTo>
                      <a:pt x="11744" y="0"/>
                    </a:lnTo>
                    <a:lnTo>
                      <a:pt x="11789" y="0"/>
                    </a:lnTo>
                    <a:lnTo>
                      <a:pt x="11835" y="0"/>
                    </a:lnTo>
                    <a:lnTo>
                      <a:pt x="11880" y="0"/>
                    </a:lnTo>
                    <a:lnTo>
                      <a:pt x="11926" y="0"/>
                    </a:lnTo>
                    <a:lnTo>
                      <a:pt x="11971" y="0"/>
                    </a:lnTo>
                    <a:lnTo>
                      <a:pt x="12017" y="0"/>
                    </a:lnTo>
                    <a:lnTo>
                      <a:pt x="12062" y="0"/>
                    </a:lnTo>
                    <a:lnTo>
                      <a:pt x="12108" y="0"/>
                    </a:lnTo>
                    <a:lnTo>
                      <a:pt x="12153" y="0"/>
                    </a:lnTo>
                    <a:lnTo>
                      <a:pt x="12199" y="0"/>
                    </a:lnTo>
                    <a:lnTo>
                      <a:pt x="12244" y="0"/>
                    </a:lnTo>
                    <a:lnTo>
                      <a:pt x="12290" y="0"/>
                    </a:lnTo>
                    <a:lnTo>
                      <a:pt x="12336" y="0"/>
                    </a:lnTo>
                    <a:lnTo>
                      <a:pt x="12381" y="0"/>
                    </a:lnTo>
                    <a:lnTo>
                      <a:pt x="12427" y="0"/>
                    </a:lnTo>
                    <a:lnTo>
                      <a:pt x="12472" y="0"/>
                    </a:lnTo>
                    <a:lnTo>
                      <a:pt x="12518" y="0"/>
                    </a:lnTo>
                    <a:lnTo>
                      <a:pt x="12563" y="0"/>
                    </a:lnTo>
                    <a:lnTo>
                      <a:pt x="12609" y="0"/>
                    </a:lnTo>
                    <a:lnTo>
                      <a:pt x="12654" y="0"/>
                    </a:lnTo>
                    <a:lnTo>
                      <a:pt x="12700" y="0"/>
                    </a:lnTo>
                    <a:lnTo>
                      <a:pt x="12745" y="0"/>
                    </a:lnTo>
                    <a:lnTo>
                      <a:pt x="12791" y="0"/>
                    </a:lnTo>
                    <a:lnTo>
                      <a:pt x="12836" y="0"/>
                    </a:lnTo>
                    <a:lnTo>
                      <a:pt x="12882" y="0"/>
                    </a:lnTo>
                    <a:lnTo>
                      <a:pt x="12927" y="0"/>
                    </a:lnTo>
                    <a:lnTo>
                      <a:pt x="12973" y="0"/>
                    </a:lnTo>
                    <a:lnTo>
                      <a:pt x="13018" y="9"/>
                    </a:lnTo>
                    <a:lnTo>
                      <a:pt x="13064" y="0"/>
                    </a:lnTo>
                    <a:lnTo>
                      <a:pt x="13109" y="0"/>
                    </a:lnTo>
                    <a:lnTo>
                      <a:pt x="13155" y="0"/>
                    </a:lnTo>
                    <a:lnTo>
                      <a:pt x="13200" y="0"/>
                    </a:lnTo>
                    <a:lnTo>
                      <a:pt x="13246" y="0"/>
                    </a:lnTo>
                    <a:lnTo>
                      <a:pt x="13291" y="0"/>
                    </a:lnTo>
                    <a:lnTo>
                      <a:pt x="13337" y="0"/>
                    </a:lnTo>
                    <a:lnTo>
                      <a:pt x="13383" y="0"/>
                    </a:lnTo>
                    <a:lnTo>
                      <a:pt x="13428" y="0"/>
                    </a:lnTo>
                    <a:lnTo>
                      <a:pt x="13474" y="0"/>
                    </a:lnTo>
                    <a:lnTo>
                      <a:pt x="13519" y="0"/>
                    </a:lnTo>
                    <a:lnTo>
                      <a:pt x="13565" y="0"/>
                    </a:lnTo>
                    <a:lnTo>
                      <a:pt x="13610" y="0"/>
                    </a:lnTo>
                    <a:lnTo>
                      <a:pt x="13656" y="0"/>
                    </a:lnTo>
                    <a:lnTo>
                      <a:pt x="13701" y="0"/>
                    </a:lnTo>
                    <a:lnTo>
                      <a:pt x="13747" y="0"/>
                    </a:lnTo>
                    <a:lnTo>
                      <a:pt x="13792" y="0"/>
                    </a:lnTo>
                    <a:lnTo>
                      <a:pt x="13838" y="0"/>
                    </a:lnTo>
                    <a:lnTo>
                      <a:pt x="13883" y="0"/>
                    </a:lnTo>
                    <a:lnTo>
                      <a:pt x="13929" y="0"/>
                    </a:lnTo>
                    <a:lnTo>
                      <a:pt x="13974" y="0"/>
                    </a:lnTo>
                    <a:lnTo>
                      <a:pt x="14020" y="0"/>
                    </a:lnTo>
                    <a:lnTo>
                      <a:pt x="14065" y="0"/>
                    </a:lnTo>
                    <a:lnTo>
                      <a:pt x="14111" y="0"/>
                    </a:lnTo>
                    <a:lnTo>
                      <a:pt x="14156" y="0"/>
                    </a:lnTo>
                    <a:lnTo>
                      <a:pt x="14202" y="0"/>
                    </a:lnTo>
                    <a:lnTo>
                      <a:pt x="14247" y="0"/>
                    </a:lnTo>
                    <a:lnTo>
                      <a:pt x="14293" y="0"/>
                    </a:lnTo>
                    <a:lnTo>
                      <a:pt x="14338" y="0"/>
                    </a:lnTo>
                    <a:lnTo>
                      <a:pt x="14384" y="9"/>
                    </a:lnTo>
                    <a:lnTo>
                      <a:pt x="14429" y="0"/>
                    </a:lnTo>
                    <a:lnTo>
                      <a:pt x="14475" y="0"/>
                    </a:lnTo>
                    <a:lnTo>
                      <a:pt x="14521" y="0"/>
                    </a:lnTo>
                    <a:lnTo>
                      <a:pt x="14566" y="9"/>
                    </a:lnTo>
                    <a:lnTo>
                      <a:pt x="14612" y="0"/>
                    </a:lnTo>
                    <a:lnTo>
                      <a:pt x="14657" y="0"/>
                    </a:lnTo>
                    <a:lnTo>
                      <a:pt x="14703" y="0"/>
                    </a:lnTo>
                    <a:lnTo>
                      <a:pt x="14748" y="0"/>
                    </a:lnTo>
                    <a:lnTo>
                      <a:pt x="14794" y="0"/>
                    </a:lnTo>
                    <a:lnTo>
                      <a:pt x="14839" y="9"/>
                    </a:lnTo>
                    <a:lnTo>
                      <a:pt x="14885" y="0"/>
                    </a:lnTo>
                    <a:lnTo>
                      <a:pt x="14930" y="0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0"/>
                    </a:lnTo>
                    <a:lnTo>
                      <a:pt x="15112" y="0"/>
                    </a:lnTo>
                    <a:lnTo>
                      <a:pt x="15158" y="0"/>
                    </a:lnTo>
                    <a:lnTo>
                      <a:pt x="15203" y="0"/>
                    </a:lnTo>
                    <a:lnTo>
                      <a:pt x="15249" y="0"/>
                    </a:lnTo>
                    <a:lnTo>
                      <a:pt x="15294" y="0"/>
                    </a:lnTo>
                    <a:lnTo>
                      <a:pt x="15340" y="0"/>
                    </a:lnTo>
                    <a:lnTo>
                      <a:pt x="15385" y="0"/>
                    </a:lnTo>
                    <a:lnTo>
                      <a:pt x="15431" y="0"/>
                    </a:lnTo>
                    <a:lnTo>
                      <a:pt x="15476" y="0"/>
                    </a:lnTo>
                    <a:lnTo>
                      <a:pt x="15522" y="0"/>
                    </a:lnTo>
                    <a:lnTo>
                      <a:pt x="15568" y="0"/>
                    </a:lnTo>
                    <a:lnTo>
                      <a:pt x="15613" y="9"/>
                    </a:lnTo>
                    <a:lnTo>
                      <a:pt x="15659" y="0"/>
                    </a:lnTo>
                    <a:lnTo>
                      <a:pt x="15704" y="0"/>
                    </a:lnTo>
                    <a:lnTo>
                      <a:pt x="15750" y="0"/>
                    </a:lnTo>
                    <a:lnTo>
                      <a:pt x="15795" y="0"/>
                    </a:lnTo>
                    <a:lnTo>
                      <a:pt x="15841" y="0"/>
                    </a:lnTo>
                    <a:lnTo>
                      <a:pt x="15886" y="0"/>
                    </a:lnTo>
                    <a:lnTo>
                      <a:pt x="15932" y="0"/>
                    </a:lnTo>
                    <a:lnTo>
                      <a:pt x="15977" y="9"/>
                    </a:lnTo>
                    <a:lnTo>
                      <a:pt x="16023" y="0"/>
                    </a:lnTo>
                    <a:lnTo>
                      <a:pt x="16068" y="0"/>
                    </a:lnTo>
                    <a:lnTo>
                      <a:pt x="16114" y="0"/>
                    </a:lnTo>
                    <a:lnTo>
                      <a:pt x="16159" y="0"/>
                    </a:lnTo>
                    <a:lnTo>
                      <a:pt x="16205" y="0"/>
                    </a:lnTo>
                    <a:lnTo>
                      <a:pt x="16250" y="0"/>
                    </a:lnTo>
                    <a:lnTo>
                      <a:pt x="16296" y="0"/>
                    </a:lnTo>
                    <a:lnTo>
                      <a:pt x="16341" y="0"/>
                    </a:lnTo>
                    <a:lnTo>
                      <a:pt x="16387" y="0"/>
                    </a:lnTo>
                    <a:lnTo>
                      <a:pt x="16432" y="0"/>
                    </a:lnTo>
                    <a:lnTo>
                      <a:pt x="16478" y="0"/>
                    </a:lnTo>
                    <a:lnTo>
                      <a:pt x="16523" y="0"/>
                    </a:lnTo>
                    <a:lnTo>
                      <a:pt x="16569" y="9"/>
                    </a:lnTo>
                    <a:lnTo>
                      <a:pt x="16615" y="0"/>
                    </a:lnTo>
                    <a:lnTo>
                      <a:pt x="16660" y="0"/>
                    </a:lnTo>
                    <a:lnTo>
                      <a:pt x="16706" y="0"/>
                    </a:lnTo>
                    <a:lnTo>
                      <a:pt x="16751" y="0"/>
                    </a:lnTo>
                    <a:lnTo>
                      <a:pt x="16797" y="9"/>
                    </a:lnTo>
                    <a:lnTo>
                      <a:pt x="16842" y="0"/>
                    </a:lnTo>
                    <a:lnTo>
                      <a:pt x="16888" y="0"/>
                    </a:lnTo>
                    <a:lnTo>
                      <a:pt x="16933" y="0"/>
                    </a:lnTo>
                    <a:lnTo>
                      <a:pt x="16979" y="0"/>
                    </a:lnTo>
                    <a:lnTo>
                      <a:pt x="17024" y="0"/>
                    </a:lnTo>
                    <a:lnTo>
                      <a:pt x="17070" y="0"/>
                    </a:lnTo>
                    <a:lnTo>
                      <a:pt x="17115" y="9"/>
                    </a:lnTo>
                    <a:lnTo>
                      <a:pt x="17161" y="9"/>
                    </a:lnTo>
                    <a:lnTo>
                      <a:pt x="17206" y="0"/>
                    </a:lnTo>
                    <a:lnTo>
                      <a:pt x="17252" y="0"/>
                    </a:lnTo>
                    <a:lnTo>
                      <a:pt x="17297" y="9"/>
                    </a:lnTo>
                    <a:lnTo>
                      <a:pt x="17343" y="0"/>
                    </a:lnTo>
                    <a:lnTo>
                      <a:pt x="17388" y="0"/>
                    </a:lnTo>
                    <a:lnTo>
                      <a:pt x="17434" y="0"/>
                    </a:lnTo>
                    <a:lnTo>
                      <a:pt x="17479" y="0"/>
                    </a:lnTo>
                    <a:lnTo>
                      <a:pt x="17525" y="0"/>
                    </a:lnTo>
                    <a:lnTo>
                      <a:pt x="17570" y="0"/>
                    </a:lnTo>
                    <a:lnTo>
                      <a:pt x="17616" y="0"/>
                    </a:lnTo>
                    <a:lnTo>
                      <a:pt x="17662" y="9"/>
                    </a:lnTo>
                    <a:lnTo>
                      <a:pt x="17707" y="0"/>
                    </a:lnTo>
                    <a:lnTo>
                      <a:pt x="17753" y="0"/>
                    </a:lnTo>
                    <a:lnTo>
                      <a:pt x="17798" y="0"/>
                    </a:lnTo>
                    <a:lnTo>
                      <a:pt x="17844" y="0"/>
                    </a:lnTo>
                    <a:lnTo>
                      <a:pt x="17889" y="0"/>
                    </a:lnTo>
                    <a:lnTo>
                      <a:pt x="17935" y="0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0"/>
                    </a:lnTo>
                    <a:lnTo>
                      <a:pt x="18117" y="0"/>
                    </a:lnTo>
                    <a:lnTo>
                      <a:pt x="18162" y="0"/>
                    </a:lnTo>
                    <a:lnTo>
                      <a:pt x="18208" y="0"/>
                    </a:lnTo>
                    <a:lnTo>
                      <a:pt x="18253" y="0"/>
                    </a:lnTo>
                    <a:lnTo>
                      <a:pt x="18299" y="0"/>
                    </a:lnTo>
                    <a:lnTo>
                      <a:pt x="18344" y="0"/>
                    </a:lnTo>
                    <a:lnTo>
                      <a:pt x="18390" y="0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0"/>
                    </a:lnTo>
                    <a:lnTo>
                      <a:pt x="18617" y="0"/>
                    </a:lnTo>
                    <a:lnTo>
                      <a:pt x="18663" y="0"/>
                    </a:lnTo>
                    <a:lnTo>
                      <a:pt x="18708" y="0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0"/>
                    </a:lnTo>
                    <a:lnTo>
                      <a:pt x="18891" y="0"/>
                    </a:lnTo>
                    <a:lnTo>
                      <a:pt x="18936" y="0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0"/>
                    </a:lnTo>
                    <a:lnTo>
                      <a:pt x="19118" y="0"/>
                    </a:lnTo>
                    <a:lnTo>
                      <a:pt x="19164" y="0"/>
                    </a:lnTo>
                    <a:lnTo>
                      <a:pt x="19209" y="0"/>
                    </a:lnTo>
                    <a:lnTo>
                      <a:pt x="19255" y="0"/>
                    </a:lnTo>
                    <a:lnTo>
                      <a:pt x="19300" y="9"/>
                    </a:lnTo>
                    <a:lnTo>
                      <a:pt x="19346" y="0"/>
                    </a:lnTo>
                    <a:lnTo>
                      <a:pt x="19391" y="0"/>
                    </a:lnTo>
                    <a:lnTo>
                      <a:pt x="19437" y="0"/>
                    </a:lnTo>
                    <a:lnTo>
                      <a:pt x="19482" y="9"/>
                    </a:lnTo>
                    <a:lnTo>
                      <a:pt x="19528" y="0"/>
                    </a:lnTo>
                    <a:lnTo>
                      <a:pt x="19573" y="9"/>
                    </a:lnTo>
                    <a:lnTo>
                      <a:pt x="19619" y="9"/>
                    </a:lnTo>
                    <a:lnTo>
                      <a:pt x="19664" y="9"/>
                    </a:lnTo>
                    <a:lnTo>
                      <a:pt x="19710" y="0"/>
                    </a:lnTo>
                    <a:lnTo>
                      <a:pt x="19755" y="0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0"/>
                    </a:lnTo>
                    <a:lnTo>
                      <a:pt x="19983" y="0"/>
                    </a:lnTo>
                    <a:lnTo>
                      <a:pt x="20029" y="0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0"/>
                    </a:lnTo>
                    <a:lnTo>
                      <a:pt x="20256" y="0"/>
                    </a:lnTo>
                    <a:lnTo>
                      <a:pt x="20302" y="0"/>
                    </a:lnTo>
                    <a:lnTo>
                      <a:pt x="20347" y="0"/>
                    </a:lnTo>
                    <a:lnTo>
                      <a:pt x="20393" y="0"/>
                    </a:lnTo>
                    <a:lnTo>
                      <a:pt x="20438" y="0"/>
                    </a:lnTo>
                    <a:lnTo>
                      <a:pt x="20484" y="0"/>
                    </a:lnTo>
                    <a:lnTo>
                      <a:pt x="20529" y="0"/>
                    </a:lnTo>
                    <a:lnTo>
                      <a:pt x="20575" y="0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0"/>
                    </a:lnTo>
                    <a:lnTo>
                      <a:pt x="20802" y="9"/>
                    </a:lnTo>
                    <a:lnTo>
                      <a:pt x="20848" y="0"/>
                    </a:lnTo>
                    <a:lnTo>
                      <a:pt x="20894" y="0"/>
                    </a:lnTo>
                    <a:lnTo>
                      <a:pt x="20939" y="0"/>
                    </a:lnTo>
                    <a:lnTo>
                      <a:pt x="20985" y="0"/>
                    </a:lnTo>
                    <a:lnTo>
                      <a:pt x="21030" y="0"/>
                    </a:lnTo>
                    <a:lnTo>
                      <a:pt x="21076" y="9"/>
                    </a:lnTo>
                    <a:lnTo>
                      <a:pt x="21121" y="0"/>
                    </a:lnTo>
                    <a:lnTo>
                      <a:pt x="21167" y="0"/>
                    </a:lnTo>
                    <a:lnTo>
                      <a:pt x="21212" y="0"/>
                    </a:lnTo>
                    <a:lnTo>
                      <a:pt x="21258" y="0"/>
                    </a:lnTo>
                    <a:lnTo>
                      <a:pt x="21303" y="0"/>
                    </a:lnTo>
                    <a:lnTo>
                      <a:pt x="21349" y="0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0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9"/>
                    </a:lnTo>
                    <a:lnTo>
                      <a:pt x="22532" y="0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0"/>
                    </a:lnTo>
                    <a:lnTo>
                      <a:pt x="22760" y="0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0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0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0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8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179"/>
              <p:cNvSpPr>
                <a:spLocks/>
              </p:cNvSpPr>
              <p:nvPr/>
            </p:nvSpPr>
            <p:spPr bwMode="auto">
              <a:xfrm flipV="1">
                <a:off x="1814513" y="5903914"/>
                <a:ext cx="6118225" cy="7938"/>
              </a:xfrm>
              <a:custGeom>
                <a:avLst/>
                <a:gdLst>
                  <a:gd name="T0" fmla="*/ 364 w 27266"/>
                  <a:gd name="T1" fmla="*/ 0 h 48"/>
                  <a:gd name="T2" fmla="*/ 819 w 27266"/>
                  <a:gd name="T3" fmla="*/ 0 h 48"/>
                  <a:gd name="T4" fmla="*/ 1274 w 27266"/>
                  <a:gd name="T5" fmla="*/ 0 h 48"/>
                  <a:gd name="T6" fmla="*/ 1729 w 27266"/>
                  <a:gd name="T7" fmla="*/ 0 h 48"/>
                  <a:gd name="T8" fmla="*/ 2184 w 27266"/>
                  <a:gd name="T9" fmla="*/ 0 h 48"/>
                  <a:gd name="T10" fmla="*/ 2639 w 27266"/>
                  <a:gd name="T11" fmla="*/ 0 h 48"/>
                  <a:gd name="T12" fmla="*/ 3095 w 27266"/>
                  <a:gd name="T13" fmla="*/ 0 h 48"/>
                  <a:gd name="T14" fmla="*/ 3550 w 27266"/>
                  <a:gd name="T15" fmla="*/ 0 h 48"/>
                  <a:gd name="T16" fmla="*/ 4005 w 27266"/>
                  <a:gd name="T17" fmla="*/ 0 h 48"/>
                  <a:gd name="T18" fmla="*/ 4460 w 27266"/>
                  <a:gd name="T19" fmla="*/ 0 h 48"/>
                  <a:gd name="T20" fmla="*/ 4916 w 27266"/>
                  <a:gd name="T21" fmla="*/ 0 h 48"/>
                  <a:gd name="T22" fmla="*/ 5371 w 27266"/>
                  <a:gd name="T23" fmla="*/ 0 h 48"/>
                  <a:gd name="T24" fmla="*/ 5826 w 27266"/>
                  <a:gd name="T25" fmla="*/ 0 h 48"/>
                  <a:gd name="T26" fmla="*/ 6281 w 27266"/>
                  <a:gd name="T27" fmla="*/ 0 h 48"/>
                  <a:gd name="T28" fmla="*/ 6736 w 27266"/>
                  <a:gd name="T29" fmla="*/ 0 h 48"/>
                  <a:gd name="T30" fmla="*/ 7192 w 27266"/>
                  <a:gd name="T31" fmla="*/ 0 h 48"/>
                  <a:gd name="T32" fmla="*/ 7647 w 27266"/>
                  <a:gd name="T33" fmla="*/ 0 h 48"/>
                  <a:gd name="T34" fmla="*/ 8102 w 27266"/>
                  <a:gd name="T35" fmla="*/ 0 h 48"/>
                  <a:gd name="T36" fmla="*/ 8557 w 27266"/>
                  <a:gd name="T37" fmla="*/ 0 h 48"/>
                  <a:gd name="T38" fmla="*/ 9012 w 27266"/>
                  <a:gd name="T39" fmla="*/ 0 h 48"/>
                  <a:gd name="T40" fmla="*/ 9468 w 27266"/>
                  <a:gd name="T41" fmla="*/ 0 h 48"/>
                  <a:gd name="T42" fmla="*/ 9923 w 27266"/>
                  <a:gd name="T43" fmla="*/ 0 h 48"/>
                  <a:gd name="T44" fmla="*/ 10378 w 27266"/>
                  <a:gd name="T45" fmla="*/ 0 h 48"/>
                  <a:gd name="T46" fmla="*/ 10833 w 27266"/>
                  <a:gd name="T47" fmla="*/ 0 h 48"/>
                  <a:gd name="T48" fmla="*/ 11289 w 27266"/>
                  <a:gd name="T49" fmla="*/ 48 h 48"/>
                  <a:gd name="T50" fmla="*/ 11744 w 27266"/>
                  <a:gd name="T51" fmla="*/ 0 h 48"/>
                  <a:gd name="T52" fmla="*/ 12199 w 27266"/>
                  <a:gd name="T53" fmla="*/ 0 h 48"/>
                  <a:gd name="T54" fmla="*/ 12654 w 27266"/>
                  <a:gd name="T55" fmla="*/ 0 h 48"/>
                  <a:gd name="T56" fmla="*/ 13109 w 27266"/>
                  <a:gd name="T57" fmla="*/ 0 h 48"/>
                  <a:gd name="T58" fmla="*/ 13565 w 27266"/>
                  <a:gd name="T59" fmla="*/ 0 h 48"/>
                  <a:gd name="T60" fmla="*/ 14020 w 27266"/>
                  <a:gd name="T61" fmla="*/ 0 h 48"/>
                  <a:gd name="T62" fmla="*/ 14475 w 27266"/>
                  <a:gd name="T63" fmla="*/ 0 h 48"/>
                  <a:gd name="T64" fmla="*/ 14930 w 27266"/>
                  <a:gd name="T65" fmla="*/ 0 h 48"/>
                  <a:gd name="T66" fmla="*/ 15385 w 27266"/>
                  <a:gd name="T67" fmla="*/ 0 h 48"/>
                  <a:gd name="T68" fmla="*/ 15841 w 27266"/>
                  <a:gd name="T69" fmla="*/ 0 h 48"/>
                  <a:gd name="T70" fmla="*/ 16296 w 27266"/>
                  <a:gd name="T71" fmla="*/ 0 h 48"/>
                  <a:gd name="T72" fmla="*/ 16751 w 27266"/>
                  <a:gd name="T73" fmla="*/ 0 h 48"/>
                  <a:gd name="T74" fmla="*/ 17206 w 27266"/>
                  <a:gd name="T75" fmla="*/ 0 h 48"/>
                  <a:gd name="T76" fmla="*/ 17662 w 27266"/>
                  <a:gd name="T77" fmla="*/ 9 h 48"/>
                  <a:gd name="T78" fmla="*/ 18117 w 27266"/>
                  <a:gd name="T79" fmla="*/ 0 h 48"/>
                  <a:gd name="T80" fmla="*/ 18572 w 27266"/>
                  <a:gd name="T81" fmla="*/ 0 h 48"/>
                  <a:gd name="T82" fmla="*/ 19027 w 27266"/>
                  <a:gd name="T83" fmla="*/ 0 h 48"/>
                  <a:gd name="T84" fmla="*/ 19482 w 27266"/>
                  <a:gd name="T85" fmla="*/ 0 h 48"/>
                  <a:gd name="T86" fmla="*/ 19938 w 27266"/>
                  <a:gd name="T87" fmla="*/ 0 h 48"/>
                  <a:gd name="T88" fmla="*/ 20393 w 27266"/>
                  <a:gd name="T89" fmla="*/ 0 h 48"/>
                  <a:gd name="T90" fmla="*/ 20848 w 27266"/>
                  <a:gd name="T91" fmla="*/ 0 h 48"/>
                  <a:gd name="T92" fmla="*/ 21303 w 27266"/>
                  <a:gd name="T93" fmla="*/ 0 h 48"/>
                  <a:gd name="T94" fmla="*/ 21758 w 27266"/>
                  <a:gd name="T95" fmla="*/ 0 h 48"/>
                  <a:gd name="T96" fmla="*/ 22214 w 27266"/>
                  <a:gd name="T97" fmla="*/ 0 h 48"/>
                  <a:gd name="T98" fmla="*/ 22669 w 27266"/>
                  <a:gd name="T99" fmla="*/ 0 h 48"/>
                  <a:gd name="T100" fmla="*/ 23124 w 27266"/>
                  <a:gd name="T101" fmla="*/ 0 h 48"/>
                  <a:gd name="T102" fmla="*/ 23579 w 27266"/>
                  <a:gd name="T103" fmla="*/ 0 h 48"/>
                  <a:gd name="T104" fmla="*/ 24034 w 27266"/>
                  <a:gd name="T105" fmla="*/ 0 h 48"/>
                  <a:gd name="T106" fmla="*/ 24490 w 27266"/>
                  <a:gd name="T107" fmla="*/ 0 h 48"/>
                  <a:gd name="T108" fmla="*/ 24945 w 27266"/>
                  <a:gd name="T109" fmla="*/ 0 h 48"/>
                  <a:gd name="T110" fmla="*/ 25400 w 27266"/>
                  <a:gd name="T111" fmla="*/ 0 h 48"/>
                  <a:gd name="T112" fmla="*/ 25855 w 27266"/>
                  <a:gd name="T113" fmla="*/ 0 h 48"/>
                  <a:gd name="T114" fmla="*/ 26311 w 27266"/>
                  <a:gd name="T115" fmla="*/ 0 h 48"/>
                  <a:gd name="T116" fmla="*/ 26766 w 27266"/>
                  <a:gd name="T117" fmla="*/ 0 h 48"/>
                  <a:gd name="T118" fmla="*/ 27221 w 27266"/>
                  <a:gd name="T11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48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0"/>
                    </a:lnTo>
                    <a:lnTo>
                      <a:pt x="318" y="0"/>
                    </a:lnTo>
                    <a:lnTo>
                      <a:pt x="364" y="0"/>
                    </a:lnTo>
                    <a:lnTo>
                      <a:pt x="409" y="0"/>
                    </a:lnTo>
                    <a:lnTo>
                      <a:pt x="455" y="0"/>
                    </a:lnTo>
                    <a:lnTo>
                      <a:pt x="500" y="0"/>
                    </a:lnTo>
                    <a:lnTo>
                      <a:pt x="546" y="0"/>
                    </a:lnTo>
                    <a:lnTo>
                      <a:pt x="591" y="0"/>
                    </a:lnTo>
                    <a:lnTo>
                      <a:pt x="637" y="0"/>
                    </a:lnTo>
                    <a:lnTo>
                      <a:pt x="682" y="0"/>
                    </a:lnTo>
                    <a:lnTo>
                      <a:pt x="728" y="0"/>
                    </a:lnTo>
                    <a:lnTo>
                      <a:pt x="773" y="0"/>
                    </a:lnTo>
                    <a:lnTo>
                      <a:pt x="819" y="0"/>
                    </a:lnTo>
                    <a:lnTo>
                      <a:pt x="864" y="0"/>
                    </a:lnTo>
                    <a:lnTo>
                      <a:pt x="910" y="0"/>
                    </a:lnTo>
                    <a:lnTo>
                      <a:pt x="955" y="0"/>
                    </a:lnTo>
                    <a:lnTo>
                      <a:pt x="1001" y="0"/>
                    </a:lnTo>
                    <a:lnTo>
                      <a:pt x="1046" y="0"/>
                    </a:lnTo>
                    <a:lnTo>
                      <a:pt x="1092" y="0"/>
                    </a:lnTo>
                    <a:lnTo>
                      <a:pt x="1137" y="0"/>
                    </a:lnTo>
                    <a:lnTo>
                      <a:pt x="1183" y="0"/>
                    </a:lnTo>
                    <a:lnTo>
                      <a:pt x="1228" y="0"/>
                    </a:lnTo>
                    <a:lnTo>
                      <a:pt x="1274" y="0"/>
                    </a:lnTo>
                    <a:lnTo>
                      <a:pt x="1319" y="0"/>
                    </a:lnTo>
                    <a:lnTo>
                      <a:pt x="1365" y="0"/>
                    </a:lnTo>
                    <a:lnTo>
                      <a:pt x="1411" y="0"/>
                    </a:lnTo>
                    <a:lnTo>
                      <a:pt x="1456" y="0"/>
                    </a:lnTo>
                    <a:lnTo>
                      <a:pt x="1502" y="0"/>
                    </a:lnTo>
                    <a:lnTo>
                      <a:pt x="1547" y="0"/>
                    </a:lnTo>
                    <a:lnTo>
                      <a:pt x="1593" y="0"/>
                    </a:lnTo>
                    <a:lnTo>
                      <a:pt x="1638" y="0"/>
                    </a:lnTo>
                    <a:lnTo>
                      <a:pt x="1684" y="0"/>
                    </a:lnTo>
                    <a:lnTo>
                      <a:pt x="1729" y="0"/>
                    </a:lnTo>
                    <a:lnTo>
                      <a:pt x="1775" y="0"/>
                    </a:lnTo>
                    <a:lnTo>
                      <a:pt x="1820" y="0"/>
                    </a:lnTo>
                    <a:lnTo>
                      <a:pt x="1866" y="0"/>
                    </a:lnTo>
                    <a:lnTo>
                      <a:pt x="1911" y="0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0"/>
                    </a:lnTo>
                    <a:lnTo>
                      <a:pt x="2093" y="0"/>
                    </a:lnTo>
                    <a:lnTo>
                      <a:pt x="2139" y="0"/>
                    </a:lnTo>
                    <a:lnTo>
                      <a:pt x="2184" y="0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0"/>
                    </a:lnTo>
                    <a:lnTo>
                      <a:pt x="2366" y="0"/>
                    </a:lnTo>
                    <a:lnTo>
                      <a:pt x="2412" y="0"/>
                    </a:lnTo>
                    <a:lnTo>
                      <a:pt x="2457" y="0"/>
                    </a:lnTo>
                    <a:lnTo>
                      <a:pt x="2503" y="0"/>
                    </a:lnTo>
                    <a:lnTo>
                      <a:pt x="2548" y="0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0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0"/>
                    </a:lnTo>
                    <a:lnTo>
                      <a:pt x="3550" y="0"/>
                    </a:lnTo>
                    <a:lnTo>
                      <a:pt x="3595" y="0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0"/>
                    </a:lnTo>
                    <a:lnTo>
                      <a:pt x="5189" y="0"/>
                    </a:lnTo>
                    <a:lnTo>
                      <a:pt x="5234" y="0"/>
                    </a:lnTo>
                    <a:lnTo>
                      <a:pt x="5280" y="0"/>
                    </a:lnTo>
                    <a:lnTo>
                      <a:pt x="5325" y="0"/>
                    </a:lnTo>
                    <a:lnTo>
                      <a:pt x="5371" y="0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0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0"/>
                    </a:lnTo>
                    <a:lnTo>
                      <a:pt x="6236" y="0"/>
                    </a:lnTo>
                    <a:lnTo>
                      <a:pt x="6281" y="0"/>
                    </a:lnTo>
                    <a:lnTo>
                      <a:pt x="6327" y="0"/>
                    </a:lnTo>
                    <a:lnTo>
                      <a:pt x="6372" y="0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0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0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0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0"/>
                    </a:lnTo>
                    <a:lnTo>
                      <a:pt x="8102" y="0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0"/>
                    </a:lnTo>
                    <a:lnTo>
                      <a:pt x="8466" y="0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0"/>
                    </a:lnTo>
                    <a:lnTo>
                      <a:pt x="8648" y="0"/>
                    </a:lnTo>
                    <a:lnTo>
                      <a:pt x="8694" y="0"/>
                    </a:lnTo>
                    <a:lnTo>
                      <a:pt x="8739" y="0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0"/>
                    </a:lnTo>
                    <a:lnTo>
                      <a:pt x="8921" y="0"/>
                    </a:lnTo>
                    <a:lnTo>
                      <a:pt x="8967" y="0"/>
                    </a:lnTo>
                    <a:lnTo>
                      <a:pt x="9012" y="0"/>
                    </a:lnTo>
                    <a:lnTo>
                      <a:pt x="9058" y="0"/>
                    </a:lnTo>
                    <a:lnTo>
                      <a:pt x="9104" y="0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0"/>
                    </a:lnTo>
                    <a:lnTo>
                      <a:pt x="9286" y="0"/>
                    </a:lnTo>
                    <a:lnTo>
                      <a:pt x="9331" y="0"/>
                    </a:lnTo>
                    <a:lnTo>
                      <a:pt x="9377" y="0"/>
                    </a:lnTo>
                    <a:lnTo>
                      <a:pt x="9422" y="0"/>
                    </a:lnTo>
                    <a:lnTo>
                      <a:pt x="9468" y="0"/>
                    </a:lnTo>
                    <a:lnTo>
                      <a:pt x="9513" y="0"/>
                    </a:lnTo>
                    <a:lnTo>
                      <a:pt x="9559" y="0"/>
                    </a:lnTo>
                    <a:lnTo>
                      <a:pt x="9604" y="0"/>
                    </a:lnTo>
                    <a:lnTo>
                      <a:pt x="9650" y="0"/>
                    </a:lnTo>
                    <a:lnTo>
                      <a:pt x="9695" y="0"/>
                    </a:lnTo>
                    <a:lnTo>
                      <a:pt x="9741" y="19"/>
                    </a:lnTo>
                    <a:lnTo>
                      <a:pt x="9786" y="9"/>
                    </a:lnTo>
                    <a:lnTo>
                      <a:pt x="9832" y="9"/>
                    </a:lnTo>
                    <a:lnTo>
                      <a:pt x="9877" y="0"/>
                    </a:lnTo>
                    <a:lnTo>
                      <a:pt x="9923" y="0"/>
                    </a:lnTo>
                    <a:lnTo>
                      <a:pt x="9968" y="0"/>
                    </a:lnTo>
                    <a:lnTo>
                      <a:pt x="10014" y="0"/>
                    </a:lnTo>
                    <a:lnTo>
                      <a:pt x="10059" y="0"/>
                    </a:lnTo>
                    <a:lnTo>
                      <a:pt x="10105" y="0"/>
                    </a:lnTo>
                    <a:lnTo>
                      <a:pt x="10150" y="0"/>
                    </a:lnTo>
                    <a:lnTo>
                      <a:pt x="10196" y="0"/>
                    </a:lnTo>
                    <a:lnTo>
                      <a:pt x="10242" y="0"/>
                    </a:lnTo>
                    <a:lnTo>
                      <a:pt x="10287" y="0"/>
                    </a:lnTo>
                    <a:lnTo>
                      <a:pt x="10333" y="0"/>
                    </a:lnTo>
                    <a:lnTo>
                      <a:pt x="10378" y="0"/>
                    </a:lnTo>
                    <a:lnTo>
                      <a:pt x="10424" y="0"/>
                    </a:lnTo>
                    <a:lnTo>
                      <a:pt x="10469" y="0"/>
                    </a:lnTo>
                    <a:lnTo>
                      <a:pt x="10515" y="0"/>
                    </a:lnTo>
                    <a:lnTo>
                      <a:pt x="10560" y="0"/>
                    </a:lnTo>
                    <a:lnTo>
                      <a:pt x="10606" y="0"/>
                    </a:lnTo>
                    <a:lnTo>
                      <a:pt x="10651" y="0"/>
                    </a:lnTo>
                    <a:lnTo>
                      <a:pt x="10697" y="0"/>
                    </a:lnTo>
                    <a:lnTo>
                      <a:pt x="10742" y="0"/>
                    </a:lnTo>
                    <a:lnTo>
                      <a:pt x="10788" y="0"/>
                    </a:lnTo>
                    <a:lnTo>
                      <a:pt x="10833" y="0"/>
                    </a:lnTo>
                    <a:lnTo>
                      <a:pt x="10879" y="0"/>
                    </a:lnTo>
                    <a:lnTo>
                      <a:pt x="10924" y="0"/>
                    </a:lnTo>
                    <a:lnTo>
                      <a:pt x="10970" y="0"/>
                    </a:lnTo>
                    <a:lnTo>
                      <a:pt x="11015" y="0"/>
                    </a:lnTo>
                    <a:lnTo>
                      <a:pt x="11061" y="9"/>
                    </a:lnTo>
                    <a:lnTo>
                      <a:pt x="11106" y="9"/>
                    </a:lnTo>
                    <a:lnTo>
                      <a:pt x="11152" y="38"/>
                    </a:lnTo>
                    <a:lnTo>
                      <a:pt x="11197" y="28"/>
                    </a:lnTo>
                    <a:lnTo>
                      <a:pt x="11243" y="48"/>
                    </a:lnTo>
                    <a:lnTo>
                      <a:pt x="11289" y="48"/>
                    </a:lnTo>
                    <a:lnTo>
                      <a:pt x="11334" y="9"/>
                    </a:lnTo>
                    <a:lnTo>
                      <a:pt x="11380" y="0"/>
                    </a:lnTo>
                    <a:lnTo>
                      <a:pt x="11425" y="0"/>
                    </a:lnTo>
                    <a:lnTo>
                      <a:pt x="11471" y="9"/>
                    </a:lnTo>
                    <a:lnTo>
                      <a:pt x="11516" y="0"/>
                    </a:lnTo>
                    <a:lnTo>
                      <a:pt x="11562" y="9"/>
                    </a:lnTo>
                    <a:lnTo>
                      <a:pt x="11607" y="0"/>
                    </a:lnTo>
                    <a:lnTo>
                      <a:pt x="11653" y="0"/>
                    </a:lnTo>
                    <a:lnTo>
                      <a:pt x="11698" y="0"/>
                    </a:lnTo>
                    <a:lnTo>
                      <a:pt x="11744" y="0"/>
                    </a:lnTo>
                    <a:lnTo>
                      <a:pt x="11789" y="0"/>
                    </a:lnTo>
                    <a:lnTo>
                      <a:pt x="11835" y="0"/>
                    </a:lnTo>
                    <a:lnTo>
                      <a:pt x="11880" y="0"/>
                    </a:lnTo>
                    <a:lnTo>
                      <a:pt x="11926" y="0"/>
                    </a:lnTo>
                    <a:lnTo>
                      <a:pt x="11971" y="0"/>
                    </a:lnTo>
                    <a:lnTo>
                      <a:pt x="12017" y="0"/>
                    </a:lnTo>
                    <a:lnTo>
                      <a:pt x="12062" y="0"/>
                    </a:lnTo>
                    <a:lnTo>
                      <a:pt x="12108" y="0"/>
                    </a:lnTo>
                    <a:lnTo>
                      <a:pt x="12153" y="0"/>
                    </a:lnTo>
                    <a:lnTo>
                      <a:pt x="12199" y="0"/>
                    </a:lnTo>
                    <a:lnTo>
                      <a:pt x="12244" y="0"/>
                    </a:lnTo>
                    <a:lnTo>
                      <a:pt x="12290" y="0"/>
                    </a:lnTo>
                    <a:lnTo>
                      <a:pt x="12336" y="0"/>
                    </a:lnTo>
                    <a:lnTo>
                      <a:pt x="12381" y="0"/>
                    </a:lnTo>
                    <a:lnTo>
                      <a:pt x="12427" y="0"/>
                    </a:lnTo>
                    <a:lnTo>
                      <a:pt x="12472" y="0"/>
                    </a:lnTo>
                    <a:lnTo>
                      <a:pt x="12518" y="0"/>
                    </a:lnTo>
                    <a:lnTo>
                      <a:pt x="12563" y="0"/>
                    </a:lnTo>
                    <a:lnTo>
                      <a:pt x="12609" y="9"/>
                    </a:lnTo>
                    <a:lnTo>
                      <a:pt x="12654" y="0"/>
                    </a:lnTo>
                    <a:lnTo>
                      <a:pt x="12700" y="0"/>
                    </a:lnTo>
                    <a:lnTo>
                      <a:pt x="12745" y="0"/>
                    </a:lnTo>
                    <a:lnTo>
                      <a:pt x="12791" y="0"/>
                    </a:lnTo>
                    <a:lnTo>
                      <a:pt x="12836" y="0"/>
                    </a:lnTo>
                    <a:lnTo>
                      <a:pt x="12882" y="0"/>
                    </a:lnTo>
                    <a:lnTo>
                      <a:pt x="12927" y="0"/>
                    </a:lnTo>
                    <a:lnTo>
                      <a:pt x="12973" y="0"/>
                    </a:lnTo>
                    <a:lnTo>
                      <a:pt x="13018" y="0"/>
                    </a:lnTo>
                    <a:lnTo>
                      <a:pt x="13064" y="0"/>
                    </a:lnTo>
                    <a:lnTo>
                      <a:pt x="13109" y="0"/>
                    </a:lnTo>
                    <a:lnTo>
                      <a:pt x="13155" y="0"/>
                    </a:lnTo>
                    <a:lnTo>
                      <a:pt x="13200" y="0"/>
                    </a:lnTo>
                    <a:lnTo>
                      <a:pt x="13246" y="0"/>
                    </a:lnTo>
                    <a:lnTo>
                      <a:pt x="13291" y="0"/>
                    </a:lnTo>
                    <a:lnTo>
                      <a:pt x="13337" y="0"/>
                    </a:lnTo>
                    <a:lnTo>
                      <a:pt x="13383" y="0"/>
                    </a:lnTo>
                    <a:lnTo>
                      <a:pt x="13428" y="0"/>
                    </a:lnTo>
                    <a:lnTo>
                      <a:pt x="13474" y="0"/>
                    </a:lnTo>
                    <a:lnTo>
                      <a:pt x="13519" y="0"/>
                    </a:lnTo>
                    <a:lnTo>
                      <a:pt x="13565" y="0"/>
                    </a:lnTo>
                    <a:lnTo>
                      <a:pt x="13610" y="9"/>
                    </a:lnTo>
                    <a:lnTo>
                      <a:pt x="13656" y="0"/>
                    </a:lnTo>
                    <a:lnTo>
                      <a:pt x="13701" y="0"/>
                    </a:lnTo>
                    <a:lnTo>
                      <a:pt x="13747" y="0"/>
                    </a:lnTo>
                    <a:lnTo>
                      <a:pt x="13792" y="0"/>
                    </a:lnTo>
                    <a:lnTo>
                      <a:pt x="13838" y="0"/>
                    </a:lnTo>
                    <a:lnTo>
                      <a:pt x="13883" y="0"/>
                    </a:lnTo>
                    <a:lnTo>
                      <a:pt x="13929" y="0"/>
                    </a:lnTo>
                    <a:lnTo>
                      <a:pt x="13974" y="0"/>
                    </a:lnTo>
                    <a:lnTo>
                      <a:pt x="14020" y="0"/>
                    </a:lnTo>
                    <a:lnTo>
                      <a:pt x="14065" y="0"/>
                    </a:lnTo>
                    <a:lnTo>
                      <a:pt x="14111" y="0"/>
                    </a:lnTo>
                    <a:lnTo>
                      <a:pt x="14156" y="0"/>
                    </a:lnTo>
                    <a:lnTo>
                      <a:pt x="14202" y="0"/>
                    </a:lnTo>
                    <a:lnTo>
                      <a:pt x="14247" y="0"/>
                    </a:lnTo>
                    <a:lnTo>
                      <a:pt x="14293" y="0"/>
                    </a:lnTo>
                    <a:lnTo>
                      <a:pt x="14338" y="0"/>
                    </a:lnTo>
                    <a:lnTo>
                      <a:pt x="14384" y="0"/>
                    </a:lnTo>
                    <a:lnTo>
                      <a:pt x="14429" y="0"/>
                    </a:lnTo>
                    <a:lnTo>
                      <a:pt x="14475" y="0"/>
                    </a:lnTo>
                    <a:lnTo>
                      <a:pt x="14521" y="0"/>
                    </a:lnTo>
                    <a:lnTo>
                      <a:pt x="14566" y="0"/>
                    </a:lnTo>
                    <a:lnTo>
                      <a:pt x="14612" y="0"/>
                    </a:lnTo>
                    <a:lnTo>
                      <a:pt x="14657" y="0"/>
                    </a:lnTo>
                    <a:lnTo>
                      <a:pt x="14703" y="0"/>
                    </a:lnTo>
                    <a:lnTo>
                      <a:pt x="14748" y="0"/>
                    </a:lnTo>
                    <a:lnTo>
                      <a:pt x="14794" y="0"/>
                    </a:lnTo>
                    <a:lnTo>
                      <a:pt x="14839" y="0"/>
                    </a:lnTo>
                    <a:lnTo>
                      <a:pt x="14885" y="0"/>
                    </a:lnTo>
                    <a:lnTo>
                      <a:pt x="14930" y="0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0"/>
                    </a:lnTo>
                    <a:lnTo>
                      <a:pt x="15112" y="0"/>
                    </a:lnTo>
                    <a:lnTo>
                      <a:pt x="15158" y="0"/>
                    </a:lnTo>
                    <a:lnTo>
                      <a:pt x="15203" y="0"/>
                    </a:lnTo>
                    <a:lnTo>
                      <a:pt x="15249" y="0"/>
                    </a:lnTo>
                    <a:lnTo>
                      <a:pt x="15294" y="0"/>
                    </a:lnTo>
                    <a:lnTo>
                      <a:pt x="15340" y="0"/>
                    </a:lnTo>
                    <a:lnTo>
                      <a:pt x="15385" y="0"/>
                    </a:lnTo>
                    <a:lnTo>
                      <a:pt x="15431" y="0"/>
                    </a:lnTo>
                    <a:lnTo>
                      <a:pt x="15476" y="0"/>
                    </a:lnTo>
                    <a:lnTo>
                      <a:pt x="15522" y="0"/>
                    </a:lnTo>
                    <a:lnTo>
                      <a:pt x="15568" y="0"/>
                    </a:lnTo>
                    <a:lnTo>
                      <a:pt x="15613" y="0"/>
                    </a:lnTo>
                    <a:lnTo>
                      <a:pt x="15659" y="0"/>
                    </a:lnTo>
                    <a:lnTo>
                      <a:pt x="15704" y="0"/>
                    </a:lnTo>
                    <a:lnTo>
                      <a:pt x="15750" y="0"/>
                    </a:lnTo>
                    <a:lnTo>
                      <a:pt x="15795" y="0"/>
                    </a:lnTo>
                    <a:lnTo>
                      <a:pt x="15841" y="0"/>
                    </a:lnTo>
                    <a:lnTo>
                      <a:pt x="15886" y="0"/>
                    </a:lnTo>
                    <a:lnTo>
                      <a:pt x="15932" y="0"/>
                    </a:lnTo>
                    <a:lnTo>
                      <a:pt x="15977" y="0"/>
                    </a:lnTo>
                    <a:lnTo>
                      <a:pt x="16023" y="0"/>
                    </a:lnTo>
                    <a:lnTo>
                      <a:pt x="16068" y="0"/>
                    </a:lnTo>
                    <a:lnTo>
                      <a:pt x="16114" y="0"/>
                    </a:lnTo>
                    <a:lnTo>
                      <a:pt x="16159" y="0"/>
                    </a:lnTo>
                    <a:lnTo>
                      <a:pt x="16205" y="0"/>
                    </a:lnTo>
                    <a:lnTo>
                      <a:pt x="16250" y="0"/>
                    </a:lnTo>
                    <a:lnTo>
                      <a:pt x="16296" y="0"/>
                    </a:lnTo>
                    <a:lnTo>
                      <a:pt x="16341" y="0"/>
                    </a:lnTo>
                    <a:lnTo>
                      <a:pt x="16387" y="0"/>
                    </a:lnTo>
                    <a:lnTo>
                      <a:pt x="16432" y="0"/>
                    </a:lnTo>
                    <a:lnTo>
                      <a:pt x="16478" y="0"/>
                    </a:lnTo>
                    <a:lnTo>
                      <a:pt x="16523" y="0"/>
                    </a:lnTo>
                    <a:lnTo>
                      <a:pt x="16569" y="0"/>
                    </a:lnTo>
                    <a:lnTo>
                      <a:pt x="16615" y="0"/>
                    </a:lnTo>
                    <a:lnTo>
                      <a:pt x="16660" y="0"/>
                    </a:lnTo>
                    <a:lnTo>
                      <a:pt x="16706" y="0"/>
                    </a:lnTo>
                    <a:lnTo>
                      <a:pt x="16751" y="0"/>
                    </a:lnTo>
                    <a:lnTo>
                      <a:pt x="16797" y="0"/>
                    </a:lnTo>
                    <a:lnTo>
                      <a:pt x="16842" y="0"/>
                    </a:lnTo>
                    <a:lnTo>
                      <a:pt x="16888" y="0"/>
                    </a:lnTo>
                    <a:lnTo>
                      <a:pt x="16933" y="0"/>
                    </a:lnTo>
                    <a:lnTo>
                      <a:pt x="16979" y="0"/>
                    </a:lnTo>
                    <a:lnTo>
                      <a:pt x="17024" y="9"/>
                    </a:lnTo>
                    <a:lnTo>
                      <a:pt x="17070" y="0"/>
                    </a:lnTo>
                    <a:lnTo>
                      <a:pt x="17115" y="0"/>
                    </a:lnTo>
                    <a:lnTo>
                      <a:pt x="17161" y="0"/>
                    </a:lnTo>
                    <a:lnTo>
                      <a:pt x="17206" y="0"/>
                    </a:lnTo>
                    <a:lnTo>
                      <a:pt x="17252" y="0"/>
                    </a:lnTo>
                    <a:lnTo>
                      <a:pt x="17297" y="0"/>
                    </a:lnTo>
                    <a:lnTo>
                      <a:pt x="17343" y="0"/>
                    </a:lnTo>
                    <a:lnTo>
                      <a:pt x="17388" y="0"/>
                    </a:lnTo>
                    <a:lnTo>
                      <a:pt x="17434" y="0"/>
                    </a:lnTo>
                    <a:lnTo>
                      <a:pt x="17479" y="9"/>
                    </a:lnTo>
                    <a:lnTo>
                      <a:pt x="17525" y="0"/>
                    </a:lnTo>
                    <a:lnTo>
                      <a:pt x="17570" y="0"/>
                    </a:lnTo>
                    <a:lnTo>
                      <a:pt x="17616" y="0"/>
                    </a:lnTo>
                    <a:lnTo>
                      <a:pt x="17662" y="9"/>
                    </a:lnTo>
                    <a:lnTo>
                      <a:pt x="17707" y="0"/>
                    </a:lnTo>
                    <a:lnTo>
                      <a:pt x="17753" y="0"/>
                    </a:lnTo>
                    <a:lnTo>
                      <a:pt x="17798" y="0"/>
                    </a:lnTo>
                    <a:lnTo>
                      <a:pt x="17844" y="0"/>
                    </a:lnTo>
                    <a:lnTo>
                      <a:pt x="17889" y="0"/>
                    </a:lnTo>
                    <a:lnTo>
                      <a:pt x="17935" y="0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0"/>
                    </a:lnTo>
                    <a:lnTo>
                      <a:pt x="18117" y="0"/>
                    </a:lnTo>
                    <a:lnTo>
                      <a:pt x="18162" y="0"/>
                    </a:lnTo>
                    <a:lnTo>
                      <a:pt x="18208" y="0"/>
                    </a:lnTo>
                    <a:lnTo>
                      <a:pt x="18253" y="0"/>
                    </a:lnTo>
                    <a:lnTo>
                      <a:pt x="18299" y="0"/>
                    </a:lnTo>
                    <a:lnTo>
                      <a:pt x="18344" y="9"/>
                    </a:lnTo>
                    <a:lnTo>
                      <a:pt x="18390" y="0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0"/>
                    </a:lnTo>
                    <a:lnTo>
                      <a:pt x="18617" y="0"/>
                    </a:lnTo>
                    <a:lnTo>
                      <a:pt x="18663" y="0"/>
                    </a:lnTo>
                    <a:lnTo>
                      <a:pt x="18708" y="0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9"/>
                    </a:lnTo>
                    <a:lnTo>
                      <a:pt x="18891" y="0"/>
                    </a:lnTo>
                    <a:lnTo>
                      <a:pt x="18936" y="0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0"/>
                    </a:lnTo>
                    <a:lnTo>
                      <a:pt x="19118" y="0"/>
                    </a:lnTo>
                    <a:lnTo>
                      <a:pt x="19164" y="0"/>
                    </a:lnTo>
                    <a:lnTo>
                      <a:pt x="19209" y="0"/>
                    </a:lnTo>
                    <a:lnTo>
                      <a:pt x="19255" y="0"/>
                    </a:lnTo>
                    <a:lnTo>
                      <a:pt x="19300" y="0"/>
                    </a:lnTo>
                    <a:lnTo>
                      <a:pt x="19346" y="0"/>
                    </a:lnTo>
                    <a:lnTo>
                      <a:pt x="19391" y="0"/>
                    </a:lnTo>
                    <a:lnTo>
                      <a:pt x="19437" y="0"/>
                    </a:lnTo>
                    <a:lnTo>
                      <a:pt x="19482" y="0"/>
                    </a:lnTo>
                    <a:lnTo>
                      <a:pt x="19528" y="0"/>
                    </a:lnTo>
                    <a:lnTo>
                      <a:pt x="19573" y="0"/>
                    </a:lnTo>
                    <a:lnTo>
                      <a:pt x="19619" y="0"/>
                    </a:lnTo>
                    <a:lnTo>
                      <a:pt x="19664" y="0"/>
                    </a:lnTo>
                    <a:lnTo>
                      <a:pt x="19710" y="0"/>
                    </a:lnTo>
                    <a:lnTo>
                      <a:pt x="19755" y="0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0"/>
                    </a:lnTo>
                    <a:lnTo>
                      <a:pt x="19983" y="0"/>
                    </a:lnTo>
                    <a:lnTo>
                      <a:pt x="20029" y="0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0"/>
                    </a:lnTo>
                    <a:lnTo>
                      <a:pt x="20256" y="0"/>
                    </a:lnTo>
                    <a:lnTo>
                      <a:pt x="20302" y="0"/>
                    </a:lnTo>
                    <a:lnTo>
                      <a:pt x="20347" y="0"/>
                    </a:lnTo>
                    <a:lnTo>
                      <a:pt x="20393" y="0"/>
                    </a:lnTo>
                    <a:lnTo>
                      <a:pt x="20438" y="0"/>
                    </a:lnTo>
                    <a:lnTo>
                      <a:pt x="20484" y="0"/>
                    </a:lnTo>
                    <a:lnTo>
                      <a:pt x="20529" y="0"/>
                    </a:lnTo>
                    <a:lnTo>
                      <a:pt x="20575" y="0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0"/>
                    </a:lnTo>
                    <a:lnTo>
                      <a:pt x="20802" y="0"/>
                    </a:lnTo>
                    <a:lnTo>
                      <a:pt x="20848" y="0"/>
                    </a:lnTo>
                    <a:lnTo>
                      <a:pt x="20894" y="0"/>
                    </a:lnTo>
                    <a:lnTo>
                      <a:pt x="20939" y="0"/>
                    </a:lnTo>
                    <a:lnTo>
                      <a:pt x="20985" y="0"/>
                    </a:lnTo>
                    <a:lnTo>
                      <a:pt x="21030" y="0"/>
                    </a:lnTo>
                    <a:lnTo>
                      <a:pt x="21076" y="0"/>
                    </a:lnTo>
                    <a:lnTo>
                      <a:pt x="21121" y="0"/>
                    </a:lnTo>
                    <a:lnTo>
                      <a:pt x="21167" y="0"/>
                    </a:lnTo>
                    <a:lnTo>
                      <a:pt x="21212" y="0"/>
                    </a:lnTo>
                    <a:lnTo>
                      <a:pt x="21258" y="0"/>
                    </a:lnTo>
                    <a:lnTo>
                      <a:pt x="21303" y="0"/>
                    </a:lnTo>
                    <a:lnTo>
                      <a:pt x="21349" y="0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0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0"/>
                    </a:lnTo>
                    <a:lnTo>
                      <a:pt x="22532" y="0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0"/>
                    </a:lnTo>
                    <a:lnTo>
                      <a:pt x="22760" y="0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0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0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0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8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180"/>
              <p:cNvSpPr>
                <a:spLocks/>
              </p:cNvSpPr>
              <p:nvPr/>
            </p:nvSpPr>
            <p:spPr bwMode="auto">
              <a:xfrm flipV="1">
                <a:off x="1814513" y="5386388"/>
                <a:ext cx="6118225" cy="525464"/>
              </a:xfrm>
              <a:custGeom>
                <a:avLst/>
                <a:gdLst>
                  <a:gd name="T0" fmla="*/ 364 w 27266"/>
                  <a:gd name="T1" fmla="*/ 28 h 3100"/>
                  <a:gd name="T2" fmla="*/ 819 w 27266"/>
                  <a:gd name="T3" fmla="*/ 9 h 3100"/>
                  <a:gd name="T4" fmla="*/ 1274 w 27266"/>
                  <a:gd name="T5" fmla="*/ 9 h 3100"/>
                  <a:gd name="T6" fmla="*/ 1729 w 27266"/>
                  <a:gd name="T7" fmla="*/ 9 h 3100"/>
                  <a:gd name="T8" fmla="*/ 2184 w 27266"/>
                  <a:gd name="T9" fmla="*/ 9 h 3100"/>
                  <a:gd name="T10" fmla="*/ 2639 w 27266"/>
                  <a:gd name="T11" fmla="*/ 0 h 3100"/>
                  <a:gd name="T12" fmla="*/ 3095 w 27266"/>
                  <a:gd name="T13" fmla="*/ 0 h 3100"/>
                  <a:gd name="T14" fmla="*/ 3550 w 27266"/>
                  <a:gd name="T15" fmla="*/ 0 h 3100"/>
                  <a:gd name="T16" fmla="*/ 4005 w 27266"/>
                  <a:gd name="T17" fmla="*/ 0 h 3100"/>
                  <a:gd name="T18" fmla="*/ 4460 w 27266"/>
                  <a:gd name="T19" fmla="*/ 0 h 3100"/>
                  <a:gd name="T20" fmla="*/ 4916 w 27266"/>
                  <a:gd name="T21" fmla="*/ 0 h 3100"/>
                  <a:gd name="T22" fmla="*/ 5371 w 27266"/>
                  <a:gd name="T23" fmla="*/ 0 h 3100"/>
                  <a:gd name="T24" fmla="*/ 5826 w 27266"/>
                  <a:gd name="T25" fmla="*/ 0 h 3100"/>
                  <a:gd name="T26" fmla="*/ 6281 w 27266"/>
                  <a:gd name="T27" fmla="*/ 0 h 3100"/>
                  <a:gd name="T28" fmla="*/ 6736 w 27266"/>
                  <a:gd name="T29" fmla="*/ 0 h 3100"/>
                  <a:gd name="T30" fmla="*/ 7192 w 27266"/>
                  <a:gd name="T31" fmla="*/ 0 h 3100"/>
                  <a:gd name="T32" fmla="*/ 7647 w 27266"/>
                  <a:gd name="T33" fmla="*/ 0 h 3100"/>
                  <a:gd name="T34" fmla="*/ 8102 w 27266"/>
                  <a:gd name="T35" fmla="*/ 0 h 3100"/>
                  <a:gd name="T36" fmla="*/ 8557 w 27266"/>
                  <a:gd name="T37" fmla="*/ 0 h 3100"/>
                  <a:gd name="T38" fmla="*/ 9012 w 27266"/>
                  <a:gd name="T39" fmla="*/ 0 h 3100"/>
                  <a:gd name="T40" fmla="*/ 9468 w 27266"/>
                  <a:gd name="T41" fmla="*/ 0 h 3100"/>
                  <a:gd name="T42" fmla="*/ 9923 w 27266"/>
                  <a:gd name="T43" fmla="*/ 1333 h 3100"/>
                  <a:gd name="T44" fmla="*/ 10378 w 27266"/>
                  <a:gd name="T45" fmla="*/ 9 h 3100"/>
                  <a:gd name="T46" fmla="*/ 10833 w 27266"/>
                  <a:gd name="T47" fmla="*/ 0 h 3100"/>
                  <a:gd name="T48" fmla="*/ 11289 w 27266"/>
                  <a:gd name="T49" fmla="*/ 309 h 3100"/>
                  <a:gd name="T50" fmla="*/ 11744 w 27266"/>
                  <a:gd name="T51" fmla="*/ 9 h 3100"/>
                  <a:gd name="T52" fmla="*/ 12199 w 27266"/>
                  <a:gd name="T53" fmla="*/ 9 h 3100"/>
                  <a:gd name="T54" fmla="*/ 12654 w 27266"/>
                  <a:gd name="T55" fmla="*/ 9 h 3100"/>
                  <a:gd name="T56" fmla="*/ 13109 w 27266"/>
                  <a:gd name="T57" fmla="*/ 9 h 3100"/>
                  <a:gd name="T58" fmla="*/ 13565 w 27266"/>
                  <a:gd name="T59" fmla="*/ 0 h 3100"/>
                  <a:gd name="T60" fmla="*/ 14020 w 27266"/>
                  <a:gd name="T61" fmla="*/ 0 h 3100"/>
                  <a:gd name="T62" fmla="*/ 14475 w 27266"/>
                  <a:gd name="T63" fmla="*/ 0 h 3100"/>
                  <a:gd name="T64" fmla="*/ 14930 w 27266"/>
                  <a:gd name="T65" fmla="*/ 9 h 3100"/>
                  <a:gd name="T66" fmla="*/ 15385 w 27266"/>
                  <a:gd name="T67" fmla="*/ 9 h 3100"/>
                  <a:gd name="T68" fmla="*/ 15841 w 27266"/>
                  <a:gd name="T69" fmla="*/ 0 h 3100"/>
                  <a:gd name="T70" fmla="*/ 16296 w 27266"/>
                  <a:gd name="T71" fmla="*/ 19 h 3100"/>
                  <a:gd name="T72" fmla="*/ 16751 w 27266"/>
                  <a:gd name="T73" fmla="*/ 0 h 3100"/>
                  <a:gd name="T74" fmla="*/ 17206 w 27266"/>
                  <a:gd name="T75" fmla="*/ 0 h 3100"/>
                  <a:gd name="T76" fmla="*/ 17662 w 27266"/>
                  <a:gd name="T77" fmla="*/ 9 h 3100"/>
                  <a:gd name="T78" fmla="*/ 18117 w 27266"/>
                  <a:gd name="T79" fmla="*/ 9 h 3100"/>
                  <a:gd name="T80" fmla="*/ 18572 w 27266"/>
                  <a:gd name="T81" fmla="*/ 19 h 3100"/>
                  <a:gd name="T82" fmla="*/ 19027 w 27266"/>
                  <a:gd name="T83" fmla="*/ 0 h 3100"/>
                  <a:gd name="T84" fmla="*/ 19482 w 27266"/>
                  <a:gd name="T85" fmla="*/ 28 h 3100"/>
                  <a:gd name="T86" fmla="*/ 19938 w 27266"/>
                  <a:gd name="T87" fmla="*/ 19 h 3100"/>
                  <a:gd name="T88" fmla="*/ 20393 w 27266"/>
                  <a:gd name="T89" fmla="*/ 0 h 3100"/>
                  <a:gd name="T90" fmla="*/ 20848 w 27266"/>
                  <a:gd name="T91" fmla="*/ 0 h 3100"/>
                  <a:gd name="T92" fmla="*/ 21303 w 27266"/>
                  <a:gd name="T93" fmla="*/ 0 h 3100"/>
                  <a:gd name="T94" fmla="*/ 21758 w 27266"/>
                  <a:gd name="T95" fmla="*/ 0 h 3100"/>
                  <a:gd name="T96" fmla="*/ 22214 w 27266"/>
                  <a:gd name="T97" fmla="*/ 0 h 3100"/>
                  <a:gd name="T98" fmla="*/ 22669 w 27266"/>
                  <a:gd name="T99" fmla="*/ 0 h 3100"/>
                  <a:gd name="T100" fmla="*/ 23124 w 27266"/>
                  <a:gd name="T101" fmla="*/ 0 h 3100"/>
                  <a:gd name="T102" fmla="*/ 23579 w 27266"/>
                  <a:gd name="T103" fmla="*/ 0 h 3100"/>
                  <a:gd name="T104" fmla="*/ 24034 w 27266"/>
                  <a:gd name="T105" fmla="*/ 0 h 3100"/>
                  <a:gd name="T106" fmla="*/ 24490 w 27266"/>
                  <a:gd name="T107" fmla="*/ 0 h 3100"/>
                  <a:gd name="T108" fmla="*/ 24945 w 27266"/>
                  <a:gd name="T109" fmla="*/ 0 h 3100"/>
                  <a:gd name="T110" fmla="*/ 25400 w 27266"/>
                  <a:gd name="T111" fmla="*/ 0 h 3100"/>
                  <a:gd name="T112" fmla="*/ 25855 w 27266"/>
                  <a:gd name="T113" fmla="*/ 0 h 3100"/>
                  <a:gd name="T114" fmla="*/ 26311 w 27266"/>
                  <a:gd name="T115" fmla="*/ 0 h 3100"/>
                  <a:gd name="T116" fmla="*/ 26766 w 27266"/>
                  <a:gd name="T117" fmla="*/ 0 h 3100"/>
                  <a:gd name="T118" fmla="*/ 27221 w 27266"/>
                  <a:gd name="T119" fmla="*/ 0 h 3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3100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9"/>
                    </a:lnTo>
                    <a:lnTo>
                      <a:pt x="318" y="0"/>
                    </a:lnTo>
                    <a:lnTo>
                      <a:pt x="364" y="28"/>
                    </a:lnTo>
                    <a:lnTo>
                      <a:pt x="409" y="28"/>
                    </a:lnTo>
                    <a:lnTo>
                      <a:pt x="455" y="48"/>
                    </a:lnTo>
                    <a:lnTo>
                      <a:pt x="500" y="38"/>
                    </a:lnTo>
                    <a:lnTo>
                      <a:pt x="546" y="28"/>
                    </a:lnTo>
                    <a:lnTo>
                      <a:pt x="591" y="19"/>
                    </a:lnTo>
                    <a:lnTo>
                      <a:pt x="637" y="38"/>
                    </a:lnTo>
                    <a:lnTo>
                      <a:pt x="682" y="19"/>
                    </a:lnTo>
                    <a:lnTo>
                      <a:pt x="728" y="19"/>
                    </a:lnTo>
                    <a:lnTo>
                      <a:pt x="773" y="28"/>
                    </a:lnTo>
                    <a:lnTo>
                      <a:pt x="819" y="9"/>
                    </a:lnTo>
                    <a:lnTo>
                      <a:pt x="864" y="38"/>
                    </a:lnTo>
                    <a:lnTo>
                      <a:pt x="910" y="19"/>
                    </a:lnTo>
                    <a:lnTo>
                      <a:pt x="955" y="0"/>
                    </a:lnTo>
                    <a:lnTo>
                      <a:pt x="1001" y="0"/>
                    </a:lnTo>
                    <a:lnTo>
                      <a:pt x="1046" y="9"/>
                    </a:lnTo>
                    <a:lnTo>
                      <a:pt x="1092" y="0"/>
                    </a:lnTo>
                    <a:lnTo>
                      <a:pt x="1137" y="0"/>
                    </a:lnTo>
                    <a:lnTo>
                      <a:pt x="1183" y="9"/>
                    </a:lnTo>
                    <a:lnTo>
                      <a:pt x="1228" y="0"/>
                    </a:lnTo>
                    <a:lnTo>
                      <a:pt x="1274" y="9"/>
                    </a:lnTo>
                    <a:lnTo>
                      <a:pt x="1319" y="28"/>
                    </a:lnTo>
                    <a:lnTo>
                      <a:pt x="1365" y="0"/>
                    </a:lnTo>
                    <a:lnTo>
                      <a:pt x="1411" y="0"/>
                    </a:lnTo>
                    <a:lnTo>
                      <a:pt x="1456" y="0"/>
                    </a:lnTo>
                    <a:lnTo>
                      <a:pt x="1502" y="9"/>
                    </a:lnTo>
                    <a:lnTo>
                      <a:pt x="1547" y="19"/>
                    </a:lnTo>
                    <a:lnTo>
                      <a:pt x="1593" y="9"/>
                    </a:lnTo>
                    <a:lnTo>
                      <a:pt x="1638" y="0"/>
                    </a:lnTo>
                    <a:lnTo>
                      <a:pt x="1684" y="0"/>
                    </a:lnTo>
                    <a:lnTo>
                      <a:pt x="1729" y="9"/>
                    </a:lnTo>
                    <a:lnTo>
                      <a:pt x="1775" y="9"/>
                    </a:lnTo>
                    <a:lnTo>
                      <a:pt x="1820" y="0"/>
                    </a:lnTo>
                    <a:lnTo>
                      <a:pt x="1866" y="0"/>
                    </a:lnTo>
                    <a:lnTo>
                      <a:pt x="1911" y="19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0"/>
                    </a:lnTo>
                    <a:lnTo>
                      <a:pt x="2093" y="0"/>
                    </a:lnTo>
                    <a:lnTo>
                      <a:pt x="2139" y="0"/>
                    </a:lnTo>
                    <a:lnTo>
                      <a:pt x="2184" y="9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0"/>
                    </a:lnTo>
                    <a:lnTo>
                      <a:pt x="2366" y="0"/>
                    </a:lnTo>
                    <a:lnTo>
                      <a:pt x="2412" y="0"/>
                    </a:lnTo>
                    <a:lnTo>
                      <a:pt x="2457" y="0"/>
                    </a:lnTo>
                    <a:lnTo>
                      <a:pt x="2503" y="0"/>
                    </a:lnTo>
                    <a:lnTo>
                      <a:pt x="2548" y="0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0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0"/>
                    </a:lnTo>
                    <a:lnTo>
                      <a:pt x="3550" y="0"/>
                    </a:lnTo>
                    <a:lnTo>
                      <a:pt x="3595" y="0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0"/>
                    </a:lnTo>
                    <a:lnTo>
                      <a:pt x="5189" y="0"/>
                    </a:lnTo>
                    <a:lnTo>
                      <a:pt x="5234" y="0"/>
                    </a:lnTo>
                    <a:lnTo>
                      <a:pt x="5280" y="0"/>
                    </a:lnTo>
                    <a:lnTo>
                      <a:pt x="5325" y="0"/>
                    </a:lnTo>
                    <a:lnTo>
                      <a:pt x="5371" y="0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0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0"/>
                    </a:lnTo>
                    <a:lnTo>
                      <a:pt x="6236" y="0"/>
                    </a:lnTo>
                    <a:lnTo>
                      <a:pt x="6281" y="0"/>
                    </a:lnTo>
                    <a:lnTo>
                      <a:pt x="6327" y="0"/>
                    </a:lnTo>
                    <a:lnTo>
                      <a:pt x="6372" y="0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0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0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0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0"/>
                    </a:lnTo>
                    <a:lnTo>
                      <a:pt x="8102" y="0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0"/>
                    </a:lnTo>
                    <a:lnTo>
                      <a:pt x="8466" y="0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0"/>
                    </a:lnTo>
                    <a:lnTo>
                      <a:pt x="8648" y="0"/>
                    </a:lnTo>
                    <a:lnTo>
                      <a:pt x="8694" y="0"/>
                    </a:lnTo>
                    <a:lnTo>
                      <a:pt x="8739" y="0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0"/>
                    </a:lnTo>
                    <a:lnTo>
                      <a:pt x="8921" y="0"/>
                    </a:lnTo>
                    <a:lnTo>
                      <a:pt x="8967" y="0"/>
                    </a:lnTo>
                    <a:lnTo>
                      <a:pt x="9012" y="0"/>
                    </a:lnTo>
                    <a:lnTo>
                      <a:pt x="9058" y="9"/>
                    </a:lnTo>
                    <a:lnTo>
                      <a:pt x="9104" y="0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0"/>
                    </a:lnTo>
                    <a:lnTo>
                      <a:pt x="9286" y="0"/>
                    </a:lnTo>
                    <a:lnTo>
                      <a:pt x="9331" y="0"/>
                    </a:lnTo>
                    <a:lnTo>
                      <a:pt x="9377" y="0"/>
                    </a:lnTo>
                    <a:lnTo>
                      <a:pt x="9422" y="0"/>
                    </a:lnTo>
                    <a:lnTo>
                      <a:pt x="9468" y="0"/>
                    </a:lnTo>
                    <a:lnTo>
                      <a:pt x="9513" y="0"/>
                    </a:lnTo>
                    <a:lnTo>
                      <a:pt x="9559" y="0"/>
                    </a:lnTo>
                    <a:lnTo>
                      <a:pt x="9604" y="9"/>
                    </a:lnTo>
                    <a:lnTo>
                      <a:pt x="9650" y="9"/>
                    </a:lnTo>
                    <a:lnTo>
                      <a:pt x="9695" y="386"/>
                    </a:lnTo>
                    <a:lnTo>
                      <a:pt x="9741" y="2501"/>
                    </a:lnTo>
                    <a:lnTo>
                      <a:pt x="9786" y="3100"/>
                    </a:lnTo>
                    <a:lnTo>
                      <a:pt x="9832" y="2637"/>
                    </a:lnTo>
                    <a:lnTo>
                      <a:pt x="9877" y="1970"/>
                    </a:lnTo>
                    <a:lnTo>
                      <a:pt x="9923" y="1333"/>
                    </a:lnTo>
                    <a:lnTo>
                      <a:pt x="9968" y="1004"/>
                    </a:lnTo>
                    <a:lnTo>
                      <a:pt x="10014" y="328"/>
                    </a:lnTo>
                    <a:lnTo>
                      <a:pt x="10059" y="173"/>
                    </a:lnTo>
                    <a:lnTo>
                      <a:pt x="10105" y="86"/>
                    </a:lnTo>
                    <a:lnTo>
                      <a:pt x="10150" y="38"/>
                    </a:lnTo>
                    <a:lnTo>
                      <a:pt x="10196" y="28"/>
                    </a:lnTo>
                    <a:lnTo>
                      <a:pt x="10242" y="19"/>
                    </a:lnTo>
                    <a:lnTo>
                      <a:pt x="10287" y="0"/>
                    </a:lnTo>
                    <a:lnTo>
                      <a:pt x="10333" y="0"/>
                    </a:lnTo>
                    <a:lnTo>
                      <a:pt x="10378" y="9"/>
                    </a:lnTo>
                    <a:lnTo>
                      <a:pt x="10424" y="9"/>
                    </a:lnTo>
                    <a:lnTo>
                      <a:pt x="10469" y="9"/>
                    </a:lnTo>
                    <a:lnTo>
                      <a:pt x="10515" y="0"/>
                    </a:lnTo>
                    <a:lnTo>
                      <a:pt x="10560" y="0"/>
                    </a:lnTo>
                    <a:lnTo>
                      <a:pt x="10606" y="19"/>
                    </a:lnTo>
                    <a:lnTo>
                      <a:pt x="10651" y="9"/>
                    </a:lnTo>
                    <a:lnTo>
                      <a:pt x="10697" y="0"/>
                    </a:lnTo>
                    <a:lnTo>
                      <a:pt x="10742" y="0"/>
                    </a:lnTo>
                    <a:lnTo>
                      <a:pt x="10788" y="0"/>
                    </a:lnTo>
                    <a:lnTo>
                      <a:pt x="10833" y="0"/>
                    </a:lnTo>
                    <a:lnTo>
                      <a:pt x="10879" y="9"/>
                    </a:lnTo>
                    <a:lnTo>
                      <a:pt x="10924" y="0"/>
                    </a:lnTo>
                    <a:lnTo>
                      <a:pt x="10970" y="0"/>
                    </a:lnTo>
                    <a:lnTo>
                      <a:pt x="11015" y="28"/>
                    </a:lnTo>
                    <a:lnTo>
                      <a:pt x="11061" y="125"/>
                    </a:lnTo>
                    <a:lnTo>
                      <a:pt x="11106" y="347"/>
                    </a:lnTo>
                    <a:lnTo>
                      <a:pt x="11152" y="367"/>
                    </a:lnTo>
                    <a:lnTo>
                      <a:pt x="11197" y="376"/>
                    </a:lnTo>
                    <a:lnTo>
                      <a:pt x="11243" y="405"/>
                    </a:lnTo>
                    <a:lnTo>
                      <a:pt x="11289" y="309"/>
                    </a:lnTo>
                    <a:lnTo>
                      <a:pt x="11334" y="241"/>
                    </a:lnTo>
                    <a:lnTo>
                      <a:pt x="11380" y="96"/>
                    </a:lnTo>
                    <a:lnTo>
                      <a:pt x="11425" y="28"/>
                    </a:lnTo>
                    <a:lnTo>
                      <a:pt x="11471" y="19"/>
                    </a:lnTo>
                    <a:lnTo>
                      <a:pt x="11516" y="9"/>
                    </a:lnTo>
                    <a:lnTo>
                      <a:pt x="11562" y="9"/>
                    </a:lnTo>
                    <a:lnTo>
                      <a:pt x="11607" y="0"/>
                    </a:lnTo>
                    <a:lnTo>
                      <a:pt x="11653" y="0"/>
                    </a:lnTo>
                    <a:lnTo>
                      <a:pt x="11698" y="9"/>
                    </a:lnTo>
                    <a:lnTo>
                      <a:pt x="11744" y="9"/>
                    </a:lnTo>
                    <a:lnTo>
                      <a:pt x="11789" y="9"/>
                    </a:lnTo>
                    <a:lnTo>
                      <a:pt x="11835" y="9"/>
                    </a:lnTo>
                    <a:lnTo>
                      <a:pt x="11880" y="9"/>
                    </a:lnTo>
                    <a:lnTo>
                      <a:pt x="11926" y="19"/>
                    </a:lnTo>
                    <a:lnTo>
                      <a:pt x="11971" y="0"/>
                    </a:lnTo>
                    <a:lnTo>
                      <a:pt x="12017" y="0"/>
                    </a:lnTo>
                    <a:lnTo>
                      <a:pt x="12062" y="0"/>
                    </a:lnTo>
                    <a:lnTo>
                      <a:pt x="12108" y="0"/>
                    </a:lnTo>
                    <a:lnTo>
                      <a:pt x="12153" y="0"/>
                    </a:lnTo>
                    <a:lnTo>
                      <a:pt x="12199" y="9"/>
                    </a:lnTo>
                    <a:lnTo>
                      <a:pt x="12244" y="9"/>
                    </a:lnTo>
                    <a:lnTo>
                      <a:pt x="12290" y="28"/>
                    </a:lnTo>
                    <a:lnTo>
                      <a:pt x="12336" y="9"/>
                    </a:lnTo>
                    <a:lnTo>
                      <a:pt x="12381" y="0"/>
                    </a:lnTo>
                    <a:lnTo>
                      <a:pt x="12427" y="9"/>
                    </a:lnTo>
                    <a:lnTo>
                      <a:pt x="12472" y="0"/>
                    </a:lnTo>
                    <a:lnTo>
                      <a:pt x="12518" y="0"/>
                    </a:lnTo>
                    <a:lnTo>
                      <a:pt x="12563" y="9"/>
                    </a:lnTo>
                    <a:lnTo>
                      <a:pt x="12609" y="0"/>
                    </a:lnTo>
                    <a:lnTo>
                      <a:pt x="12654" y="9"/>
                    </a:lnTo>
                    <a:lnTo>
                      <a:pt x="12700" y="9"/>
                    </a:lnTo>
                    <a:lnTo>
                      <a:pt x="12745" y="9"/>
                    </a:lnTo>
                    <a:lnTo>
                      <a:pt x="12791" y="0"/>
                    </a:lnTo>
                    <a:lnTo>
                      <a:pt x="12836" y="0"/>
                    </a:lnTo>
                    <a:lnTo>
                      <a:pt x="12882" y="0"/>
                    </a:lnTo>
                    <a:lnTo>
                      <a:pt x="12927" y="0"/>
                    </a:lnTo>
                    <a:lnTo>
                      <a:pt x="12973" y="9"/>
                    </a:lnTo>
                    <a:lnTo>
                      <a:pt x="13018" y="0"/>
                    </a:lnTo>
                    <a:lnTo>
                      <a:pt x="13064" y="19"/>
                    </a:lnTo>
                    <a:lnTo>
                      <a:pt x="13109" y="9"/>
                    </a:lnTo>
                    <a:lnTo>
                      <a:pt x="13155" y="0"/>
                    </a:lnTo>
                    <a:lnTo>
                      <a:pt x="13200" y="9"/>
                    </a:lnTo>
                    <a:lnTo>
                      <a:pt x="13246" y="28"/>
                    </a:lnTo>
                    <a:lnTo>
                      <a:pt x="13291" y="9"/>
                    </a:lnTo>
                    <a:lnTo>
                      <a:pt x="13337" y="0"/>
                    </a:lnTo>
                    <a:lnTo>
                      <a:pt x="13383" y="9"/>
                    </a:lnTo>
                    <a:lnTo>
                      <a:pt x="13428" y="0"/>
                    </a:lnTo>
                    <a:lnTo>
                      <a:pt x="13474" y="9"/>
                    </a:lnTo>
                    <a:lnTo>
                      <a:pt x="13519" y="9"/>
                    </a:lnTo>
                    <a:lnTo>
                      <a:pt x="13565" y="0"/>
                    </a:lnTo>
                    <a:lnTo>
                      <a:pt x="13610" y="0"/>
                    </a:lnTo>
                    <a:lnTo>
                      <a:pt x="13656" y="19"/>
                    </a:lnTo>
                    <a:lnTo>
                      <a:pt x="13701" y="9"/>
                    </a:lnTo>
                    <a:lnTo>
                      <a:pt x="13747" y="0"/>
                    </a:lnTo>
                    <a:lnTo>
                      <a:pt x="13792" y="19"/>
                    </a:lnTo>
                    <a:lnTo>
                      <a:pt x="13838" y="9"/>
                    </a:lnTo>
                    <a:lnTo>
                      <a:pt x="13883" y="0"/>
                    </a:lnTo>
                    <a:lnTo>
                      <a:pt x="13929" y="9"/>
                    </a:lnTo>
                    <a:lnTo>
                      <a:pt x="13974" y="9"/>
                    </a:lnTo>
                    <a:lnTo>
                      <a:pt x="14020" y="0"/>
                    </a:lnTo>
                    <a:lnTo>
                      <a:pt x="14065" y="0"/>
                    </a:lnTo>
                    <a:lnTo>
                      <a:pt x="14111" y="9"/>
                    </a:lnTo>
                    <a:lnTo>
                      <a:pt x="14156" y="0"/>
                    </a:lnTo>
                    <a:lnTo>
                      <a:pt x="14202" y="19"/>
                    </a:lnTo>
                    <a:lnTo>
                      <a:pt x="14247" y="0"/>
                    </a:lnTo>
                    <a:lnTo>
                      <a:pt x="14293" y="0"/>
                    </a:lnTo>
                    <a:lnTo>
                      <a:pt x="14338" y="9"/>
                    </a:lnTo>
                    <a:lnTo>
                      <a:pt x="14384" y="9"/>
                    </a:lnTo>
                    <a:lnTo>
                      <a:pt x="14429" y="0"/>
                    </a:lnTo>
                    <a:lnTo>
                      <a:pt x="14475" y="0"/>
                    </a:lnTo>
                    <a:lnTo>
                      <a:pt x="14521" y="0"/>
                    </a:lnTo>
                    <a:lnTo>
                      <a:pt x="14566" y="0"/>
                    </a:lnTo>
                    <a:lnTo>
                      <a:pt x="14612" y="0"/>
                    </a:lnTo>
                    <a:lnTo>
                      <a:pt x="14657" y="0"/>
                    </a:lnTo>
                    <a:lnTo>
                      <a:pt x="14703" y="9"/>
                    </a:lnTo>
                    <a:lnTo>
                      <a:pt x="14748" y="0"/>
                    </a:lnTo>
                    <a:lnTo>
                      <a:pt x="14794" y="9"/>
                    </a:lnTo>
                    <a:lnTo>
                      <a:pt x="14839" y="0"/>
                    </a:lnTo>
                    <a:lnTo>
                      <a:pt x="14885" y="0"/>
                    </a:lnTo>
                    <a:lnTo>
                      <a:pt x="14930" y="9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9"/>
                    </a:lnTo>
                    <a:lnTo>
                      <a:pt x="15112" y="0"/>
                    </a:lnTo>
                    <a:lnTo>
                      <a:pt x="15158" y="0"/>
                    </a:lnTo>
                    <a:lnTo>
                      <a:pt x="15203" y="9"/>
                    </a:lnTo>
                    <a:lnTo>
                      <a:pt x="15249" y="9"/>
                    </a:lnTo>
                    <a:lnTo>
                      <a:pt x="15294" y="9"/>
                    </a:lnTo>
                    <a:lnTo>
                      <a:pt x="15340" y="0"/>
                    </a:lnTo>
                    <a:lnTo>
                      <a:pt x="15385" y="9"/>
                    </a:lnTo>
                    <a:lnTo>
                      <a:pt x="15431" y="9"/>
                    </a:lnTo>
                    <a:lnTo>
                      <a:pt x="15476" y="9"/>
                    </a:lnTo>
                    <a:lnTo>
                      <a:pt x="15522" y="0"/>
                    </a:lnTo>
                    <a:lnTo>
                      <a:pt x="15568" y="0"/>
                    </a:lnTo>
                    <a:lnTo>
                      <a:pt x="15613" y="28"/>
                    </a:lnTo>
                    <a:lnTo>
                      <a:pt x="15659" y="9"/>
                    </a:lnTo>
                    <a:lnTo>
                      <a:pt x="15704" y="0"/>
                    </a:lnTo>
                    <a:lnTo>
                      <a:pt x="15750" y="0"/>
                    </a:lnTo>
                    <a:lnTo>
                      <a:pt x="15795" y="0"/>
                    </a:lnTo>
                    <a:lnTo>
                      <a:pt x="15841" y="0"/>
                    </a:lnTo>
                    <a:lnTo>
                      <a:pt x="15886" y="0"/>
                    </a:lnTo>
                    <a:lnTo>
                      <a:pt x="15932" y="9"/>
                    </a:lnTo>
                    <a:lnTo>
                      <a:pt x="15977" y="19"/>
                    </a:lnTo>
                    <a:lnTo>
                      <a:pt x="16023" y="0"/>
                    </a:lnTo>
                    <a:lnTo>
                      <a:pt x="16068" y="9"/>
                    </a:lnTo>
                    <a:lnTo>
                      <a:pt x="16114" y="19"/>
                    </a:lnTo>
                    <a:lnTo>
                      <a:pt x="16159" y="0"/>
                    </a:lnTo>
                    <a:lnTo>
                      <a:pt x="16205" y="0"/>
                    </a:lnTo>
                    <a:lnTo>
                      <a:pt x="16250" y="19"/>
                    </a:lnTo>
                    <a:lnTo>
                      <a:pt x="16296" y="19"/>
                    </a:lnTo>
                    <a:lnTo>
                      <a:pt x="16341" y="0"/>
                    </a:lnTo>
                    <a:lnTo>
                      <a:pt x="16387" y="9"/>
                    </a:lnTo>
                    <a:lnTo>
                      <a:pt x="16432" y="0"/>
                    </a:lnTo>
                    <a:lnTo>
                      <a:pt x="16478" y="9"/>
                    </a:lnTo>
                    <a:lnTo>
                      <a:pt x="16523" y="0"/>
                    </a:lnTo>
                    <a:lnTo>
                      <a:pt x="16569" y="0"/>
                    </a:lnTo>
                    <a:lnTo>
                      <a:pt x="16615" y="0"/>
                    </a:lnTo>
                    <a:lnTo>
                      <a:pt x="16660" y="0"/>
                    </a:lnTo>
                    <a:lnTo>
                      <a:pt x="16706" y="9"/>
                    </a:lnTo>
                    <a:lnTo>
                      <a:pt x="16751" y="0"/>
                    </a:lnTo>
                    <a:lnTo>
                      <a:pt x="16797" y="0"/>
                    </a:lnTo>
                    <a:lnTo>
                      <a:pt x="16842" y="9"/>
                    </a:lnTo>
                    <a:lnTo>
                      <a:pt x="16888" y="19"/>
                    </a:lnTo>
                    <a:lnTo>
                      <a:pt x="16933" y="9"/>
                    </a:lnTo>
                    <a:lnTo>
                      <a:pt x="16979" y="0"/>
                    </a:lnTo>
                    <a:lnTo>
                      <a:pt x="17024" y="0"/>
                    </a:lnTo>
                    <a:lnTo>
                      <a:pt x="17070" y="9"/>
                    </a:lnTo>
                    <a:lnTo>
                      <a:pt x="17115" y="9"/>
                    </a:lnTo>
                    <a:lnTo>
                      <a:pt x="17161" y="0"/>
                    </a:lnTo>
                    <a:lnTo>
                      <a:pt x="17206" y="0"/>
                    </a:lnTo>
                    <a:lnTo>
                      <a:pt x="17252" y="19"/>
                    </a:lnTo>
                    <a:lnTo>
                      <a:pt x="17297" y="19"/>
                    </a:lnTo>
                    <a:lnTo>
                      <a:pt x="17343" y="9"/>
                    </a:lnTo>
                    <a:lnTo>
                      <a:pt x="17388" y="0"/>
                    </a:lnTo>
                    <a:lnTo>
                      <a:pt x="17434" y="0"/>
                    </a:lnTo>
                    <a:lnTo>
                      <a:pt x="17479" y="9"/>
                    </a:lnTo>
                    <a:lnTo>
                      <a:pt x="17525" y="0"/>
                    </a:lnTo>
                    <a:lnTo>
                      <a:pt x="17570" y="19"/>
                    </a:lnTo>
                    <a:lnTo>
                      <a:pt x="17616" y="9"/>
                    </a:lnTo>
                    <a:lnTo>
                      <a:pt x="17662" y="9"/>
                    </a:lnTo>
                    <a:lnTo>
                      <a:pt x="17707" y="9"/>
                    </a:lnTo>
                    <a:lnTo>
                      <a:pt x="17753" y="19"/>
                    </a:lnTo>
                    <a:lnTo>
                      <a:pt x="17798" y="9"/>
                    </a:lnTo>
                    <a:lnTo>
                      <a:pt x="17844" y="9"/>
                    </a:lnTo>
                    <a:lnTo>
                      <a:pt x="17889" y="9"/>
                    </a:lnTo>
                    <a:lnTo>
                      <a:pt x="17935" y="9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9"/>
                    </a:lnTo>
                    <a:lnTo>
                      <a:pt x="18117" y="9"/>
                    </a:lnTo>
                    <a:lnTo>
                      <a:pt x="18162" y="0"/>
                    </a:lnTo>
                    <a:lnTo>
                      <a:pt x="18208" y="9"/>
                    </a:lnTo>
                    <a:lnTo>
                      <a:pt x="18253" y="9"/>
                    </a:lnTo>
                    <a:lnTo>
                      <a:pt x="18299" y="0"/>
                    </a:lnTo>
                    <a:lnTo>
                      <a:pt x="18344" y="0"/>
                    </a:lnTo>
                    <a:lnTo>
                      <a:pt x="18390" y="0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19"/>
                    </a:lnTo>
                    <a:lnTo>
                      <a:pt x="18617" y="9"/>
                    </a:lnTo>
                    <a:lnTo>
                      <a:pt x="18663" y="9"/>
                    </a:lnTo>
                    <a:lnTo>
                      <a:pt x="18708" y="9"/>
                    </a:lnTo>
                    <a:lnTo>
                      <a:pt x="18754" y="19"/>
                    </a:lnTo>
                    <a:lnTo>
                      <a:pt x="18800" y="0"/>
                    </a:lnTo>
                    <a:lnTo>
                      <a:pt x="18845" y="19"/>
                    </a:lnTo>
                    <a:lnTo>
                      <a:pt x="18891" y="9"/>
                    </a:lnTo>
                    <a:lnTo>
                      <a:pt x="18936" y="0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19"/>
                    </a:lnTo>
                    <a:lnTo>
                      <a:pt x="19118" y="0"/>
                    </a:lnTo>
                    <a:lnTo>
                      <a:pt x="19164" y="9"/>
                    </a:lnTo>
                    <a:lnTo>
                      <a:pt x="19209" y="0"/>
                    </a:lnTo>
                    <a:lnTo>
                      <a:pt x="19255" y="0"/>
                    </a:lnTo>
                    <a:lnTo>
                      <a:pt x="19300" y="0"/>
                    </a:lnTo>
                    <a:lnTo>
                      <a:pt x="19346" y="28"/>
                    </a:lnTo>
                    <a:lnTo>
                      <a:pt x="19391" y="0"/>
                    </a:lnTo>
                    <a:lnTo>
                      <a:pt x="19437" y="9"/>
                    </a:lnTo>
                    <a:lnTo>
                      <a:pt x="19482" y="28"/>
                    </a:lnTo>
                    <a:lnTo>
                      <a:pt x="19528" y="9"/>
                    </a:lnTo>
                    <a:lnTo>
                      <a:pt x="19573" y="0"/>
                    </a:lnTo>
                    <a:lnTo>
                      <a:pt x="19619" y="38"/>
                    </a:lnTo>
                    <a:lnTo>
                      <a:pt x="19664" y="0"/>
                    </a:lnTo>
                    <a:lnTo>
                      <a:pt x="19710" y="28"/>
                    </a:lnTo>
                    <a:lnTo>
                      <a:pt x="19755" y="9"/>
                    </a:lnTo>
                    <a:lnTo>
                      <a:pt x="19801" y="9"/>
                    </a:lnTo>
                    <a:lnTo>
                      <a:pt x="19847" y="0"/>
                    </a:lnTo>
                    <a:lnTo>
                      <a:pt x="19892" y="19"/>
                    </a:lnTo>
                    <a:lnTo>
                      <a:pt x="19938" y="19"/>
                    </a:lnTo>
                    <a:lnTo>
                      <a:pt x="19983" y="0"/>
                    </a:lnTo>
                    <a:lnTo>
                      <a:pt x="20029" y="28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0"/>
                    </a:lnTo>
                    <a:lnTo>
                      <a:pt x="20256" y="9"/>
                    </a:lnTo>
                    <a:lnTo>
                      <a:pt x="20302" y="9"/>
                    </a:lnTo>
                    <a:lnTo>
                      <a:pt x="20347" y="0"/>
                    </a:lnTo>
                    <a:lnTo>
                      <a:pt x="20393" y="0"/>
                    </a:lnTo>
                    <a:lnTo>
                      <a:pt x="20438" y="9"/>
                    </a:lnTo>
                    <a:lnTo>
                      <a:pt x="20484" y="0"/>
                    </a:lnTo>
                    <a:lnTo>
                      <a:pt x="20529" y="0"/>
                    </a:lnTo>
                    <a:lnTo>
                      <a:pt x="20575" y="0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0"/>
                    </a:lnTo>
                    <a:lnTo>
                      <a:pt x="20802" y="9"/>
                    </a:lnTo>
                    <a:lnTo>
                      <a:pt x="20848" y="0"/>
                    </a:lnTo>
                    <a:lnTo>
                      <a:pt x="20894" y="0"/>
                    </a:lnTo>
                    <a:lnTo>
                      <a:pt x="20939" y="0"/>
                    </a:lnTo>
                    <a:lnTo>
                      <a:pt x="20985" y="0"/>
                    </a:lnTo>
                    <a:lnTo>
                      <a:pt x="21030" y="0"/>
                    </a:lnTo>
                    <a:lnTo>
                      <a:pt x="21076" y="9"/>
                    </a:lnTo>
                    <a:lnTo>
                      <a:pt x="21121" y="0"/>
                    </a:lnTo>
                    <a:lnTo>
                      <a:pt x="21167" y="0"/>
                    </a:lnTo>
                    <a:lnTo>
                      <a:pt x="21212" y="0"/>
                    </a:lnTo>
                    <a:lnTo>
                      <a:pt x="21258" y="0"/>
                    </a:lnTo>
                    <a:lnTo>
                      <a:pt x="21303" y="0"/>
                    </a:lnTo>
                    <a:lnTo>
                      <a:pt x="21349" y="0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0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9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9"/>
                    </a:lnTo>
                    <a:lnTo>
                      <a:pt x="22441" y="0"/>
                    </a:lnTo>
                    <a:lnTo>
                      <a:pt x="22487" y="0"/>
                    </a:lnTo>
                    <a:lnTo>
                      <a:pt x="22532" y="0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0"/>
                    </a:lnTo>
                    <a:lnTo>
                      <a:pt x="22760" y="0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9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0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0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9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181"/>
              <p:cNvSpPr>
                <a:spLocks/>
              </p:cNvSpPr>
              <p:nvPr/>
            </p:nvSpPr>
            <p:spPr bwMode="auto">
              <a:xfrm flipV="1">
                <a:off x="1814513" y="5843589"/>
                <a:ext cx="6118225" cy="68263"/>
              </a:xfrm>
              <a:custGeom>
                <a:avLst/>
                <a:gdLst>
                  <a:gd name="T0" fmla="*/ 364 w 27266"/>
                  <a:gd name="T1" fmla="*/ 9 h 405"/>
                  <a:gd name="T2" fmla="*/ 819 w 27266"/>
                  <a:gd name="T3" fmla="*/ 0 h 405"/>
                  <a:gd name="T4" fmla="*/ 1274 w 27266"/>
                  <a:gd name="T5" fmla="*/ 0 h 405"/>
                  <a:gd name="T6" fmla="*/ 1729 w 27266"/>
                  <a:gd name="T7" fmla="*/ 0 h 405"/>
                  <a:gd name="T8" fmla="*/ 2184 w 27266"/>
                  <a:gd name="T9" fmla="*/ 0 h 405"/>
                  <a:gd name="T10" fmla="*/ 2639 w 27266"/>
                  <a:gd name="T11" fmla="*/ 0 h 405"/>
                  <a:gd name="T12" fmla="*/ 3095 w 27266"/>
                  <a:gd name="T13" fmla="*/ 0 h 405"/>
                  <a:gd name="T14" fmla="*/ 3550 w 27266"/>
                  <a:gd name="T15" fmla="*/ 0 h 405"/>
                  <a:gd name="T16" fmla="*/ 4005 w 27266"/>
                  <a:gd name="T17" fmla="*/ 0 h 405"/>
                  <a:gd name="T18" fmla="*/ 4460 w 27266"/>
                  <a:gd name="T19" fmla="*/ 0 h 405"/>
                  <a:gd name="T20" fmla="*/ 4916 w 27266"/>
                  <a:gd name="T21" fmla="*/ 0 h 405"/>
                  <a:gd name="T22" fmla="*/ 5371 w 27266"/>
                  <a:gd name="T23" fmla="*/ 9 h 405"/>
                  <a:gd name="T24" fmla="*/ 5826 w 27266"/>
                  <a:gd name="T25" fmla="*/ 0 h 405"/>
                  <a:gd name="T26" fmla="*/ 6281 w 27266"/>
                  <a:gd name="T27" fmla="*/ 0 h 405"/>
                  <a:gd name="T28" fmla="*/ 6736 w 27266"/>
                  <a:gd name="T29" fmla="*/ 0 h 405"/>
                  <a:gd name="T30" fmla="*/ 7192 w 27266"/>
                  <a:gd name="T31" fmla="*/ 0 h 405"/>
                  <a:gd name="T32" fmla="*/ 7647 w 27266"/>
                  <a:gd name="T33" fmla="*/ 0 h 405"/>
                  <a:gd name="T34" fmla="*/ 8102 w 27266"/>
                  <a:gd name="T35" fmla="*/ 0 h 405"/>
                  <a:gd name="T36" fmla="*/ 8557 w 27266"/>
                  <a:gd name="T37" fmla="*/ 0 h 405"/>
                  <a:gd name="T38" fmla="*/ 9012 w 27266"/>
                  <a:gd name="T39" fmla="*/ 0 h 405"/>
                  <a:gd name="T40" fmla="*/ 9468 w 27266"/>
                  <a:gd name="T41" fmla="*/ 38 h 405"/>
                  <a:gd name="T42" fmla="*/ 9923 w 27266"/>
                  <a:gd name="T43" fmla="*/ 135 h 405"/>
                  <a:gd name="T44" fmla="*/ 10378 w 27266"/>
                  <a:gd name="T45" fmla="*/ 9 h 405"/>
                  <a:gd name="T46" fmla="*/ 10833 w 27266"/>
                  <a:gd name="T47" fmla="*/ 9 h 405"/>
                  <a:gd name="T48" fmla="*/ 11289 w 27266"/>
                  <a:gd name="T49" fmla="*/ 106 h 405"/>
                  <a:gd name="T50" fmla="*/ 11744 w 27266"/>
                  <a:gd name="T51" fmla="*/ 0 h 405"/>
                  <a:gd name="T52" fmla="*/ 12199 w 27266"/>
                  <a:gd name="T53" fmla="*/ 0 h 405"/>
                  <a:gd name="T54" fmla="*/ 12654 w 27266"/>
                  <a:gd name="T55" fmla="*/ 0 h 405"/>
                  <a:gd name="T56" fmla="*/ 13109 w 27266"/>
                  <a:gd name="T57" fmla="*/ 0 h 405"/>
                  <a:gd name="T58" fmla="*/ 13565 w 27266"/>
                  <a:gd name="T59" fmla="*/ 9 h 405"/>
                  <a:gd name="T60" fmla="*/ 14020 w 27266"/>
                  <a:gd name="T61" fmla="*/ 0 h 405"/>
                  <a:gd name="T62" fmla="*/ 14475 w 27266"/>
                  <a:gd name="T63" fmla="*/ 0 h 405"/>
                  <a:gd name="T64" fmla="*/ 14930 w 27266"/>
                  <a:gd name="T65" fmla="*/ 0 h 405"/>
                  <a:gd name="T66" fmla="*/ 15385 w 27266"/>
                  <a:gd name="T67" fmla="*/ 0 h 405"/>
                  <a:gd name="T68" fmla="*/ 15841 w 27266"/>
                  <a:gd name="T69" fmla="*/ 0 h 405"/>
                  <a:gd name="T70" fmla="*/ 16296 w 27266"/>
                  <a:gd name="T71" fmla="*/ 0 h 405"/>
                  <a:gd name="T72" fmla="*/ 16751 w 27266"/>
                  <a:gd name="T73" fmla="*/ 0 h 405"/>
                  <a:gd name="T74" fmla="*/ 17206 w 27266"/>
                  <a:gd name="T75" fmla="*/ 0 h 405"/>
                  <a:gd name="T76" fmla="*/ 17662 w 27266"/>
                  <a:gd name="T77" fmla="*/ 0 h 405"/>
                  <a:gd name="T78" fmla="*/ 18117 w 27266"/>
                  <a:gd name="T79" fmla="*/ 0 h 405"/>
                  <a:gd name="T80" fmla="*/ 18572 w 27266"/>
                  <a:gd name="T81" fmla="*/ 0 h 405"/>
                  <a:gd name="T82" fmla="*/ 19027 w 27266"/>
                  <a:gd name="T83" fmla="*/ 0 h 405"/>
                  <a:gd name="T84" fmla="*/ 19482 w 27266"/>
                  <a:gd name="T85" fmla="*/ 0 h 405"/>
                  <a:gd name="T86" fmla="*/ 19938 w 27266"/>
                  <a:gd name="T87" fmla="*/ 9 h 405"/>
                  <a:gd name="T88" fmla="*/ 20393 w 27266"/>
                  <a:gd name="T89" fmla="*/ 9 h 405"/>
                  <a:gd name="T90" fmla="*/ 20848 w 27266"/>
                  <a:gd name="T91" fmla="*/ 0 h 405"/>
                  <a:gd name="T92" fmla="*/ 21303 w 27266"/>
                  <a:gd name="T93" fmla="*/ 0 h 405"/>
                  <a:gd name="T94" fmla="*/ 21758 w 27266"/>
                  <a:gd name="T95" fmla="*/ 0 h 405"/>
                  <a:gd name="T96" fmla="*/ 22214 w 27266"/>
                  <a:gd name="T97" fmla="*/ 0 h 405"/>
                  <a:gd name="T98" fmla="*/ 22669 w 27266"/>
                  <a:gd name="T99" fmla="*/ 0 h 405"/>
                  <a:gd name="T100" fmla="*/ 23124 w 27266"/>
                  <a:gd name="T101" fmla="*/ 0 h 405"/>
                  <a:gd name="T102" fmla="*/ 23579 w 27266"/>
                  <a:gd name="T103" fmla="*/ 0 h 405"/>
                  <a:gd name="T104" fmla="*/ 24034 w 27266"/>
                  <a:gd name="T105" fmla="*/ 0 h 405"/>
                  <a:gd name="T106" fmla="*/ 24490 w 27266"/>
                  <a:gd name="T107" fmla="*/ 0 h 405"/>
                  <a:gd name="T108" fmla="*/ 24945 w 27266"/>
                  <a:gd name="T109" fmla="*/ 0 h 405"/>
                  <a:gd name="T110" fmla="*/ 25400 w 27266"/>
                  <a:gd name="T111" fmla="*/ 0 h 405"/>
                  <a:gd name="T112" fmla="*/ 25855 w 27266"/>
                  <a:gd name="T113" fmla="*/ 0 h 405"/>
                  <a:gd name="T114" fmla="*/ 26311 w 27266"/>
                  <a:gd name="T115" fmla="*/ 0 h 405"/>
                  <a:gd name="T116" fmla="*/ 26766 w 27266"/>
                  <a:gd name="T117" fmla="*/ 0 h 405"/>
                  <a:gd name="T118" fmla="*/ 27221 w 27266"/>
                  <a:gd name="T119" fmla="*/ 0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405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0"/>
                    </a:lnTo>
                    <a:lnTo>
                      <a:pt x="318" y="0"/>
                    </a:lnTo>
                    <a:lnTo>
                      <a:pt x="364" y="9"/>
                    </a:lnTo>
                    <a:lnTo>
                      <a:pt x="409" y="9"/>
                    </a:lnTo>
                    <a:lnTo>
                      <a:pt x="455" y="19"/>
                    </a:lnTo>
                    <a:lnTo>
                      <a:pt x="500" y="9"/>
                    </a:lnTo>
                    <a:lnTo>
                      <a:pt x="546" y="0"/>
                    </a:lnTo>
                    <a:lnTo>
                      <a:pt x="591" y="0"/>
                    </a:lnTo>
                    <a:lnTo>
                      <a:pt x="637" y="0"/>
                    </a:lnTo>
                    <a:lnTo>
                      <a:pt x="682" y="0"/>
                    </a:lnTo>
                    <a:lnTo>
                      <a:pt x="728" y="0"/>
                    </a:lnTo>
                    <a:lnTo>
                      <a:pt x="773" y="0"/>
                    </a:lnTo>
                    <a:lnTo>
                      <a:pt x="819" y="0"/>
                    </a:lnTo>
                    <a:lnTo>
                      <a:pt x="864" y="0"/>
                    </a:lnTo>
                    <a:lnTo>
                      <a:pt x="910" y="0"/>
                    </a:lnTo>
                    <a:lnTo>
                      <a:pt x="955" y="9"/>
                    </a:lnTo>
                    <a:lnTo>
                      <a:pt x="1001" y="0"/>
                    </a:lnTo>
                    <a:lnTo>
                      <a:pt x="1046" y="0"/>
                    </a:lnTo>
                    <a:lnTo>
                      <a:pt x="1092" y="0"/>
                    </a:lnTo>
                    <a:lnTo>
                      <a:pt x="1137" y="0"/>
                    </a:lnTo>
                    <a:lnTo>
                      <a:pt x="1183" y="0"/>
                    </a:lnTo>
                    <a:lnTo>
                      <a:pt x="1228" y="0"/>
                    </a:lnTo>
                    <a:lnTo>
                      <a:pt x="1274" y="0"/>
                    </a:lnTo>
                    <a:lnTo>
                      <a:pt x="1319" y="9"/>
                    </a:lnTo>
                    <a:lnTo>
                      <a:pt x="1365" y="0"/>
                    </a:lnTo>
                    <a:lnTo>
                      <a:pt x="1411" y="0"/>
                    </a:lnTo>
                    <a:lnTo>
                      <a:pt x="1456" y="0"/>
                    </a:lnTo>
                    <a:lnTo>
                      <a:pt x="1502" y="0"/>
                    </a:lnTo>
                    <a:lnTo>
                      <a:pt x="1547" y="0"/>
                    </a:lnTo>
                    <a:lnTo>
                      <a:pt x="1593" y="0"/>
                    </a:lnTo>
                    <a:lnTo>
                      <a:pt x="1638" y="0"/>
                    </a:lnTo>
                    <a:lnTo>
                      <a:pt x="1684" y="0"/>
                    </a:lnTo>
                    <a:lnTo>
                      <a:pt x="1729" y="0"/>
                    </a:lnTo>
                    <a:lnTo>
                      <a:pt x="1775" y="9"/>
                    </a:lnTo>
                    <a:lnTo>
                      <a:pt x="1820" y="0"/>
                    </a:lnTo>
                    <a:lnTo>
                      <a:pt x="1866" y="0"/>
                    </a:lnTo>
                    <a:lnTo>
                      <a:pt x="1911" y="0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0"/>
                    </a:lnTo>
                    <a:lnTo>
                      <a:pt x="2093" y="0"/>
                    </a:lnTo>
                    <a:lnTo>
                      <a:pt x="2139" y="0"/>
                    </a:lnTo>
                    <a:lnTo>
                      <a:pt x="2184" y="0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0"/>
                    </a:lnTo>
                    <a:lnTo>
                      <a:pt x="2366" y="0"/>
                    </a:lnTo>
                    <a:lnTo>
                      <a:pt x="2412" y="0"/>
                    </a:lnTo>
                    <a:lnTo>
                      <a:pt x="2457" y="9"/>
                    </a:lnTo>
                    <a:lnTo>
                      <a:pt x="2503" y="0"/>
                    </a:lnTo>
                    <a:lnTo>
                      <a:pt x="2548" y="0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0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0"/>
                    </a:lnTo>
                    <a:lnTo>
                      <a:pt x="3550" y="0"/>
                    </a:lnTo>
                    <a:lnTo>
                      <a:pt x="3595" y="0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9"/>
                    </a:lnTo>
                    <a:lnTo>
                      <a:pt x="5189" y="0"/>
                    </a:lnTo>
                    <a:lnTo>
                      <a:pt x="5234" y="0"/>
                    </a:lnTo>
                    <a:lnTo>
                      <a:pt x="5280" y="9"/>
                    </a:lnTo>
                    <a:lnTo>
                      <a:pt x="5325" y="0"/>
                    </a:lnTo>
                    <a:lnTo>
                      <a:pt x="5371" y="9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0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19"/>
                    </a:lnTo>
                    <a:lnTo>
                      <a:pt x="6190" y="0"/>
                    </a:lnTo>
                    <a:lnTo>
                      <a:pt x="6236" y="9"/>
                    </a:lnTo>
                    <a:lnTo>
                      <a:pt x="6281" y="0"/>
                    </a:lnTo>
                    <a:lnTo>
                      <a:pt x="6327" y="0"/>
                    </a:lnTo>
                    <a:lnTo>
                      <a:pt x="6372" y="0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9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9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9"/>
                    </a:lnTo>
                    <a:lnTo>
                      <a:pt x="7374" y="9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0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9"/>
                    </a:lnTo>
                    <a:lnTo>
                      <a:pt x="8102" y="0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9"/>
                    </a:lnTo>
                    <a:lnTo>
                      <a:pt x="8466" y="0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0"/>
                    </a:lnTo>
                    <a:lnTo>
                      <a:pt x="8648" y="19"/>
                    </a:lnTo>
                    <a:lnTo>
                      <a:pt x="8694" y="9"/>
                    </a:lnTo>
                    <a:lnTo>
                      <a:pt x="8739" y="0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0"/>
                    </a:lnTo>
                    <a:lnTo>
                      <a:pt x="8921" y="9"/>
                    </a:lnTo>
                    <a:lnTo>
                      <a:pt x="8967" y="9"/>
                    </a:lnTo>
                    <a:lnTo>
                      <a:pt x="9012" y="0"/>
                    </a:lnTo>
                    <a:lnTo>
                      <a:pt x="9058" y="0"/>
                    </a:lnTo>
                    <a:lnTo>
                      <a:pt x="9104" y="9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9"/>
                    </a:lnTo>
                    <a:lnTo>
                      <a:pt x="9286" y="38"/>
                    </a:lnTo>
                    <a:lnTo>
                      <a:pt x="9331" y="38"/>
                    </a:lnTo>
                    <a:lnTo>
                      <a:pt x="9377" y="38"/>
                    </a:lnTo>
                    <a:lnTo>
                      <a:pt x="9422" y="9"/>
                    </a:lnTo>
                    <a:lnTo>
                      <a:pt x="9468" y="38"/>
                    </a:lnTo>
                    <a:lnTo>
                      <a:pt x="9513" y="9"/>
                    </a:lnTo>
                    <a:lnTo>
                      <a:pt x="9559" y="0"/>
                    </a:lnTo>
                    <a:lnTo>
                      <a:pt x="9604" y="9"/>
                    </a:lnTo>
                    <a:lnTo>
                      <a:pt x="9650" y="0"/>
                    </a:lnTo>
                    <a:lnTo>
                      <a:pt x="9695" y="57"/>
                    </a:lnTo>
                    <a:lnTo>
                      <a:pt x="9741" y="405"/>
                    </a:lnTo>
                    <a:lnTo>
                      <a:pt x="9786" y="260"/>
                    </a:lnTo>
                    <a:lnTo>
                      <a:pt x="9832" y="270"/>
                    </a:lnTo>
                    <a:lnTo>
                      <a:pt x="9877" y="289"/>
                    </a:lnTo>
                    <a:lnTo>
                      <a:pt x="9923" y="135"/>
                    </a:lnTo>
                    <a:lnTo>
                      <a:pt x="9968" y="96"/>
                    </a:lnTo>
                    <a:lnTo>
                      <a:pt x="10014" y="67"/>
                    </a:lnTo>
                    <a:lnTo>
                      <a:pt x="10059" y="9"/>
                    </a:lnTo>
                    <a:lnTo>
                      <a:pt x="10105" y="0"/>
                    </a:lnTo>
                    <a:lnTo>
                      <a:pt x="10150" y="0"/>
                    </a:lnTo>
                    <a:lnTo>
                      <a:pt x="10196" y="19"/>
                    </a:lnTo>
                    <a:lnTo>
                      <a:pt x="10242" y="19"/>
                    </a:lnTo>
                    <a:lnTo>
                      <a:pt x="10287" y="0"/>
                    </a:lnTo>
                    <a:lnTo>
                      <a:pt x="10333" y="0"/>
                    </a:lnTo>
                    <a:lnTo>
                      <a:pt x="10378" y="9"/>
                    </a:lnTo>
                    <a:lnTo>
                      <a:pt x="10424" y="0"/>
                    </a:lnTo>
                    <a:lnTo>
                      <a:pt x="10469" y="0"/>
                    </a:lnTo>
                    <a:lnTo>
                      <a:pt x="10515" y="9"/>
                    </a:lnTo>
                    <a:lnTo>
                      <a:pt x="10560" y="19"/>
                    </a:lnTo>
                    <a:lnTo>
                      <a:pt x="10606" y="9"/>
                    </a:lnTo>
                    <a:lnTo>
                      <a:pt x="10651" y="0"/>
                    </a:lnTo>
                    <a:lnTo>
                      <a:pt x="10697" y="0"/>
                    </a:lnTo>
                    <a:lnTo>
                      <a:pt x="10742" y="0"/>
                    </a:lnTo>
                    <a:lnTo>
                      <a:pt x="10788" y="9"/>
                    </a:lnTo>
                    <a:lnTo>
                      <a:pt x="10833" y="9"/>
                    </a:lnTo>
                    <a:lnTo>
                      <a:pt x="10879" y="0"/>
                    </a:lnTo>
                    <a:lnTo>
                      <a:pt x="10924" y="9"/>
                    </a:lnTo>
                    <a:lnTo>
                      <a:pt x="10970" y="9"/>
                    </a:lnTo>
                    <a:lnTo>
                      <a:pt x="11015" y="0"/>
                    </a:lnTo>
                    <a:lnTo>
                      <a:pt x="11061" y="57"/>
                    </a:lnTo>
                    <a:lnTo>
                      <a:pt x="11106" y="86"/>
                    </a:lnTo>
                    <a:lnTo>
                      <a:pt x="11152" y="231"/>
                    </a:lnTo>
                    <a:lnTo>
                      <a:pt x="11197" y="125"/>
                    </a:lnTo>
                    <a:lnTo>
                      <a:pt x="11243" y="154"/>
                    </a:lnTo>
                    <a:lnTo>
                      <a:pt x="11289" y="106"/>
                    </a:lnTo>
                    <a:lnTo>
                      <a:pt x="11334" y="77"/>
                    </a:lnTo>
                    <a:lnTo>
                      <a:pt x="11380" y="48"/>
                    </a:lnTo>
                    <a:lnTo>
                      <a:pt x="11425" y="0"/>
                    </a:lnTo>
                    <a:lnTo>
                      <a:pt x="11471" y="0"/>
                    </a:lnTo>
                    <a:lnTo>
                      <a:pt x="11516" y="0"/>
                    </a:lnTo>
                    <a:lnTo>
                      <a:pt x="11562" y="0"/>
                    </a:lnTo>
                    <a:lnTo>
                      <a:pt x="11607" y="0"/>
                    </a:lnTo>
                    <a:lnTo>
                      <a:pt x="11653" y="0"/>
                    </a:lnTo>
                    <a:lnTo>
                      <a:pt x="11698" y="9"/>
                    </a:lnTo>
                    <a:lnTo>
                      <a:pt x="11744" y="0"/>
                    </a:lnTo>
                    <a:lnTo>
                      <a:pt x="11789" y="0"/>
                    </a:lnTo>
                    <a:lnTo>
                      <a:pt x="11835" y="19"/>
                    </a:lnTo>
                    <a:lnTo>
                      <a:pt x="11880" y="0"/>
                    </a:lnTo>
                    <a:lnTo>
                      <a:pt x="11926" y="9"/>
                    </a:lnTo>
                    <a:lnTo>
                      <a:pt x="11971" y="0"/>
                    </a:lnTo>
                    <a:lnTo>
                      <a:pt x="12017" y="0"/>
                    </a:lnTo>
                    <a:lnTo>
                      <a:pt x="12062" y="0"/>
                    </a:lnTo>
                    <a:lnTo>
                      <a:pt x="12108" y="0"/>
                    </a:lnTo>
                    <a:lnTo>
                      <a:pt x="12153" y="9"/>
                    </a:lnTo>
                    <a:lnTo>
                      <a:pt x="12199" y="0"/>
                    </a:lnTo>
                    <a:lnTo>
                      <a:pt x="12244" y="9"/>
                    </a:lnTo>
                    <a:lnTo>
                      <a:pt x="12290" y="0"/>
                    </a:lnTo>
                    <a:lnTo>
                      <a:pt x="12336" y="9"/>
                    </a:lnTo>
                    <a:lnTo>
                      <a:pt x="12381" y="9"/>
                    </a:lnTo>
                    <a:lnTo>
                      <a:pt x="12427" y="0"/>
                    </a:lnTo>
                    <a:lnTo>
                      <a:pt x="12472" y="0"/>
                    </a:lnTo>
                    <a:lnTo>
                      <a:pt x="12518" y="0"/>
                    </a:lnTo>
                    <a:lnTo>
                      <a:pt x="12563" y="0"/>
                    </a:lnTo>
                    <a:lnTo>
                      <a:pt x="12609" y="0"/>
                    </a:lnTo>
                    <a:lnTo>
                      <a:pt x="12654" y="0"/>
                    </a:lnTo>
                    <a:lnTo>
                      <a:pt x="12700" y="9"/>
                    </a:lnTo>
                    <a:lnTo>
                      <a:pt x="12745" y="0"/>
                    </a:lnTo>
                    <a:lnTo>
                      <a:pt x="12791" y="0"/>
                    </a:lnTo>
                    <a:lnTo>
                      <a:pt x="12836" y="9"/>
                    </a:lnTo>
                    <a:lnTo>
                      <a:pt x="12882" y="9"/>
                    </a:lnTo>
                    <a:lnTo>
                      <a:pt x="12927" y="0"/>
                    </a:lnTo>
                    <a:lnTo>
                      <a:pt x="12973" y="9"/>
                    </a:lnTo>
                    <a:lnTo>
                      <a:pt x="13018" y="0"/>
                    </a:lnTo>
                    <a:lnTo>
                      <a:pt x="13064" y="0"/>
                    </a:lnTo>
                    <a:lnTo>
                      <a:pt x="13109" y="0"/>
                    </a:lnTo>
                    <a:lnTo>
                      <a:pt x="13155" y="0"/>
                    </a:lnTo>
                    <a:lnTo>
                      <a:pt x="13200" y="0"/>
                    </a:lnTo>
                    <a:lnTo>
                      <a:pt x="13246" y="0"/>
                    </a:lnTo>
                    <a:lnTo>
                      <a:pt x="13291" y="0"/>
                    </a:lnTo>
                    <a:lnTo>
                      <a:pt x="13337" y="0"/>
                    </a:lnTo>
                    <a:lnTo>
                      <a:pt x="13383" y="0"/>
                    </a:lnTo>
                    <a:lnTo>
                      <a:pt x="13428" y="9"/>
                    </a:lnTo>
                    <a:lnTo>
                      <a:pt x="13474" y="0"/>
                    </a:lnTo>
                    <a:lnTo>
                      <a:pt x="13519" y="0"/>
                    </a:lnTo>
                    <a:lnTo>
                      <a:pt x="13565" y="9"/>
                    </a:lnTo>
                    <a:lnTo>
                      <a:pt x="13610" y="0"/>
                    </a:lnTo>
                    <a:lnTo>
                      <a:pt x="13656" y="0"/>
                    </a:lnTo>
                    <a:lnTo>
                      <a:pt x="13701" y="0"/>
                    </a:lnTo>
                    <a:lnTo>
                      <a:pt x="13747" y="0"/>
                    </a:lnTo>
                    <a:lnTo>
                      <a:pt x="13792" y="9"/>
                    </a:lnTo>
                    <a:lnTo>
                      <a:pt x="13838" y="0"/>
                    </a:lnTo>
                    <a:lnTo>
                      <a:pt x="13883" y="9"/>
                    </a:lnTo>
                    <a:lnTo>
                      <a:pt x="13929" y="0"/>
                    </a:lnTo>
                    <a:lnTo>
                      <a:pt x="13974" y="0"/>
                    </a:lnTo>
                    <a:lnTo>
                      <a:pt x="14020" y="0"/>
                    </a:lnTo>
                    <a:lnTo>
                      <a:pt x="14065" y="9"/>
                    </a:lnTo>
                    <a:lnTo>
                      <a:pt x="14111" y="0"/>
                    </a:lnTo>
                    <a:lnTo>
                      <a:pt x="14156" y="9"/>
                    </a:lnTo>
                    <a:lnTo>
                      <a:pt x="14202" y="0"/>
                    </a:lnTo>
                    <a:lnTo>
                      <a:pt x="14247" y="0"/>
                    </a:lnTo>
                    <a:lnTo>
                      <a:pt x="14293" y="0"/>
                    </a:lnTo>
                    <a:lnTo>
                      <a:pt x="14338" y="0"/>
                    </a:lnTo>
                    <a:lnTo>
                      <a:pt x="14384" y="0"/>
                    </a:lnTo>
                    <a:lnTo>
                      <a:pt x="14429" y="0"/>
                    </a:lnTo>
                    <a:lnTo>
                      <a:pt x="14475" y="0"/>
                    </a:lnTo>
                    <a:lnTo>
                      <a:pt x="14521" y="0"/>
                    </a:lnTo>
                    <a:lnTo>
                      <a:pt x="14566" y="0"/>
                    </a:lnTo>
                    <a:lnTo>
                      <a:pt x="14612" y="9"/>
                    </a:lnTo>
                    <a:lnTo>
                      <a:pt x="14657" y="9"/>
                    </a:lnTo>
                    <a:lnTo>
                      <a:pt x="14703" y="0"/>
                    </a:lnTo>
                    <a:lnTo>
                      <a:pt x="14748" y="9"/>
                    </a:lnTo>
                    <a:lnTo>
                      <a:pt x="14794" y="9"/>
                    </a:lnTo>
                    <a:lnTo>
                      <a:pt x="14839" y="0"/>
                    </a:lnTo>
                    <a:lnTo>
                      <a:pt x="14885" y="0"/>
                    </a:lnTo>
                    <a:lnTo>
                      <a:pt x="14930" y="0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9"/>
                    </a:lnTo>
                    <a:lnTo>
                      <a:pt x="15112" y="0"/>
                    </a:lnTo>
                    <a:lnTo>
                      <a:pt x="15158" y="19"/>
                    </a:lnTo>
                    <a:lnTo>
                      <a:pt x="15203" y="0"/>
                    </a:lnTo>
                    <a:lnTo>
                      <a:pt x="15249" y="0"/>
                    </a:lnTo>
                    <a:lnTo>
                      <a:pt x="15294" y="0"/>
                    </a:lnTo>
                    <a:lnTo>
                      <a:pt x="15340" y="9"/>
                    </a:lnTo>
                    <a:lnTo>
                      <a:pt x="15385" y="0"/>
                    </a:lnTo>
                    <a:lnTo>
                      <a:pt x="15431" y="0"/>
                    </a:lnTo>
                    <a:lnTo>
                      <a:pt x="15476" y="0"/>
                    </a:lnTo>
                    <a:lnTo>
                      <a:pt x="15522" y="0"/>
                    </a:lnTo>
                    <a:lnTo>
                      <a:pt x="15568" y="0"/>
                    </a:lnTo>
                    <a:lnTo>
                      <a:pt x="15613" y="0"/>
                    </a:lnTo>
                    <a:lnTo>
                      <a:pt x="15659" y="0"/>
                    </a:lnTo>
                    <a:lnTo>
                      <a:pt x="15704" y="9"/>
                    </a:lnTo>
                    <a:lnTo>
                      <a:pt x="15750" y="0"/>
                    </a:lnTo>
                    <a:lnTo>
                      <a:pt x="15795" y="0"/>
                    </a:lnTo>
                    <a:lnTo>
                      <a:pt x="15841" y="0"/>
                    </a:lnTo>
                    <a:lnTo>
                      <a:pt x="15886" y="9"/>
                    </a:lnTo>
                    <a:lnTo>
                      <a:pt x="15932" y="0"/>
                    </a:lnTo>
                    <a:lnTo>
                      <a:pt x="15977" y="0"/>
                    </a:lnTo>
                    <a:lnTo>
                      <a:pt x="16023" y="0"/>
                    </a:lnTo>
                    <a:lnTo>
                      <a:pt x="16068" y="0"/>
                    </a:lnTo>
                    <a:lnTo>
                      <a:pt x="16114" y="0"/>
                    </a:lnTo>
                    <a:lnTo>
                      <a:pt x="16159" y="0"/>
                    </a:lnTo>
                    <a:lnTo>
                      <a:pt x="16205" y="0"/>
                    </a:lnTo>
                    <a:lnTo>
                      <a:pt x="16250" y="0"/>
                    </a:lnTo>
                    <a:lnTo>
                      <a:pt x="16296" y="0"/>
                    </a:lnTo>
                    <a:lnTo>
                      <a:pt x="16341" y="0"/>
                    </a:lnTo>
                    <a:lnTo>
                      <a:pt x="16387" y="0"/>
                    </a:lnTo>
                    <a:lnTo>
                      <a:pt x="16432" y="0"/>
                    </a:lnTo>
                    <a:lnTo>
                      <a:pt x="16478" y="0"/>
                    </a:lnTo>
                    <a:lnTo>
                      <a:pt x="16523" y="0"/>
                    </a:lnTo>
                    <a:lnTo>
                      <a:pt x="16569" y="9"/>
                    </a:lnTo>
                    <a:lnTo>
                      <a:pt x="16615" y="0"/>
                    </a:lnTo>
                    <a:lnTo>
                      <a:pt x="16660" y="0"/>
                    </a:lnTo>
                    <a:lnTo>
                      <a:pt x="16706" y="0"/>
                    </a:lnTo>
                    <a:lnTo>
                      <a:pt x="16751" y="0"/>
                    </a:lnTo>
                    <a:lnTo>
                      <a:pt x="16797" y="0"/>
                    </a:lnTo>
                    <a:lnTo>
                      <a:pt x="16842" y="0"/>
                    </a:lnTo>
                    <a:lnTo>
                      <a:pt x="16888" y="9"/>
                    </a:lnTo>
                    <a:lnTo>
                      <a:pt x="16933" y="0"/>
                    </a:lnTo>
                    <a:lnTo>
                      <a:pt x="16979" y="0"/>
                    </a:lnTo>
                    <a:lnTo>
                      <a:pt x="17024" y="0"/>
                    </a:lnTo>
                    <a:lnTo>
                      <a:pt x="17070" y="0"/>
                    </a:lnTo>
                    <a:lnTo>
                      <a:pt x="17115" y="0"/>
                    </a:lnTo>
                    <a:lnTo>
                      <a:pt x="17161" y="0"/>
                    </a:lnTo>
                    <a:lnTo>
                      <a:pt x="17206" y="0"/>
                    </a:lnTo>
                    <a:lnTo>
                      <a:pt x="17252" y="0"/>
                    </a:lnTo>
                    <a:lnTo>
                      <a:pt x="17297" y="0"/>
                    </a:lnTo>
                    <a:lnTo>
                      <a:pt x="17343" y="0"/>
                    </a:lnTo>
                    <a:lnTo>
                      <a:pt x="17388" y="0"/>
                    </a:lnTo>
                    <a:lnTo>
                      <a:pt x="17434" y="9"/>
                    </a:lnTo>
                    <a:lnTo>
                      <a:pt x="17479" y="9"/>
                    </a:lnTo>
                    <a:lnTo>
                      <a:pt x="17525" y="0"/>
                    </a:lnTo>
                    <a:lnTo>
                      <a:pt x="17570" y="9"/>
                    </a:lnTo>
                    <a:lnTo>
                      <a:pt x="17616" y="0"/>
                    </a:lnTo>
                    <a:lnTo>
                      <a:pt x="17662" y="0"/>
                    </a:lnTo>
                    <a:lnTo>
                      <a:pt x="17707" y="0"/>
                    </a:lnTo>
                    <a:lnTo>
                      <a:pt x="17753" y="0"/>
                    </a:lnTo>
                    <a:lnTo>
                      <a:pt x="17798" y="0"/>
                    </a:lnTo>
                    <a:lnTo>
                      <a:pt x="17844" y="0"/>
                    </a:lnTo>
                    <a:lnTo>
                      <a:pt x="17889" y="0"/>
                    </a:lnTo>
                    <a:lnTo>
                      <a:pt x="17935" y="0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0"/>
                    </a:lnTo>
                    <a:lnTo>
                      <a:pt x="18117" y="0"/>
                    </a:lnTo>
                    <a:lnTo>
                      <a:pt x="18162" y="0"/>
                    </a:lnTo>
                    <a:lnTo>
                      <a:pt x="18208" y="0"/>
                    </a:lnTo>
                    <a:lnTo>
                      <a:pt x="18253" y="0"/>
                    </a:lnTo>
                    <a:lnTo>
                      <a:pt x="18299" y="0"/>
                    </a:lnTo>
                    <a:lnTo>
                      <a:pt x="18344" y="0"/>
                    </a:lnTo>
                    <a:lnTo>
                      <a:pt x="18390" y="0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0"/>
                    </a:lnTo>
                    <a:lnTo>
                      <a:pt x="18617" y="0"/>
                    </a:lnTo>
                    <a:lnTo>
                      <a:pt x="18663" y="0"/>
                    </a:lnTo>
                    <a:lnTo>
                      <a:pt x="18708" y="0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0"/>
                    </a:lnTo>
                    <a:lnTo>
                      <a:pt x="18891" y="0"/>
                    </a:lnTo>
                    <a:lnTo>
                      <a:pt x="18936" y="9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0"/>
                    </a:lnTo>
                    <a:lnTo>
                      <a:pt x="19118" y="0"/>
                    </a:lnTo>
                    <a:lnTo>
                      <a:pt x="19164" y="0"/>
                    </a:lnTo>
                    <a:lnTo>
                      <a:pt x="19209" y="19"/>
                    </a:lnTo>
                    <a:lnTo>
                      <a:pt x="19255" y="0"/>
                    </a:lnTo>
                    <a:lnTo>
                      <a:pt x="19300" y="9"/>
                    </a:lnTo>
                    <a:lnTo>
                      <a:pt x="19346" y="0"/>
                    </a:lnTo>
                    <a:lnTo>
                      <a:pt x="19391" y="0"/>
                    </a:lnTo>
                    <a:lnTo>
                      <a:pt x="19437" y="9"/>
                    </a:lnTo>
                    <a:lnTo>
                      <a:pt x="19482" y="0"/>
                    </a:lnTo>
                    <a:lnTo>
                      <a:pt x="19528" y="0"/>
                    </a:lnTo>
                    <a:lnTo>
                      <a:pt x="19573" y="0"/>
                    </a:lnTo>
                    <a:lnTo>
                      <a:pt x="19619" y="0"/>
                    </a:lnTo>
                    <a:lnTo>
                      <a:pt x="19664" y="0"/>
                    </a:lnTo>
                    <a:lnTo>
                      <a:pt x="19710" y="0"/>
                    </a:lnTo>
                    <a:lnTo>
                      <a:pt x="19755" y="19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9"/>
                    </a:lnTo>
                    <a:lnTo>
                      <a:pt x="19983" y="0"/>
                    </a:lnTo>
                    <a:lnTo>
                      <a:pt x="20029" y="0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9"/>
                    </a:lnTo>
                    <a:lnTo>
                      <a:pt x="20256" y="0"/>
                    </a:lnTo>
                    <a:lnTo>
                      <a:pt x="20302" y="0"/>
                    </a:lnTo>
                    <a:lnTo>
                      <a:pt x="20347" y="0"/>
                    </a:lnTo>
                    <a:lnTo>
                      <a:pt x="20393" y="9"/>
                    </a:lnTo>
                    <a:lnTo>
                      <a:pt x="20438" y="19"/>
                    </a:lnTo>
                    <a:lnTo>
                      <a:pt x="20484" y="0"/>
                    </a:lnTo>
                    <a:lnTo>
                      <a:pt x="20529" y="0"/>
                    </a:lnTo>
                    <a:lnTo>
                      <a:pt x="20575" y="9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0"/>
                    </a:lnTo>
                    <a:lnTo>
                      <a:pt x="20802" y="0"/>
                    </a:lnTo>
                    <a:lnTo>
                      <a:pt x="20848" y="0"/>
                    </a:lnTo>
                    <a:lnTo>
                      <a:pt x="20894" y="0"/>
                    </a:lnTo>
                    <a:lnTo>
                      <a:pt x="20939" y="0"/>
                    </a:lnTo>
                    <a:lnTo>
                      <a:pt x="20985" y="0"/>
                    </a:lnTo>
                    <a:lnTo>
                      <a:pt x="21030" y="0"/>
                    </a:lnTo>
                    <a:lnTo>
                      <a:pt x="21076" y="0"/>
                    </a:lnTo>
                    <a:lnTo>
                      <a:pt x="21121" y="0"/>
                    </a:lnTo>
                    <a:lnTo>
                      <a:pt x="21167" y="0"/>
                    </a:lnTo>
                    <a:lnTo>
                      <a:pt x="21212" y="9"/>
                    </a:lnTo>
                    <a:lnTo>
                      <a:pt x="21258" y="0"/>
                    </a:lnTo>
                    <a:lnTo>
                      <a:pt x="21303" y="0"/>
                    </a:lnTo>
                    <a:lnTo>
                      <a:pt x="21349" y="19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0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0"/>
                    </a:lnTo>
                    <a:lnTo>
                      <a:pt x="22532" y="9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0"/>
                    </a:lnTo>
                    <a:lnTo>
                      <a:pt x="22714" y="9"/>
                    </a:lnTo>
                    <a:lnTo>
                      <a:pt x="22760" y="0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9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0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0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9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9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9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0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8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182"/>
              <p:cNvSpPr>
                <a:spLocks/>
              </p:cNvSpPr>
              <p:nvPr/>
            </p:nvSpPr>
            <p:spPr bwMode="auto">
              <a:xfrm flipV="1">
                <a:off x="1814513" y="5856289"/>
                <a:ext cx="6118225" cy="55563"/>
              </a:xfrm>
              <a:custGeom>
                <a:avLst/>
                <a:gdLst>
                  <a:gd name="T0" fmla="*/ 364 w 27266"/>
                  <a:gd name="T1" fmla="*/ 9 h 328"/>
                  <a:gd name="T2" fmla="*/ 819 w 27266"/>
                  <a:gd name="T3" fmla="*/ 0 h 328"/>
                  <a:gd name="T4" fmla="*/ 1274 w 27266"/>
                  <a:gd name="T5" fmla="*/ 0 h 328"/>
                  <a:gd name="T6" fmla="*/ 1729 w 27266"/>
                  <a:gd name="T7" fmla="*/ 0 h 328"/>
                  <a:gd name="T8" fmla="*/ 2184 w 27266"/>
                  <a:gd name="T9" fmla="*/ 0 h 328"/>
                  <a:gd name="T10" fmla="*/ 2639 w 27266"/>
                  <a:gd name="T11" fmla="*/ 0 h 328"/>
                  <a:gd name="T12" fmla="*/ 3095 w 27266"/>
                  <a:gd name="T13" fmla="*/ 0 h 328"/>
                  <a:gd name="T14" fmla="*/ 3550 w 27266"/>
                  <a:gd name="T15" fmla="*/ 0 h 328"/>
                  <a:gd name="T16" fmla="*/ 4005 w 27266"/>
                  <a:gd name="T17" fmla="*/ 0 h 328"/>
                  <a:gd name="T18" fmla="*/ 4460 w 27266"/>
                  <a:gd name="T19" fmla="*/ 0 h 328"/>
                  <a:gd name="T20" fmla="*/ 4916 w 27266"/>
                  <a:gd name="T21" fmla="*/ 0 h 328"/>
                  <a:gd name="T22" fmla="*/ 5371 w 27266"/>
                  <a:gd name="T23" fmla="*/ 0 h 328"/>
                  <a:gd name="T24" fmla="*/ 5826 w 27266"/>
                  <a:gd name="T25" fmla="*/ 0 h 328"/>
                  <a:gd name="T26" fmla="*/ 6281 w 27266"/>
                  <a:gd name="T27" fmla="*/ 0 h 328"/>
                  <a:gd name="T28" fmla="*/ 6736 w 27266"/>
                  <a:gd name="T29" fmla="*/ 0 h 328"/>
                  <a:gd name="T30" fmla="*/ 7192 w 27266"/>
                  <a:gd name="T31" fmla="*/ 0 h 328"/>
                  <a:gd name="T32" fmla="*/ 7647 w 27266"/>
                  <a:gd name="T33" fmla="*/ 0 h 328"/>
                  <a:gd name="T34" fmla="*/ 8102 w 27266"/>
                  <a:gd name="T35" fmla="*/ 0 h 328"/>
                  <a:gd name="T36" fmla="*/ 8557 w 27266"/>
                  <a:gd name="T37" fmla="*/ 0 h 328"/>
                  <a:gd name="T38" fmla="*/ 9012 w 27266"/>
                  <a:gd name="T39" fmla="*/ 0 h 328"/>
                  <a:gd name="T40" fmla="*/ 9468 w 27266"/>
                  <a:gd name="T41" fmla="*/ 0 h 328"/>
                  <a:gd name="T42" fmla="*/ 9923 w 27266"/>
                  <a:gd name="T43" fmla="*/ 125 h 328"/>
                  <a:gd name="T44" fmla="*/ 10378 w 27266"/>
                  <a:gd name="T45" fmla="*/ 0 h 328"/>
                  <a:gd name="T46" fmla="*/ 10833 w 27266"/>
                  <a:gd name="T47" fmla="*/ 0 h 328"/>
                  <a:gd name="T48" fmla="*/ 11289 w 27266"/>
                  <a:gd name="T49" fmla="*/ 0 h 328"/>
                  <a:gd name="T50" fmla="*/ 11744 w 27266"/>
                  <a:gd name="T51" fmla="*/ 0 h 328"/>
                  <a:gd name="T52" fmla="*/ 12199 w 27266"/>
                  <a:gd name="T53" fmla="*/ 0 h 328"/>
                  <a:gd name="T54" fmla="*/ 12654 w 27266"/>
                  <a:gd name="T55" fmla="*/ 0 h 328"/>
                  <a:gd name="T56" fmla="*/ 13109 w 27266"/>
                  <a:gd name="T57" fmla="*/ 0 h 328"/>
                  <a:gd name="T58" fmla="*/ 13565 w 27266"/>
                  <a:gd name="T59" fmla="*/ 0 h 328"/>
                  <a:gd name="T60" fmla="*/ 14020 w 27266"/>
                  <a:gd name="T61" fmla="*/ 0 h 328"/>
                  <a:gd name="T62" fmla="*/ 14475 w 27266"/>
                  <a:gd name="T63" fmla="*/ 0 h 328"/>
                  <a:gd name="T64" fmla="*/ 14930 w 27266"/>
                  <a:gd name="T65" fmla="*/ 0 h 328"/>
                  <a:gd name="T66" fmla="*/ 15385 w 27266"/>
                  <a:gd name="T67" fmla="*/ 0 h 328"/>
                  <a:gd name="T68" fmla="*/ 15841 w 27266"/>
                  <a:gd name="T69" fmla="*/ 0 h 328"/>
                  <a:gd name="T70" fmla="*/ 16296 w 27266"/>
                  <a:gd name="T71" fmla="*/ 0 h 328"/>
                  <a:gd name="T72" fmla="*/ 16751 w 27266"/>
                  <a:gd name="T73" fmla="*/ 0 h 328"/>
                  <a:gd name="T74" fmla="*/ 17206 w 27266"/>
                  <a:gd name="T75" fmla="*/ 0 h 328"/>
                  <a:gd name="T76" fmla="*/ 17662 w 27266"/>
                  <a:gd name="T77" fmla="*/ 0 h 328"/>
                  <a:gd name="T78" fmla="*/ 18117 w 27266"/>
                  <a:gd name="T79" fmla="*/ 0 h 328"/>
                  <a:gd name="T80" fmla="*/ 18572 w 27266"/>
                  <a:gd name="T81" fmla="*/ 19 h 328"/>
                  <a:gd name="T82" fmla="*/ 19027 w 27266"/>
                  <a:gd name="T83" fmla="*/ 0 h 328"/>
                  <a:gd name="T84" fmla="*/ 19482 w 27266"/>
                  <a:gd name="T85" fmla="*/ 0 h 328"/>
                  <a:gd name="T86" fmla="*/ 19938 w 27266"/>
                  <a:gd name="T87" fmla="*/ 0 h 328"/>
                  <a:gd name="T88" fmla="*/ 20393 w 27266"/>
                  <a:gd name="T89" fmla="*/ 0 h 328"/>
                  <a:gd name="T90" fmla="*/ 20848 w 27266"/>
                  <a:gd name="T91" fmla="*/ 0 h 328"/>
                  <a:gd name="T92" fmla="*/ 21303 w 27266"/>
                  <a:gd name="T93" fmla="*/ 0 h 328"/>
                  <a:gd name="T94" fmla="*/ 21758 w 27266"/>
                  <a:gd name="T95" fmla="*/ 9 h 328"/>
                  <a:gd name="T96" fmla="*/ 22214 w 27266"/>
                  <a:gd name="T97" fmla="*/ 0 h 328"/>
                  <a:gd name="T98" fmla="*/ 22669 w 27266"/>
                  <a:gd name="T99" fmla="*/ 9 h 328"/>
                  <a:gd name="T100" fmla="*/ 23124 w 27266"/>
                  <a:gd name="T101" fmla="*/ 0 h 328"/>
                  <a:gd name="T102" fmla="*/ 23579 w 27266"/>
                  <a:gd name="T103" fmla="*/ 0 h 328"/>
                  <a:gd name="T104" fmla="*/ 24034 w 27266"/>
                  <a:gd name="T105" fmla="*/ 0 h 328"/>
                  <a:gd name="T106" fmla="*/ 24490 w 27266"/>
                  <a:gd name="T107" fmla="*/ 0 h 328"/>
                  <a:gd name="T108" fmla="*/ 24945 w 27266"/>
                  <a:gd name="T109" fmla="*/ 0 h 328"/>
                  <a:gd name="T110" fmla="*/ 25400 w 27266"/>
                  <a:gd name="T111" fmla="*/ 0 h 328"/>
                  <a:gd name="T112" fmla="*/ 25855 w 27266"/>
                  <a:gd name="T113" fmla="*/ 0 h 328"/>
                  <a:gd name="T114" fmla="*/ 26311 w 27266"/>
                  <a:gd name="T115" fmla="*/ 0 h 328"/>
                  <a:gd name="T116" fmla="*/ 26766 w 27266"/>
                  <a:gd name="T117" fmla="*/ 0 h 328"/>
                  <a:gd name="T118" fmla="*/ 27221 w 27266"/>
                  <a:gd name="T119" fmla="*/ 0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328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0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0"/>
                    </a:lnTo>
                    <a:lnTo>
                      <a:pt x="273" y="0"/>
                    </a:lnTo>
                    <a:lnTo>
                      <a:pt x="318" y="0"/>
                    </a:lnTo>
                    <a:lnTo>
                      <a:pt x="364" y="9"/>
                    </a:lnTo>
                    <a:lnTo>
                      <a:pt x="409" y="0"/>
                    </a:lnTo>
                    <a:lnTo>
                      <a:pt x="455" y="0"/>
                    </a:lnTo>
                    <a:lnTo>
                      <a:pt x="500" y="9"/>
                    </a:lnTo>
                    <a:lnTo>
                      <a:pt x="546" y="0"/>
                    </a:lnTo>
                    <a:lnTo>
                      <a:pt x="591" y="0"/>
                    </a:lnTo>
                    <a:lnTo>
                      <a:pt x="637" y="9"/>
                    </a:lnTo>
                    <a:lnTo>
                      <a:pt x="682" y="0"/>
                    </a:lnTo>
                    <a:lnTo>
                      <a:pt x="728" y="0"/>
                    </a:lnTo>
                    <a:lnTo>
                      <a:pt x="773" y="0"/>
                    </a:lnTo>
                    <a:lnTo>
                      <a:pt x="819" y="0"/>
                    </a:lnTo>
                    <a:lnTo>
                      <a:pt x="864" y="0"/>
                    </a:lnTo>
                    <a:lnTo>
                      <a:pt x="910" y="0"/>
                    </a:lnTo>
                    <a:lnTo>
                      <a:pt x="955" y="0"/>
                    </a:lnTo>
                    <a:lnTo>
                      <a:pt x="1001" y="0"/>
                    </a:lnTo>
                    <a:lnTo>
                      <a:pt x="1046" y="0"/>
                    </a:lnTo>
                    <a:lnTo>
                      <a:pt x="1092" y="0"/>
                    </a:lnTo>
                    <a:lnTo>
                      <a:pt x="1137" y="0"/>
                    </a:lnTo>
                    <a:lnTo>
                      <a:pt x="1183" y="0"/>
                    </a:lnTo>
                    <a:lnTo>
                      <a:pt x="1228" y="0"/>
                    </a:lnTo>
                    <a:lnTo>
                      <a:pt x="1274" y="0"/>
                    </a:lnTo>
                    <a:lnTo>
                      <a:pt x="1319" y="0"/>
                    </a:lnTo>
                    <a:lnTo>
                      <a:pt x="1365" y="0"/>
                    </a:lnTo>
                    <a:lnTo>
                      <a:pt x="1411" y="0"/>
                    </a:lnTo>
                    <a:lnTo>
                      <a:pt x="1456" y="0"/>
                    </a:lnTo>
                    <a:lnTo>
                      <a:pt x="1502" y="0"/>
                    </a:lnTo>
                    <a:lnTo>
                      <a:pt x="1547" y="0"/>
                    </a:lnTo>
                    <a:lnTo>
                      <a:pt x="1593" y="0"/>
                    </a:lnTo>
                    <a:lnTo>
                      <a:pt x="1638" y="0"/>
                    </a:lnTo>
                    <a:lnTo>
                      <a:pt x="1684" y="0"/>
                    </a:lnTo>
                    <a:lnTo>
                      <a:pt x="1729" y="0"/>
                    </a:lnTo>
                    <a:lnTo>
                      <a:pt x="1775" y="0"/>
                    </a:lnTo>
                    <a:lnTo>
                      <a:pt x="1820" y="0"/>
                    </a:lnTo>
                    <a:lnTo>
                      <a:pt x="1866" y="0"/>
                    </a:lnTo>
                    <a:lnTo>
                      <a:pt x="1911" y="0"/>
                    </a:lnTo>
                    <a:lnTo>
                      <a:pt x="1957" y="0"/>
                    </a:lnTo>
                    <a:lnTo>
                      <a:pt x="2002" y="0"/>
                    </a:lnTo>
                    <a:lnTo>
                      <a:pt x="2048" y="0"/>
                    </a:lnTo>
                    <a:lnTo>
                      <a:pt x="2093" y="0"/>
                    </a:lnTo>
                    <a:lnTo>
                      <a:pt x="2139" y="0"/>
                    </a:lnTo>
                    <a:lnTo>
                      <a:pt x="2184" y="0"/>
                    </a:lnTo>
                    <a:lnTo>
                      <a:pt x="2230" y="0"/>
                    </a:lnTo>
                    <a:lnTo>
                      <a:pt x="2275" y="0"/>
                    </a:lnTo>
                    <a:lnTo>
                      <a:pt x="2321" y="0"/>
                    </a:lnTo>
                    <a:lnTo>
                      <a:pt x="2366" y="0"/>
                    </a:lnTo>
                    <a:lnTo>
                      <a:pt x="2412" y="0"/>
                    </a:lnTo>
                    <a:lnTo>
                      <a:pt x="2457" y="0"/>
                    </a:lnTo>
                    <a:lnTo>
                      <a:pt x="2503" y="0"/>
                    </a:lnTo>
                    <a:lnTo>
                      <a:pt x="2548" y="0"/>
                    </a:lnTo>
                    <a:lnTo>
                      <a:pt x="2594" y="0"/>
                    </a:lnTo>
                    <a:lnTo>
                      <a:pt x="2639" y="0"/>
                    </a:lnTo>
                    <a:lnTo>
                      <a:pt x="2685" y="0"/>
                    </a:lnTo>
                    <a:lnTo>
                      <a:pt x="2731" y="0"/>
                    </a:lnTo>
                    <a:lnTo>
                      <a:pt x="2776" y="0"/>
                    </a:lnTo>
                    <a:lnTo>
                      <a:pt x="2822" y="0"/>
                    </a:lnTo>
                    <a:lnTo>
                      <a:pt x="2867" y="0"/>
                    </a:lnTo>
                    <a:lnTo>
                      <a:pt x="2913" y="0"/>
                    </a:lnTo>
                    <a:lnTo>
                      <a:pt x="2958" y="0"/>
                    </a:lnTo>
                    <a:lnTo>
                      <a:pt x="3004" y="0"/>
                    </a:lnTo>
                    <a:lnTo>
                      <a:pt x="3049" y="0"/>
                    </a:lnTo>
                    <a:lnTo>
                      <a:pt x="3095" y="0"/>
                    </a:lnTo>
                    <a:lnTo>
                      <a:pt x="3140" y="0"/>
                    </a:lnTo>
                    <a:lnTo>
                      <a:pt x="3186" y="0"/>
                    </a:lnTo>
                    <a:lnTo>
                      <a:pt x="3231" y="0"/>
                    </a:lnTo>
                    <a:lnTo>
                      <a:pt x="3277" y="0"/>
                    </a:lnTo>
                    <a:lnTo>
                      <a:pt x="3322" y="0"/>
                    </a:lnTo>
                    <a:lnTo>
                      <a:pt x="3368" y="0"/>
                    </a:lnTo>
                    <a:lnTo>
                      <a:pt x="3413" y="0"/>
                    </a:lnTo>
                    <a:lnTo>
                      <a:pt x="3459" y="0"/>
                    </a:lnTo>
                    <a:lnTo>
                      <a:pt x="3504" y="0"/>
                    </a:lnTo>
                    <a:lnTo>
                      <a:pt x="3550" y="0"/>
                    </a:lnTo>
                    <a:lnTo>
                      <a:pt x="3595" y="0"/>
                    </a:lnTo>
                    <a:lnTo>
                      <a:pt x="3641" y="0"/>
                    </a:lnTo>
                    <a:lnTo>
                      <a:pt x="3686" y="0"/>
                    </a:lnTo>
                    <a:lnTo>
                      <a:pt x="3732" y="0"/>
                    </a:lnTo>
                    <a:lnTo>
                      <a:pt x="3778" y="0"/>
                    </a:lnTo>
                    <a:lnTo>
                      <a:pt x="3823" y="0"/>
                    </a:lnTo>
                    <a:lnTo>
                      <a:pt x="3869" y="0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0"/>
                    </a:lnTo>
                    <a:lnTo>
                      <a:pt x="4051" y="0"/>
                    </a:lnTo>
                    <a:lnTo>
                      <a:pt x="4096" y="0"/>
                    </a:lnTo>
                    <a:lnTo>
                      <a:pt x="4142" y="0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0"/>
                    </a:lnTo>
                    <a:lnTo>
                      <a:pt x="5189" y="0"/>
                    </a:lnTo>
                    <a:lnTo>
                      <a:pt x="5234" y="0"/>
                    </a:lnTo>
                    <a:lnTo>
                      <a:pt x="5280" y="0"/>
                    </a:lnTo>
                    <a:lnTo>
                      <a:pt x="5325" y="0"/>
                    </a:lnTo>
                    <a:lnTo>
                      <a:pt x="5371" y="0"/>
                    </a:lnTo>
                    <a:lnTo>
                      <a:pt x="5416" y="0"/>
                    </a:lnTo>
                    <a:lnTo>
                      <a:pt x="5462" y="0"/>
                    </a:lnTo>
                    <a:lnTo>
                      <a:pt x="5507" y="0"/>
                    </a:lnTo>
                    <a:lnTo>
                      <a:pt x="5553" y="0"/>
                    </a:lnTo>
                    <a:lnTo>
                      <a:pt x="5598" y="0"/>
                    </a:lnTo>
                    <a:lnTo>
                      <a:pt x="5644" y="0"/>
                    </a:lnTo>
                    <a:lnTo>
                      <a:pt x="5689" y="0"/>
                    </a:lnTo>
                    <a:lnTo>
                      <a:pt x="5735" y="0"/>
                    </a:lnTo>
                    <a:lnTo>
                      <a:pt x="5780" y="0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0"/>
                    </a:lnTo>
                    <a:lnTo>
                      <a:pt x="6008" y="0"/>
                    </a:lnTo>
                    <a:lnTo>
                      <a:pt x="6054" y="0"/>
                    </a:lnTo>
                    <a:lnTo>
                      <a:pt x="6099" y="0"/>
                    </a:lnTo>
                    <a:lnTo>
                      <a:pt x="6145" y="0"/>
                    </a:lnTo>
                    <a:lnTo>
                      <a:pt x="6190" y="0"/>
                    </a:lnTo>
                    <a:lnTo>
                      <a:pt x="6236" y="0"/>
                    </a:lnTo>
                    <a:lnTo>
                      <a:pt x="6281" y="0"/>
                    </a:lnTo>
                    <a:lnTo>
                      <a:pt x="6327" y="0"/>
                    </a:lnTo>
                    <a:lnTo>
                      <a:pt x="6372" y="0"/>
                    </a:lnTo>
                    <a:lnTo>
                      <a:pt x="6418" y="0"/>
                    </a:lnTo>
                    <a:lnTo>
                      <a:pt x="6463" y="0"/>
                    </a:lnTo>
                    <a:lnTo>
                      <a:pt x="6509" y="0"/>
                    </a:lnTo>
                    <a:lnTo>
                      <a:pt x="6554" y="0"/>
                    </a:lnTo>
                    <a:lnTo>
                      <a:pt x="6600" y="0"/>
                    </a:lnTo>
                    <a:lnTo>
                      <a:pt x="6645" y="0"/>
                    </a:lnTo>
                    <a:lnTo>
                      <a:pt x="6691" y="0"/>
                    </a:lnTo>
                    <a:lnTo>
                      <a:pt x="6736" y="0"/>
                    </a:lnTo>
                    <a:lnTo>
                      <a:pt x="6782" y="0"/>
                    </a:lnTo>
                    <a:lnTo>
                      <a:pt x="6827" y="0"/>
                    </a:lnTo>
                    <a:lnTo>
                      <a:pt x="6873" y="0"/>
                    </a:lnTo>
                    <a:lnTo>
                      <a:pt x="6918" y="0"/>
                    </a:lnTo>
                    <a:lnTo>
                      <a:pt x="6964" y="0"/>
                    </a:lnTo>
                    <a:lnTo>
                      <a:pt x="7010" y="0"/>
                    </a:lnTo>
                    <a:lnTo>
                      <a:pt x="7055" y="0"/>
                    </a:lnTo>
                    <a:lnTo>
                      <a:pt x="7101" y="0"/>
                    </a:lnTo>
                    <a:lnTo>
                      <a:pt x="7146" y="0"/>
                    </a:lnTo>
                    <a:lnTo>
                      <a:pt x="7192" y="0"/>
                    </a:lnTo>
                    <a:lnTo>
                      <a:pt x="7237" y="0"/>
                    </a:lnTo>
                    <a:lnTo>
                      <a:pt x="7283" y="0"/>
                    </a:lnTo>
                    <a:lnTo>
                      <a:pt x="7328" y="0"/>
                    </a:lnTo>
                    <a:lnTo>
                      <a:pt x="7374" y="9"/>
                    </a:lnTo>
                    <a:lnTo>
                      <a:pt x="7419" y="0"/>
                    </a:lnTo>
                    <a:lnTo>
                      <a:pt x="7465" y="0"/>
                    </a:lnTo>
                    <a:lnTo>
                      <a:pt x="7510" y="0"/>
                    </a:lnTo>
                    <a:lnTo>
                      <a:pt x="7556" y="0"/>
                    </a:lnTo>
                    <a:lnTo>
                      <a:pt x="7601" y="0"/>
                    </a:lnTo>
                    <a:lnTo>
                      <a:pt x="7647" y="0"/>
                    </a:lnTo>
                    <a:lnTo>
                      <a:pt x="7692" y="0"/>
                    </a:lnTo>
                    <a:lnTo>
                      <a:pt x="7738" y="0"/>
                    </a:lnTo>
                    <a:lnTo>
                      <a:pt x="7783" y="0"/>
                    </a:lnTo>
                    <a:lnTo>
                      <a:pt x="7829" y="0"/>
                    </a:lnTo>
                    <a:lnTo>
                      <a:pt x="7874" y="0"/>
                    </a:lnTo>
                    <a:lnTo>
                      <a:pt x="7920" y="0"/>
                    </a:lnTo>
                    <a:lnTo>
                      <a:pt x="7965" y="0"/>
                    </a:lnTo>
                    <a:lnTo>
                      <a:pt x="8011" y="0"/>
                    </a:lnTo>
                    <a:lnTo>
                      <a:pt x="8057" y="0"/>
                    </a:lnTo>
                    <a:lnTo>
                      <a:pt x="8102" y="0"/>
                    </a:lnTo>
                    <a:lnTo>
                      <a:pt x="8148" y="0"/>
                    </a:lnTo>
                    <a:lnTo>
                      <a:pt x="8193" y="0"/>
                    </a:lnTo>
                    <a:lnTo>
                      <a:pt x="8239" y="0"/>
                    </a:lnTo>
                    <a:lnTo>
                      <a:pt x="8284" y="0"/>
                    </a:lnTo>
                    <a:lnTo>
                      <a:pt x="8330" y="0"/>
                    </a:lnTo>
                    <a:lnTo>
                      <a:pt x="8375" y="0"/>
                    </a:lnTo>
                    <a:lnTo>
                      <a:pt x="8421" y="0"/>
                    </a:lnTo>
                    <a:lnTo>
                      <a:pt x="8466" y="0"/>
                    </a:lnTo>
                    <a:lnTo>
                      <a:pt x="8512" y="0"/>
                    </a:lnTo>
                    <a:lnTo>
                      <a:pt x="8557" y="0"/>
                    </a:lnTo>
                    <a:lnTo>
                      <a:pt x="8603" y="0"/>
                    </a:lnTo>
                    <a:lnTo>
                      <a:pt x="8648" y="0"/>
                    </a:lnTo>
                    <a:lnTo>
                      <a:pt x="8694" y="0"/>
                    </a:lnTo>
                    <a:lnTo>
                      <a:pt x="8739" y="0"/>
                    </a:lnTo>
                    <a:lnTo>
                      <a:pt x="8785" y="0"/>
                    </a:lnTo>
                    <a:lnTo>
                      <a:pt x="8830" y="0"/>
                    </a:lnTo>
                    <a:lnTo>
                      <a:pt x="8876" y="0"/>
                    </a:lnTo>
                    <a:lnTo>
                      <a:pt x="8921" y="0"/>
                    </a:lnTo>
                    <a:lnTo>
                      <a:pt x="8967" y="0"/>
                    </a:lnTo>
                    <a:lnTo>
                      <a:pt x="9012" y="0"/>
                    </a:lnTo>
                    <a:lnTo>
                      <a:pt x="9058" y="0"/>
                    </a:lnTo>
                    <a:lnTo>
                      <a:pt x="9104" y="0"/>
                    </a:lnTo>
                    <a:lnTo>
                      <a:pt x="9149" y="0"/>
                    </a:lnTo>
                    <a:lnTo>
                      <a:pt x="9195" y="0"/>
                    </a:lnTo>
                    <a:lnTo>
                      <a:pt x="9240" y="0"/>
                    </a:lnTo>
                    <a:lnTo>
                      <a:pt x="9286" y="0"/>
                    </a:lnTo>
                    <a:lnTo>
                      <a:pt x="9331" y="0"/>
                    </a:lnTo>
                    <a:lnTo>
                      <a:pt x="9377" y="0"/>
                    </a:lnTo>
                    <a:lnTo>
                      <a:pt x="9422" y="0"/>
                    </a:lnTo>
                    <a:lnTo>
                      <a:pt x="9468" y="0"/>
                    </a:lnTo>
                    <a:lnTo>
                      <a:pt x="9513" y="0"/>
                    </a:lnTo>
                    <a:lnTo>
                      <a:pt x="9559" y="0"/>
                    </a:lnTo>
                    <a:lnTo>
                      <a:pt x="9604" y="9"/>
                    </a:lnTo>
                    <a:lnTo>
                      <a:pt x="9650" y="0"/>
                    </a:lnTo>
                    <a:lnTo>
                      <a:pt x="9695" y="0"/>
                    </a:lnTo>
                    <a:lnTo>
                      <a:pt x="9741" y="38"/>
                    </a:lnTo>
                    <a:lnTo>
                      <a:pt x="9786" y="241"/>
                    </a:lnTo>
                    <a:lnTo>
                      <a:pt x="9832" y="328"/>
                    </a:lnTo>
                    <a:lnTo>
                      <a:pt x="9877" y="270"/>
                    </a:lnTo>
                    <a:lnTo>
                      <a:pt x="9923" y="125"/>
                    </a:lnTo>
                    <a:lnTo>
                      <a:pt x="9968" y="115"/>
                    </a:lnTo>
                    <a:lnTo>
                      <a:pt x="10014" y="96"/>
                    </a:lnTo>
                    <a:lnTo>
                      <a:pt x="10059" y="86"/>
                    </a:lnTo>
                    <a:lnTo>
                      <a:pt x="10105" y="19"/>
                    </a:lnTo>
                    <a:lnTo>
                      <a:pt x="10150" y="0"/>
                    </a:lnTo>
                    <a:lnTo>
                      <a:pt x="10196" y="9"/>
                    </a:lnTo>
                    <a:lnTo>
                      <a:pt x="10242" y="0"/>
                    </a:lnTo>
                    <a:lnTo>
                      <a:pt x="10287" y="0"/>
                    </a:lnTo>
                    <a:lnTo>
                      <a:pt x="10333" y="0"/>
                    </a:lnTo>
                    <a:lnTo>
                      <a:pt x="10378" y="0"/>
                    </a:lnTo>
                    <a:lnTo>
                      <a:pt x="10424" y="19"/>
                    </a:lnTo>
                    <a:lnTo>
                      <a:pt x="10469" y="0"/>
                    </a:lnTo>
                    <a:lnTo>
                      <a:pt x="10515" y="0"/>
                    </a:lnTo>
                    <a:lnTo>
                      <a:pt x="10560" y="0"/>
                    </a:lnTo>
                    <a:lnTo>
                      <a:pt x="10606" y="0"/>
                    </a:lnTo>
                    <a:lnTo>
                      <a:pt x="10651" y="0"/>
                    </a:lnTo>
                    <a:lnTo>
                      <a:pt x="10697" y="0"/>
                    </a:lnTo>
                    <a:lnTo>
                      <a:pt x="10742" y="0"/>
                    </a:lnTo>
                    <a:lnTo>
                      <a:pt x="10788" y="0"/>
                    </a:lnTo>
                    <a:lnTo>
                      <a:pt x="10833" y="0"/>
                    </a:lnTo>
                    <a:lnTo>
                      <a:pt x="10879" y="0"/>
                    </a:lnTo>
                    <a:lnTo>
                      <a:pt x="10924" y="0"/>
                    </a:lnTo>
                    <a:lnTo>
                      <a:pt x="10970" y="0"/>
                    </a:lnTo>
                    <a:lnTo>
                      <a:pt x="11015" y="0"/>
                    </a:lnTo>
                    <a:lnTo>
                      <a:pt x="11061" y="0"/>
                    </a:lnTo>
                    <a:lnTo>
                      <a:pt x="11106" y="0"/>
                    </a:lnTo>
                    <a:lnTo>
                      <a:pt x="11152" y="0"/>
                    </a:lnTo>
                    <a:lnTo>
                      <a:pt x="11197" y="0"/>
                    </a:lnTo>
                    <a:lnTo>
                      <a:pt x="11243" y="0"/>
                    </a:lnTo>
                    <a:lnTo>
                      <a:pt x="11289" y="0"/>
                    </a:lnTo>
                    <a:lnTo>
                      <a:pt x="11334" y="0"/>
                    </a:lnTo>
                    <a:lnTo>
                      <a:pt x="11380" y="0"/>
                    </a:lnTo>
                    <a:lnTo>
                      <a:pt x="11425" y="0"/>
                    </a:lnTo>
                    <a:lnTo>
                      <a:pt x="11471" y="0"/>
                    </a:lnTo>
                    <a:lnTo>
                      <a:pt x="11516" y="0"/>
                    </a:lnTo>
                    <a:lnTo>
                      <a:pt x="11562" y="0"/>
                    </a:lnTo>
                    <a:lnTo>
                      <a:pt x="11607" y="0"/>
                    </a:lnTo>
                    <a:lnTo>
                      <a:pt x="11653" y="0"/>
                    </a:lnTo>
                    <a:lnTo>
                      <a:pt x="11698" y="0"/>
                    </a:lnTo>
                    <a:lnTo>
                      <a:pt x="11744" y="0"/>
                    </a:lnTo>
                    <a:lnTo>
                      <a:pt x="11789" y="0"/>
                    </a:lnTo>
                    <a:lnTo>
                      <a:pt x="11835" y="0"/>
                    </a:lnTo>
                    <a:lnTo>
                      <a:pt x="11880" y="0"/>
                    </a:lnTo>
                    <a:lnTo>
                      <a:pt x="11926" y="0"/>
                    </a:lnTo>
                    <a:lnTo>
                      <a:pt x="11971" y="0"/>
                    </a:lnTo>
                    <a:lnTo>
                      <a:pt x="12017" y="0"/>
                    </a:lnTo>
                    <a:lnTo>
                      <a:pt x="12062" y="0"/>
                    </a:lnTo>
                    <a:lnTo>
                      <a:pt x="12108" y="0"/>
                    </a:lnTo>
                    <a:lnTo>
                      <a:pt x="12153" y="0"/>
                    </a:lnTo>
                    <a:lnTo>
                      <a:pt x="12199" y="0"/>
                    </a:lnTo>
                    <a:lnTo>
                      <a:pt x="12244" y="0"/>
                    </a:lnTo>
                    <a:lnTo>
                      <a:pt x="12290" y="0"/>
                    </a:lnTo>
                    <a:lnTo>
                      <a:pt x="12336" y="0"/>
                    </a:lnTo>
                    <a:lnTo>
                      <a:pt x="12381" y="0"/>
                    </a:lnTo>
                    <a:lnTo>
                      <a:pt x="12427" y="0"/>
                    </a:lnTo>
                    <a:lnTo>
                      <a:pt x="12472" y="0"/>
                    </a:lnTo>
                    <a:lnTo>
                      <a:pt x="12518" y="0"/>
                    </a:lnTo>
                    <a:lnTo>
                      <a:pt x="12563" y="0"/>
                    </a:lnTo>
                    <a:lnTo>
                      <a:pt x="12609" y="0"/>
                    </a:lnTo>
                    <a:lnTo>
                      <a:pt x="12654" y="0"/>
                    </a:lnTo>
                    <a:lnTo>
                      <a:pt x="12700" y="0"/>
                    </a:lnTo>
                    <a:lnTo>
                      <a:pt x="12745" y="0"/>
                    </a:lnTo>
                    <a:lnTo>
                      <a:pt x="12791" y="0"/>
                    </a:lnTo>
                    <a:lnTo>
                      <a:pt x="12836" y="9"/>
                    </a:lnTo>
                    <a:lnTo>
                      <a:pt x="12882" y="0"/>
                    </a:lnTo>
                    <a:lnTo>
                      <a:pt x="12927" y="0"/>
                    </a:lnTo>
                    <a:lnTo>
                      <a:pt x="12973" y="0"/>
                    </a:lnTo>
                    <a:lnTo>
                      <a:pt x="13018" y="0"/>
                    </a:lnTo>
                    <a:lnTo>
                      <a:pt x="13064" y="0"/>
                    </a:lnTo>
                    <a:lnTo>
                      <a:pt x="13109" y="0"/>
                    </a:lnTo>
                    <a:lnTo>
                      <a:pt x="13155" y="0"/>
                    </a:lnTo>
                    <a:lnTo>
                      <a:pt x="13200" y="0"/>
                    </a:lnTo>
                    <a:lnTo>
                      <a:pt x="13246" y="0"/>
                    </a:lnTo>
                    <a:lnTo>
                      <a:pt x="13291" y="0"/>
                    </a:lnTo>
                    <a:lnTo>
                      <a:pt x="13337" y="0"/>
                    </a:lnTo>
                    <a:lnTo>
                      <a:pt x="13383" y="0"/>
                    </a:lnTo>
                    <a:lnTo>
                      <a:pt x="13428" y="0"/>
                    </a:lnTo>
                    <a:lnTo>
                      <a:pt x="13474" y="0"/>
                    </a:lnTo>
                    <a:lnTo>
                      <a:pt x="13519" y="0"/>
                    </a:lnTo>
                    <a:lnTo>
                      <a:pt x="13565" y="0"/>
                    </a:lnTo>
                    <a:lnTo>
                      <a:pt x="13610" y="0"/>
                    </a:lnTo>
                    <a:lnTo>
                      <a:pt x="13656" y="0"/>
                    </a:lnTo>
                    <a:lnTo>
                      <a:pt x="13701" y="0"/>
                    </a:lnTo>
                    <a:lnTo>
                      <a:pt x="13747" y="0"/>
                    </a:lnTo>
                    <a:lnTo>
                      <a:pt x="13792" y="0"/>
                    </a:lnTo>
                    <a:lnTo>
                      <a:pt x="13838" y="0"/>
                    </a:lnTo>
                    <a:lnTo>
                      <a:pt x="13883" y="0"/>
                    </a:lnTo>
                    <a:lnTo>
                      <a:pt x="13929" y="0"/>
                    </a:lnTo>
                    <a:lnTo>
                      <a:pt x="13974" y="0"/>
                    </a:lnTo>
                    <a:lnTo>
                      <a:pt x="14020" y="0"/>
                    </a:lnTo>
                    <a:lnTo>
                      <a:pt x="14065" y="0"/>
                    </a:lnTo>
                    <a:lnTo>
                      <a:pt x="14111" y="0"/>
                    </a:lnTo>
                    <a:lnTo>
                      <a:pt x="14156" y="9"/>
                    </a:lnTo>
                    <a:lnTo>
                      <a:pt x="14202" y="0"/>
                    </a:lnTo>
                    <a:lnTo>
                      <a:pt x="14247" y="0"/>
                    </a:lnTo>
                    <a:lnTo>
                      <a:pt x="14293" y="0"/>
                    </a:lnTo>
                    <a:lnTo>
                      <a:pt x="14338" y="0"/>
                    </a:lnTo>
                    <a:lnTo>
                      <a:pt x="14384" y="0"/>
                    </a:lnTo>
                    <a:lnTo>
                      <a:pt x="14429" y="0"/>
                    </a:lnTo>
                    <a:lnTo>
                      <a:pt x="14475" y="0"/>
                    </a:lnTo>
                    <a:lnTo>
                      <a:pt x="14521" y="0"/>
                    </a:lnTo>
                    <a:lnTo>
                      <a:pt x="14566" y="0"/>
                    </a:lnTo>
                    <a:lnTo>
                      <a:pt x="14612" y="0"/>
                    </a:lnTo>
                    <a:lnTo>
                      <a:pt x="14657" y="0"/>
                    </a:lnTo>
                    <a:lnTo>
                      <a:pt x="14703" y="0"/>
                    </a:lnTo>
                    <a:lnTo>
                      <a:pt x="14748" y="0"/>
                    </a:lnTo>
                    <a:lnTo>
                      <a:pt x="14794" y="0"/>
                    </a:lnTo>
                    <a:lnTo>
                      <a:pt x="14839" y="0"/>
                    </a:lnTo>
                    <a:lnTo>
                      <a:pt x="14885" y="0"/>
                    </a:lnTo>
                    <a:lnTo>
                      <a:pt x="14930" y="0"/>
                    </a:lnTo>
                    <a:lnTo>
                      <a:pt x="14976" y="0"/>
                    </a:lnTo>
                    <a:lnTo>
                      <a:pt x="15021" y="0"/>
                    </a:lnTo>
                    <a:lnTo>
                      <a:pt x="15067" y="0"/>
                    </a:lnTo>
                    <a:lnTo>
                      <a:pt x="15112" y="0"/>
                    </a:lnTo>
                    <a:lnTo>
                      <a:pt x="15158" y="0"/>
                    </a:lnTo>
                    <a:lnTo>
                      <a:pt x="15203" y="0"/>
                    </a:lnTo>
                    <a:lnTo>
                      <a:pt x="15249" y="0"/>
                    </a:lnTo>
                    <a:lnTo>
                      <a:pt x="15294" y="0"/>
                    </a:lnTo>
                    <a:lnTo>
                      <a:pt x="15340" y="0"/>
                    </a:lnTo>
                    <a:lnTo>
                      <a:pt x="15385" y="0"/>
                    </a:lnTo>
                    <a:lnTo>
                      <a:pt x="15431" y="0"/>
                    </a:lnTo>
                    <a:lnTo>
                      <a:pt x="15476" y="0"/>
                    </a:lnTo>
                    <a:lnTo>
                      <a:pt x="15522" y="0"/>
                    </a:lnTo>
                    <a:lnTo>
                      <a:pt x="15568" y="0"/>
                    </a:lnTo>
                    <a:lnTo>
                      <a:pt x="15613" y="0"/>
                    </a:lnTo>
                    <a:lnTo>
                      <a:pt x="15659" y="0"/>
                    </a:lnTo>
                    <a:lnTo>
                      <a:pt x="15704" y="0"/>
                    </a:lnTo>
                    <a:lnTo>
                      <a:pt x="15750" y="9"/>
                    </a:lnTo>
                    <a:lnTo>
                      <a:pt x="15795" y="9"/>
                    </a:lnTo>
                    <a:lnTo>
                      <a:pt x="15841" y="0"/>
                    </a:lnTo>
                    <a:lnTo>
                      <a:pt x="15886" y="0"/>
                    </a:lnTo>
                    <a:lnTo>
                      <a:pt x="15932" y="0"/>
                    </a:lnTo>
                    <a:lnTo>
                      <a:pt x="15977" y="0"/>
                    </a:lnTo>
                    <a:lnTo>
                      <a:pt x="16023" y="0"/>
                    </a:lnTo>
                    <a:lnTo>
                      <a:pt x="16068" y="0"/>
                    </a:lnTo>
                    <a:lnTo>
                      <a:pt x="16114" y="0"/>
                    </a:lnTo>
                    <a:lnTo>
                      <a:pt x="16159" y="0"/>
                    </a:lnTo>
                    <a:lnTo>
                      <a:pt x="16205" y="0"/>
                    </a:lnTo>
                    <a:lnTo>
                      <a:pt x="16250" y="0"/>
                    </a:lnTo>
                    <a:lnTo>
                      <a:pt x="16296" y="0"/>
                    </a:lnTo>
                    <a:lnTo>
                      <a:pt x="16341" y="0"/>
                    </a:lnTo>
                    <a:lnTo>
                      <a:pt x="16387" y="0"/>
                    </a:lnTo>
                    <a:lnTo>
                      <a:pt x="16432" y="0"/>
                    </a:lnTo>
                    <a:lnTo>
                      <a:pt x="16478" y="0"/>
                    </a:lnTo>
                    <a:lnTo>
                      <a:pt x="16523" y="0"/>
                    </a:lnTo>
                    <a:lnTo>
                      <a:pt x="16569" y="0"/>
                    </a:lnTo>
                    <a:lnTo>
                      <a:pt x="16615" y="0"/>
                    </a:lnTo>
                    <a:lnTo>
                      <a:pt x="16660" y="0"/>
                    </a:lnTo>
                    <a:lnTo>
                      <a:pt x="16706" y="0"/>
                    </a:lnTo>
                    <a:lnTo>
                      <a:pt x="16751" y="0"/>
                    </a:lnTo>
                    <a:lnTo>
                      <a:pt x="16797" y="0"/>
                    </a:lnTo>
                    <a:lnTo>
                      <a:pt x="16842" y="0"/>
                    </a:lnTo>
                    <a:lnTo>
                      <a:pt x="16888" y="0"/>
                    </a:lnTo>
                    <a:lnTo>
                      <a:pt x="16933" y="0"/>
                    </a:lnTo>
                    <a:lnTo>
                      <a:pt x="16979" y="0"/>
                    </a:lnTo>
                    <a:lnTo>
                      <a:pt x="17024" y="0"/>
                    </a:lnTo>
                    <a:lnTo>
                      <a:pt x="17070" y="0"/>
                    </a:lnTo>
                    <a:lnTo>
                      <a:pt x="17115" y="0"/>
                    </a:lnTo>
                    <a:lnTo>
                      <a:pt x="17161" y="0"/>
                    </a:lnTo>
                    <a:lnTo>
                      <a:pt x="17206" y="0"/>
                    </a:lnTo>
                    <a:lnTo>
                      <a:pt x="17252" y="0"/>
                    </a:lnTo>
                    <a:lnTo>
                      <a:pt x="17297" y="0"/>
                    </a:lnTo>
                    <a:lnTo>
                      <a:pt x="17343" y="0"/>
                    </a:lnTo>
                    <a:lnTo>
                      <a:pt x="17388" y="0"/>
                    </a:lnTo>
                    <a:lnTo>
                      <a:pt x="17434" y="0"/>
                    </a:lnTo>
                    <a:lnTo>
                      <a:pt x="17479" y="0"/>
                    </a:lnTo>
                    <a:lnTo>
                      <a:pt x="17525" y="0"/>
                    </a:lnTo>
                    <a:lnTo>
                      <a:pt x="17570" y="0"/>
                    </a:lnTo>
                    <a:lnTo>
                      <a:pt x="17616" y="0"/>
                    </a:lnTo>
                    <a:lnTo>
                      <a:pt x="17662" y="0"/>
                    </a:lnTo>
                    <a:lnTo>
                      <a:pt x="17707" y="0"/>
                    </a:lnTo>
                    <a:lnTo>
                      <a:pt x="17753" y="0"/>
                    </a:lnTo>
                    <a:lnTo>
                      <a:pt x="17798" y="0"/>
                    </a:lnTo>
                    <a:lnTo>
                      <a:pt x="17844" y="0"/>
                    </a:lnTo>
                    <a:lnTo>
                      <a:pt x="17889" y="0"/>
                    </a:lnTo>
                    <a:lnTo>
                      <a:pt x="17935" y="0"/>
                    </a:lnTo>
                    <a:lnTo>
                      <a:pt x="17980" y="0"/>
                    </a:lnTo>
                    <a:lnTo>
                      <a:pt x="18026" y="0"/>
                    </a:lnTo>
                    <a:lnTo>
                      <a:pt x="18071" y="0"/>
                    </a:lnTo>
                    <a:lnTo>
                      <a:pt x="18117" y="0"/>
                    </a:lnTo>
                    <a:lnTo>
                      <a:pt x="18162" y="9"/>
                    </a:lnTo>
                    <a:lnTo>
                      <a:pt x="18208" y="0"/>
                    </a:lnTo>
                    <a:lnTo>
                      <a:pt x="18253" y="0"/>
                    </a:lnTo>
                    <a:lnTo>
                      <a:pt x="18299" y="0"/>
                    </a:lnTo>
                    <a:lnTo>
                      <a:pt x="18344" y="0"/>
                    </a:lnTo>
                    <a:lnTo>
                      <a:pt x="18390" y="0"/>
                    </a:lnTo>
                    <a:lnTo>
                      <a:pt x="18435" y="0"/>
                    </a:lnTo>
                    <a:lnTo>
                      <a:pt x="18481" y="0"/>
                    </a:lnTo>
                    <a:lnTo>
                      <a:pt x="18526" y="0"/>
                    </a:lnTo>
                    <a:lnTo>
                      <a:pt x="18572" y="19"/>
                    </a:lnTo>
                    <a:lnTo>
                      <a:pt x="18617" y="0"/>
                    </a:lnTo>
                    <a:lnTo>
                      <a:pt x="18663" y="9"/>
                    </a:lnTo>
                    <a:lnTo>
                      <a:pt x="18708" y="9"/>
                    </a:lnTo>
                    <a:lnTo>
                      <a:pt x="18754" y="0"/>
                    </a:lnTo>
                    <a:lnTo>
                      <a:pt x="18800" y="0"/>
                    </a:lnTo>
                    <a:lnTo>
                      <a:pt x="18845" y="0"/>
                    </a:lnTo>
                    <a:lnTo>
                      <a:pt x="18891" y="0"/>
                    </a:lnTo>
                    <a:lnTo>
                      <a:pt x="18936" y="0"/>
                    </a:lnTo>
                    <a:lnTo>
                      <a:pt x="18982" y="0"/>
                    </a:lnTo>
                    <a:lnTo>
                      <a:pt x="19027" y="0"/>
                    </a:lnTo>
                    <a:lnTo>
                      <a:pt x="19073" y="0"/>
                    </a:lnTo>
                    <a:lnTo>
                      <a:pt x="19118" y="0"/>
                    </a:lnTo>
                    <a:lnTo>
                      <a:pt x="19164" y="0"/>
                    </a:lnTo>
                    <a:lnTo>
                      <a:pt x="19209" y="0"/>
                    </a:lnTo>
                    <a:lnTo>
                      <a:pt x="19255" y="0"/>
                    </a:lnTo>
                    <a:lnTo>
                      <a:pt x="19300" y="0"/>
                    </a:lnTo>
                    <a:lnTo>
                      <a:pt x="19346" y="0"/>
                    </a:lnTo>
                    <a:lnTo>
                      <a:pt x="19391" y="0"/>
                    </a:lnTo>
                    <a:lnTo>
                      <a:pt x="19437" y="0"/>
                    </a:lnTo>
                    <a:lnTo>
                      <a:pt x="19482" y="0"/>
                    </a:lnTo>
                    <a:lnTo>
                      <a:pt x="19528" y="0"/>
                    </a:lnTo>
                    <a:lnTo>
                      <a:pt x="19573" y="0"/>
                    </a:lnTo>
                    <a:lnTo>
                      <a:pt x="19619" y="0"/>
                    </a:lnTo>
                    <a:lnTo>
                      <a:pt x="19664" y="0"/>
                    </a:lnTo>
                    <a:lnTo>
                      <a:pt x="19710" y="0"/>
                    </a:lnTo>
                    <a:lnTo>
                      <a:pt x="19755" y="0"/>
                    </a:lnTo>
                    <a:lnTo>
                      <a:pt x="19801" y="0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0"/>
                    </a:lnTo>
                    <a:lnTo>
                      <a:pt x="19983" y="0"/>
                    </a:lnTo>
                    <a:lnTo>
                      <a:pt x="20029" y="0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0"/>
                    </a:lnTo>
                    <a:lnTo>
                      <a:pt x="20211" y="0"/>
                    </a:lnTo>
                    <a:lnTo>
                      <a:pt x="20256" y="0"/>
                    </a:lnTo>
                    <a:lnTo>
                      <a:pt x="20302" y="0"/>
                    </a:lnTo>
                    <a:lnTo>
                      <a:pt x="20347" y="9"/>
                    </a:lnTo>
                    <a:lnTo>
                      <a:pt x="20393" y="0"/>
                    </a:lnTo>
                    <a:lnTo>
                      <a:pt x="20438" y="0"/>
                    </a:lnTo>
                    <a:lnTo>
                      <a:pt x="20484" y="0"/>
                    </a:lnTo>
                    <a:lnTo>
                      <a:pt x="20529" y="0"/>
                    </a:lnTo>
                    <a:lnTo>
                      <a:pt x="20575" y="0"/>
                    </a:lnTo>
                    <a:lnTo>
                      <a:pt x="20620" y="0"/>
                    </a:lnTo>
                    <a:lnTo>
                      <a:pt x="20666" y="0"/>
                    </a:lnTo>
                    <a:lnTo>
                      <a:pt x="20711" y="0"/>
                    </a:lnTo>
                    <a:lnTo>
                      <a:pt x="20757" y="0"/>
                    </a:lnTo>
                    <a:lnTo>
                      <a:pt x="20802" y="0"/>
                    </a:lnTo>
                    <a:lnTo>
                      <a:pt x="20848" y="0"/>
                    </a:lnTo>
                    <a:lnTo>
                      <a:pt x="20894" y="0"/>
                    </a:lnTo>
                    <a:lnTo>
                      <a:pt x="20939" y="0"/>
                    </a:lnTo>
                    <a:lnTo>
                      <a:pt x="20985" y="9"/>
                    </a:lnTo>
                    <a:lnTo>
                      <a:pt x="21030" y="0"/>
                    </a:lnTo>
                    <a:lnTo>
                      <a:pt x="21076" y="0"/>
                    </a:lnTo>
                    <a:lnTo>
                      <a:pt x="21121" y="0"/>
                    </a:lnTo>
                    <a:lnTo>
                      <a:pt x="21167" y="0"/>
                    </a:lnTo>
                    <a:lnTo>
                      <a:pt x="21212" y="0"/>
                    </a:lnTo>
                    <a:lnTo>
                      <a:pt x="21258" y="0"/>
                    </a:lnTo>
                    <a:lnTo>
                      <a:pt x="21303" y="0"/>
                    </a:lnTo>
                    <a:lnTo>
                      <a:pt x="21349" y="0"/>
                    </a:lnTo>
                    <a:lnTo>
                      <a:pt x="21394" y="0"/>
                    </a:lnTo>
                    <a:lnTo>
                      <a:pt x="21440" y="0"/>
                    </a:lnTo>
                    <a:lnTo>
                      <a:pt x="21485" y="0"/>
                    </a:lnTo>
                    <a:lnTo>
                      <a:pt x="21531" y="0"/>
                    </a:lnTo>
                    <a:lnTo>
                      <a:pt x="21576" y="0"/>
                    </a:lnTo>
                    <a:lnTo>
                      <a:pt x="21622" y="0"/>
                    </a:lnTo>
                    <a:lnTo>
                      <a:pt x="21667" y="0"/>
                    </a:lnTo>
                    <a:lnTo>
                      <a:pt x="21713" y="0"/>
                    </a:lnTo>
                    <a:lnTo>
                      <a:pt x="21758" y="9"/>
                    </a:lnTo>
                    <a:lnTo>
                      <a:pt x="21804" y="0"/>
                    </a:lnTo>
                    <a:lnTo>
                      <a:pt x="21849" y="0"/>
                    </a:lnTo>
                    <a:lnTo>
                      <a:pt x="21895" y="0"/>
                    </a:lnTo>
                    <a:lnTo>
                      <a:pt x="21940" y="0"/>
                    </a:lnTo>
                    <a:lnTo>
                      <a:pt x="21986" y="0"/>
                    </a:lnTo>
                    <a:lnTo>
                      <a:pt x="22032" y="0"/>
                    </a:lnTo>
                    <a:lnTo>
                      <a:pt x="22077" y="0"/>
                    </a:lnTo>
                    <a:lnTo>
                      <a:pt x="22123" y="0"/>
                    </a:lnTo>
                    <a:lnTo>
                      <a:pt x="22168" y="0"/>
                    </a:lnTo>
                    <a:lnTo>
                      <a:pt x="22214" y="0"/>
                    </a:lnTo>
                    <a:lnTo>
                      <a:pt x="22259" y="0"/>
                    </a:lnTo>
                    <a:lnTo>
                      <a:pt x="22305" y="0"/>
                    </a:lnTo>
                    <a:lnTo>
                      <a:pt x="22350" y="0"/>
                    </a:lnTo>
                    <a:lnTo>
                      <a:pt x="22396" y="0"/>
                    </a:lnTo>
                    <a:lnTo>
                      <a:pt x="22441" y="0"/>
                    </a:lnTo>
                    <a:lnTo>
                      <a:pt x="22487" y="0"/>
                    </a:lnTo>
                    <a:lnTo>
                      <a:pt x="22532" y="0"/>
                    </a:lnTo>
                    <a:lnTo>
                      <a:pt x="22578" y="0"/>
                    </a:lnTo>
                    <a:lnTo>
                      <a:pt x="22623" y="0"/>
                    </a:lnTo>
                    <a:lnTo>
                      <a:pt x="22669" y="9"/>
                    </a:lnTo>
                    <a:lnTo>
                      <a:pt x="22714" y="0"/>
                    </a:lnTo>
                    <a:lnTo>
                      <a:pt x="22760" y="0"/>
                    </a:lnTo>
                    <a:lnTo>
                      <a:pt x="22805" y="0"/>
                    </a:lnTo>
                    <a:lnTo>
                      <a:pt x="22851" y="0"/>
                    </a:lnTo>
                    <a:lnTo>
                      <a:pt x="22896" y="0"/>
                    </a:lnTo>
                    <a:lnTo>
                      <a:pt x="22942" y="0"/>
                    </a:lnTo>
                    <a:lnTo>
                      <a:pt x="22987" y="0"/>
                    </a:lnTo>
                    <a:lnTo>
                      <a:pt x="23033" y="0"/>
                    </a:lnTo>
                    <a:lnTo>
                      <a:pt x="23079" y="0"/>
                    </a:lnTo>
                    <a:lnTo>
                      <a:pt x="23124" y="0"/>
                    </a:lnTo>
                    <a:lnTo>
                      <a:pt x="23170" y="0"/>
                    </a:lnTo>
                    <a:lnTo>
                      <a:pt x="23215" y="0"/>
                    </a:lnTo>
                    <a:lnTo>
                      <a:pt x="23261" y="0"/>
                    </a:lnTo>
                    <a:lnTo>
                      <a:pt x="23306" y="0"/>
                    </a:lnTo>
                    <a:lnTo>
                      <a:pt x="23352" y="0"/>
                    </a:lnTo>
                    <a:lnTo>
                      <a:pt x="23397" y="0"/>
                    </a:lnTo>
                    <a:lnTo>
                      <a:pt x="23443" y="0"/>
                    </a:lnTo>
                    <a:lnTo>
                      <a:pt x="23488" y="0"/>
                    </a:lnTo>
                    <a:lnTo>
                      <a:pt x="23534" y="0"/>
                    </a:lnTo>
                    <a:lnTo>
                      <a:pt x="23579" y="0"/>
                    </a:lnTo>
                    <a:lnTo>
                      <a:pt x="23625" y="0"/>
                    </a:lnTo>
                    <a:lnTo>
                      <a:pt x="23670" y="9"/>
                    </a:lnTo>
                    <a:lnTo>
                      <a:pt x="23716" y="0"/>
                    </a:lnTo>
                    <a:lnTo>
                      <a:pt x="23761" y="0"/>
                    </a:lnTo>
                    <a:lnTo>
                      <a:pt x="23807" y="0"/>
                    </a:lnTo>
                    <a:lnTo>
                      <a:pt x="23852" y="0"/>
                    </a:lnTo>
                    <a:lnTo>
                      <a:pt x="23898" y="0"/>
                    </a:lnTo>
                    <a:lnTo>
                      <a:pt x="23943" y="0"/>
                    </a:lnTo>
                    <a:lnTo>
                      <a:pt x="23989" y="0"/>
                    </a:lnTo>
                    <a:lnTo>
                      <a:pt x="24034" y="0"/>
                    </a:lnTo>
                    <a:lnTo>
                      <a:pt x="24080" y="0"/>
                    </a:lnTo>
                    <a:lnTo>
                      <a:pt x="24126" y="0"/>
                    </a:lnTo>
                    <a:lnTo>
                      <a:pt x="24171" y="0"/>
                    </a:lnTo>
                    <a:lnTo>
                      <a:pt x="24217" y="0"/>
                    </a:lnTo>
                    <a:lnTo>
                      <a:pt x="24262" y="0"/>
                    </a:lnTo>
                    <a:lnTo>
                      <a:pt x="24308" y="0"/>
                    </a:lnTo>
                    <a:lnTo>
                      <a:pt x="24353" y="0"/>
                    </a:lnTo>
                    <a:lnTo>
                      <a:pt x="24399" y="0"/>
                    </a:lnTo>
                    <a:lnTo>
                      <a:pt x="24444" y="0"/>
                    </a:lnTo>
                    <a:lnTo>
                      <a:pt x="24490" y="0"/>
                    </a:lnTo>
                    <a:lnTo>
                      <a:pt x="24535" y="0"/>
                    </a:lnTo>
                    <a:lnTo>
                      <a:pt x="24581" y="0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0"/>
                    </a:lnTo>
                    <a:lnTo>
                      <a:pt x="24763" y="0"/>
                    </a:lnTo>
                    <a:lnTo>
                      <a:pt x="24808" y="0"/>
                    </a:lnTo>
                    <a:lnTo>
                      <a:pt x="24854" y="0"/>
                    </a:lnTo>
                    <a:lnTo>
                      <a:pt x="24899" y="0"/>
                    </a:lnTo>
                    <a:lnTo>
                      <a:pt x="24945" y="0"/>
                    </a:lnTo>
                    <a:lnTo>
                      <a:pt x="24990" y="0"/>
                    </a:lnTo>
                    <a:lnTo>
                      <a:pt x="25036" y="0"/>
                    </a:lnTo>
                    <a:lnTo>
                      <a:pt x="25081" y="0"/>
                    </a:lnTo>
                    <a:lnTo>
                      <a:pt x="25127" y="0"/>
                    </a:lnTo>
                    <a:lnTo>
                      <a:pt x="25173" y="0"/>
                    </a:lnTo>
                    <a:lnTo>
                      <a:pt x="25218" y="0"/>
                    </a:lnTo>
                    <a:lnTo>
                      <a:pt x="25264" y="0"/>
                    </a:lnTo>
                    <a:lnTo>
                      <a:pt x="25309" y="0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0"/>
                    </a:lnTo>
                    <a:lnTo>
                      <a:pt x="25491" y="0"/>
                    </a:lnTo>
                    <a:lnTo>
                      <a:pt x="25537" y="0"/>
                    </a:lnTo>
                    <a:lnTo>
                      <a:pt x="25582" y="0"/>
                    </a:lnTo>
                    <a:lnTo>
                      <a:pt x="25628" y="0"/>
                    </a:lnTo>
                    <a:lnTo>
                      <a:pt x="25673" y="9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0"/>
                    </a:lnTo>
                    <a:lnTo>
                      <a:pt x="25855" y="0"/>
                    </a:lnTo>
                    <a:lnTo>
                      <a:pt x="25901" y="0"/>
                    </a:lnTo>
                    <a:lnTo>
                      <a:pt x="25946" y="0"/>
                    </a:lnTo>
                    <a:lnTo>
                      <a:pt x="25992" y="0"/>
                    </a:lnTo>
                    <a:lnTo>
                      <a:pt x="26037" y="0"/>
                    </a:lnTo>
                    <a:lnTo>
                      <a:pt x="26083" y="0"/>
                    </a:lnTo>
                    <a:lnTo>
                      <a:pt x="26128" y="0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0"/>
                    </a:lnTo>
                    <a:lnTo>
                      <a:pt x="26311" y="0"/>
                    </a:lnTo>
                    <a:lnTo>
                      <a:pt x="26356" y="0"/>
                    </a:lnTo>
                    <a:lnTo>
                      <a:pt x="26402" y="0"/>
                    </a:lnTo>
                    <a:lnTo>
                      <a:pt x="26447" y="0"/>
                    </a:lnTo>
                    <a:lnTo>
                      <a:pt x="26493" y="0"/>
                    </a:lnTo>
                    <a:lnTo>
                      <a:pt x="26538" y="0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0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0"/>
                    </a:lnTo>
                    <a:lnTo>
                      <a:pt x="26857" y="0"/>
                    </a:lnTo>
                    <a:lnTo>
                      <a:pt x="26902" y="0"/>
                    </a:lnTo>
                    <a:lnTo>
                      <a:pt x="26948" y="0"/>
                    </a:lnTo>
                    <a:lnTo>
                      <a:pt x="26993" y="0"/>
                    </a:lnTo>
                    <a:lnTo>
                      <a:pt x="27039" y="0"/>
                    </a:lnTo>
                    <a:lnTo>
                      <a:pt x="27084" y="0"/>
                    </a:lnTo>
                    <a:lnTo>
                      <a:pt x="27130" y="0"/>
                    </a:lnTo>
                    <a:lnTo>
                      <a:pt x="27175" y="0"/>
                    </a:lnTo>
                    <a:lnTo>
                      <a:pt x="27221" y="0"/>
                    </a:lnTo>
                    <a:lnTo>
                      <a:pt x="27266" y="0"/>
                    </a:lnTo>
                  </a:path>
                </a:pathLst>
              </a:custGeom>
              <a:noFill/>
              <a:ln w="12700">
                <a:solidFill>
                  <a:srgbClr val="C0DCC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184"/>
              <p:cNvSpPr>
                <a:spLocks/>
              </p:cNvSpPr>
              <p:nvPr/>
            </p:nvSpPr>
            <p:spPr bwMode="auto">
              <a:xfrm flipV="1">
                <a:off x="1814513" y="1538289"/>
                <a:ext cx="6118225" cy="4373563"/>
              </a:xfrm>
              <a:custGeom>
                <a:avLst/>
                <a:gdLst>
                  <a:gd name="T0" fmla="*/ 364 w 27266"/>
                  <a:gd name="T1" fmla="*/ 86 h 25812"/>
                  <a:gd name="T2" fmla="*/ 819 w 27266"/>
                  <a:gd name="T3" fmla="*/ 19 h 25812"/>
                  <a:gd name="T4" fmla="*/ 1274 w 27266"/>
                  <a:gd name="T5" fmla="*/ 48 h 25812"/>
                  <a:gd name="T6" fmla="*/ 1729 w 27266"/>
                  <a:gd name="T7" fmla="*/ 9 h 25812"/>
                  <a:gd name="T8" fmla="*/ 2184 w 27266"/>
                  <a:gd name="T9" fmla="*/ 28 h 25812"/>
                  <a:gd name="T10" fmla="*/ 2639 w 27266"/>
                  <a:gd name="T11" fmla="*/ 0 h 25812"/>
                  <a:gd name="T12" fmla="*/ 3095 w 27266"/>
                  <a:gd name="T13" fmla="*/ 19 h 25812"/>
                  <a:gd name="T14" fmla="*/ 3550 w 27266"/>
                  <a:gd name="T15" fmla="*/ 9 h 25812"/>
                  <a:gd name="T16" fmla="*/ 4005 w 27266"/>
                  <a:gd name="T17" fmla="*/ 9 h 25812"/>
                  <a:gd name="T18" fmla="*/ 4460 w 27266"/>
                  <a:gd name="T19" fmla="*/ 0 h 25812"/>
                  <a:gd name="T20" fmla="*/ 4916 w 27266"/>
                  <a:gd name="T21" fmla="*/ 0 h 25812"/>
                  <a:gd name="T22" fmla="*/ 5371 w 27266"/>
                  <a:gd name="T23" fmla="*/ 19 h 25812"/>
                  <a:gd name="T24" fmla="*/ 5826 w 27266"/>
                  <a:gd name="T25" fmla="*/ 0 h 25812"/>
                  <a:gd name="T26" fmla="*/ 6281 w 27266"/>
                  <a:gd name="T27" fmla="*/ 19 h 25812"/>
                  <a:gd name="T28" fmla="*/ 6736 w 27266"/>
                  <a:gd name="T29" fmla="*/ 9 h 25812"/>
                  <a:gd name="T30" fmla="*/ 7192 w 27266"/>
                  <a:gd name="T31" fmla="*/ 9 h 25812"/>
                  <a:gd name="T32" fmla="*/ 7647 w 27266"/>
                  <a:gd name="T33" fmla="*/ 28 h 25812"/>
                  <a:gd name="T34" fmla="*/ 8102 w 27266"/>
                  <a:gd name="T35" fmla="*/ 19 h 25812"/>
                  <a:gd name="T36" fmla="*/ 8557 w 27266"/>
                  <a:gd name="T37" fmla="*/ 618 h 25812"/>
                  <a:gd name="T38" fmla="*/ 9012 w 27266"/>
                  <a:gd name="T39" fmla="*/ 811 h 25812"/>
                  <a:gd name="T40" fmla="*/ 9468 w 27266"/>
                  <a:gd name="T41" fmla="*/ 67 h 25812"/>
                  <a:gd name="T42" fmla="*/ 9923 w 27266"/>
                  <a:gd name="T43" fmla="*/ 77 h 25812"/>
                  <a:gd name="T44" fmla="*/ 10378 w 27266"/>
                  <a:gd name="T45" fmla="*/ 96 h 25812"/>
                  <a:gd name="T46" fmla="*/ 10833 w 27266"/>
                  <a:gd name="T47" fmla="*/ 48 h 25812"/>
                  <a:gd name="T48" fmla="*/ 11289 w 27266"/>
                  <a:gd name="T49" fmla="*/ 173 h 25812"/>
                  <a:gd name="T50" fmla="*/ 11744 w 27266"/>
                  <a:gd name="T51" fmla="*/ 38 h 25812"/>
                  <a:gd name="T52" fmla="*/ 12199 w 27266"/>
                  <a:gd name="T53" fmla="*/ 67 h 25812"/>
                  <a:gd name="T54" fmla="*/ 12654 w 27266"/>
                  <a:gd name="T55" fmla="*/ 38 h 25812"/>
                  <a:gd name="T56" fmla="*/ 13109 w 27266"/>
                  <a:gd name="T57" fmla="*/ 38 h 25812"/>
                  <a:gd name="T58" fmla="*/ 13565 w 27266"/>
                  <a:gd name="T59" fmla="*/ 48 h 25812"/>
                  <a:gd name="T60" fmla="*/ 14020 w 27266"/>
                  <a:gd name="T61" fmla="*/ 19 h 25812"/>
                  <a:gd name="T62" fmla="*/ 14475 w 27266"/>
                  <a:gd name="T63" fmla="*/ 57 h 25812"/>
                  <a:gd name="T64" fmla="*/ 14930 w 27266"/>
                  <a:gd name="T65" fmla="*/ 9 h 25812"/>
                  <a:gd name="T66" fmla="*/ 15385 w 27266"/>
                  <a:gd name="T67" fmla="*/ 9 h 25812"/>
                  <a:gd name="T68" fmla="*/ 15841 w 27266"/>
                  <a:gd name="T69" fmla="*/ 38 h 25812"/>
                  <a:gd name="T70" fmla="*/ 16296 w 27266"/>
                  <a:gd name="T71" fmla="*/ 28 h 25812"/>
                  <a:gd name="T72" fmla="*/ 16751 w 27266"/>
                  <a:gd name="T73" fmla="*/ 9 h 25812"/>
                  <a:gd name="T74" fmla="*/ 17206 w 27266"/>
                  <a:gd name="T75" fmla="*/ 19 h 25812"/>
                  <a:gd name="T76" fmla="*/ 17662 w 27266"/>
                  <a:gd name="T77" fmla="*/ 19 h 25812"/>
                  <a:gd name="T78" fmla="*/ 18117 w 27266"/>
                  <a:gd name="T79" fmla="*/ 0 h 25812"/>
                  <a:gd name="T80" fmla="*/ 18572 w 27266"/>
                  <a:gd name="T81" fmla="*/ 0 h 25812"/>
                  <a:gd name="T82" fmla="*/ 19027 w 27266"/>
                  <a:gd name="T83" fmla="*/ 19 h 25812"/>
                  <a:gd name="T84" fmla="*/ 19482 w 27266"/>
                  <a:gd name="T85" fmla="*/ 9 h 25812"/>
                  <a:gd name="T86" fmla="*/ 19938 w 27266"/>
                  <a:gd name="T87" fmla="*/ 9 h 25812"/>
                  <a:gd name="T88" fmla="*/ 20393 w 27266"/>
                  <a:gd name="T89" fmla="*/ 57 h 25812"/>
                  <a:gd name="T90" fmla="*/ 20848 w 27266"/>
                  <a:gd name="T91" fmla="*/ 77 h 25812"/>
                  <a:gd name="T92" fmla="*/ 21303 w 27266"/>
                  <a:gd name="T93" fmla="*/ 38 h 25812"/>
                  <a:gd name="T94" fmla="*/ 21758 w 27266"/>
                  <a:gd name="T95" fmla="*/ 9 h 25812"/>
                  <a:gd name="T96" fmla="*/ 22214 w 27266"/>
                  <a:gd name="T97" fmla="*/ 9 h 25812"/>
                  <a:gd name="T98" fmla="*/ 22669 w 27266"/>
                  <a:gd name="T99" fmla="*/ 9 h 25812"/>
                  <a:gd name="T100" fmla="*/ 23124 w 27266"/>
                  <a:gd name="T101" fmla="*/ 28 h 25812"/>
                  <a:gd name="T102" fmla="*/ 23579 w 27266"/>
                  <a:gd name="T103" fmla="*/ 48 h 25812"/>
                  <a:gd name="T104" fmla="*/ 24034 w 27266"/>
                  <a:gd name="T105" fmla="*/ 19 h 25812"/>
                  <a:gd name="T106" fmla="*/ 24490 w 27266"/>
                  <a:gd name="T107" fmla="*/ 19 h 25812"/>
                  <a:gd name="T108" fmla="*/ 24945 w 27266"/>
                  <a:gd name="T109" fmla="*/ 28 h 25812"/>
                  <a:gd name="T110" fmla="*/ 25400 w 27266"/>
                  <a:gd name="T111" fmla="*/ 0 h 25812"/>
                  <a:gd name="T112" fmla="*/ 25855 w 27266"/>
                  <a:gd name="T113" fmla="*/ 0 h 25812"/>
                  <a:gd name="T114" fmla="*/ 26311 w 27266"/>
                  <a:gd name="T115" fmla="*/ 19 h 25812"/>
                  <a:gd name="T116" fmla="*/ 26766 w 27266"/>
                  <a:gd name="T117" fmla="*/ 0 h 25812"/>
                  <a:gd name="T118" fmla="*/ 27221 w 27266"/>
                  <a:gd name="T119" fmla="*/ 19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7266" h="25812">
                    <a:moveTo>
                      <a:pt x="0" y="0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91" y="9"/>
                    </a:lnTo>
                    <a:lnTo>
                      <a:pt x="136" y="0"/>
                    </a:lnTo>
                    <a:lnTo>
                      <a:pt x="182" y="0"/>
                    </a:lnTo>
                    <a:lnTo>
                      <a:pt x="227" y="9"/>
                    </a:lnTo>
                    <a:lnTo>
                      <a:pt x="273" y="0"/>
                    </a:lnTo>
                    <a:lnTo>
                      <a:pt x="318" y="0"/>
                    </a:lnTo>
                    <a:lnTo>
                      <a:pt x="364" y="86"/>
                    </a:lnTo>
                    <a:lnTo>
                      <a:pt x="409" y="57"/>
                    </a:lnTo>
                    <a:lnTo>
                      <a:pt x="455" y="67"/>
                    </a:lnTo>
                    <a:lnTo>
                      <a:pt x="500" y="19"/>
                    </a:lnTo>
                    <a:lnTo>
                      <a:pt x="546" y="38"/>
                    </a:lnTo>
                    <a:lnTo>
                      <a:pt x="591" y="28"/>
                    </a:lnTo>
                    <a:lnTo>
                      <a:pt x="637" y="19"/>
                    </a:lnTo>
                    <a:lnTo>
                      <a:pt x="682" y="38"/>
                    </a:lnTo>
                    <a:lnTo>
                      <a:pt x="728" y="48"/>
                    </a:lnTo>
                    <a:lnTo>
                      <a:pt x="773" y="38"/>
                    </a:lnTo>
                    <a:lnTo>
                      <a:pt x="819" y="19"/>
                    </a:lnTo>
                    <a:lnTo>
                      <a:pt x="864" y="38"/>
                    </a:lnTo>
                    <a:lnTo>
                      <a:pt x="910" y="0"/>
                    </a:lnTo>
                    <a:lnTo>
                      <a:pt x="955" y="38"/>
                    </a:lnTo>
                    <a:lnTo>
                      <a:pt x="1001" y="28"/>
                    </a:lnTo>
                    <a:lnTo>
                      <a:pt x="1046" y="9"/>
                    </a:lnTo>
                    <a:lnTo>
                      <a:pt x="1092" y="9"/>
                    </a:lnTo>
                    <a:lnTo>
                      <a:pt x="1137" y="9"/>
                    </a:lnTo>
                    <a:lnTo>
                      <a:pt x="1183" y="38"/>
                    </a:lnTo>
                    <a:lnTo>
                      <a:pt x="1228" y="28"/>
                    </a:lnTo>
                    <a:lnTo>
                      <a:pt x="1274" y="48"/>
                    </a:lnTo>
                    <a:lnTo>
                      <a:pt x="1319" y="28"/>
                    </a:lnTo>
                    <a:lnTo>
                      <a:pt x="1365" y="19"/>
                    </a:lnTo>
                    <a:lnTo>
                      <a:pt x="1411" y="0"/>
                    </a:lnTo>
                    <a:lnTo>
                      <a:pt x="1456" y="19"/>
                    </a:lnTo>
                    <a:lnTo>
                      <a:pt x="1502" y="9"/>
                    </a:lnTo>
                    <a:lnTo>
                      <a:pt x="1547" y="67"/>
                    </a:lnTo>
                    <a:lnTo>
                      <a:pt x="1593" y="38"/>
                    </a:lnTo>
                    <a:lnTo>
                      <a:pt x="1638" y="57"/>
                    </a:lnTo>
                    <a:lnTo>
                      <a:pt x="1684" y="19"/>
                    </a:lnTo>
                    <a:lnTo>
                      <a:pt x="1729" y="9"/>
                    </a:lnTo>
                    <a:lnTo>
                      <a:pt x="1775" y="9"/>
                    </a:lnTo>
                    <a:lnTo>
                      <a:pt x="1820" y="19"/>
                    </a:lnTo>
                    <a:lnTo>
                      <a:pt x="1866" y="38"/>
                    </a:lnTo>
                    <a:lnTo>
                      <a:pt x="1911" y="19"/>
                    </a:lnTo>
                    <a:lnTo>
                      <a:pt x="1957" y="0"/>
                    </a:lnTo>
                    <a:lnTo>
                      <a:pt x="2002" y="28"/>
                    </a:lnTo>
                    <a:lnTo>
                      <a:pt x="2048" y="9"/>
                    </a:lnTo>
                    <a:lnTo>
                      <a:pt x="2093" y="9"/>
                    </a:lnTo>
                    <a:lnTo>
                      <a:pt x="2139" y="0"/>
                    </a:lnTo>
                    <a:lnTo>
                      <a:pt x="2184" y="28"/>
                    </a:lnTo>
                    <a:lnTo>
                      <a:pt x="2230" y="9"/>
                    </a:lnTo>
                    <a:lnTo>
                      <a:pt x="2275" y="19"/>
                    </a:lnTo>
                    <a:lnTo>
                      <a:pt x="2321" y="48"/>
                    </a:lnTo>
                    <a:lnTo>
                      <a:pt x="2366" y="28"/>
                    </a:lnTo>
                    <a:lnTo>
                      <a:pt x="2412" y="0"/>
                    </a:lnTo>
                    <a:lnTo>
                      <a:pt x="2457" y="0"/>
                    </a:lnTo>
                    <a:lnTo>
                      <a:pt x="2503" y="0"/>
                    </a:lnTo>
                    <a:lnTo>
                      <a:pt x="2548" y="28"/>
                    </a:lnTo>
                    <a:lnTo>
                      <a:pt x="2594" y="19"/>
                    </a:lnTo>
                    <a:lnTo>
                      <a:pt x="2639" y="0"/>
                    </a:lnTo>
                    <a:lnTo>
                      <a:pt x="2685" y="19"/>
                    </a:lnTo>
                    <a:lnTo>
                      <a:pt x="2731" y="19"/>
                    </a:lnTo>
                    <a:lnTo>
                      <a:pt x="2776" y="19"/>
                    </a:lnTo>
                    <a:lnTo>
                      <a:pt x="2822" y="19"/>
                    </a:lnTo>
                    <a:lnTo>
                      <a:pt x="2867" y="9"/>
                    </a:lnTo>
                    <a:lnTo>
                      <a:pt x="2913" y="9"/>
                    </a:lnTo>
                    <a:lnTo>
                      <a:pt x="2958" y="28"/>
                    </a:lnTo>
                    <a:lnTo>
                      <a:pt x="3004" y="28"/>
                    </a:lnTo>
                    <a:lnTo>
                      <a:pt x="3049" y="28"/>
                    </a:lnTo>
                    <a:lnTo>
                      <a:pt x="3095" y="19"/>
                    </a:lnTo>
                    <a:lnTo>
                      <a:pt x="3140" y="28"/>
                    </a:lnTo>
                    <a:lnTo>
                      <a:pt x="3186" y="19"/>
                    </a:lnTo>
                    <a:lnTo>
                      <a:pt x="3231" y="19"/>
                    </a:lnTo>
                    <a:lnTo>
                      <a:pt x="3277" y="0"/>
                    </a:lnTo>
                    <a:lnTo>
                      <a:pt x="3322" y="38"/>
                    </a:lnTo>
                    <a:lnTo>
                      <a:pt x="3368" y="0"/>
                    </a:lnTo>
                    <a:lnTo>
                      <a:pt x="3413" y="9"/>
                    </a:lnTo>
                    <a:lnTo>
                      <a:pt x="3459" y="9"/>
                    </a:lnTo>
                    <a:lnTo>
                      <a:pt x="3504" y="9"/>
                    </a:lnTo>
                    <a:lnTo>
                      <a:pt x="3550" y="9"/>
                    </a:lnTo>
                    <a:lnTo>
                      <a:pt x="3595" y="9"/>
                    </a:lnTo>
                    <a:lnTo>
                      <a:pt x="3641" y="19"/>
                    </a:lnTo>
                    <a:lnTo>
                      <a:pt x="3686" y="28"/>
                    </a:lnTo>
                    <a:lnTo>
                      <a:pt x="3732" y="19"/>
                    </a:lnTo>
                    <a:lnTo>
                      <a:pt x="3778" y="28"/>
                    </a:lnTo>
                    <a:lnTo>
                      <a:pt x="3823" y="28"/>
                    </a:lnTo>
                    <a:lnTo>
                      <a:pt x="3869" y="19"/>
                    </a:lnTo>
                    <a:lnTo>
                      <a:pt x="3914" y="0"/>
                    </a:lnTo>
                    <a:lnTo>
                      <a:pt x="3960" y="0"/>
                    </a:lnTo>
                    <a:lnTo>
                      <a:pt x="4005" y="9"/>
                    </a:lnTo>
                    <a:lnTo>
                      <a:pt x="4051" y="19"/>
                    </a:lnTo>
                    <a:lnTo>
                      <a:pt x="4096" y="0"/>
                    </a:lnTo>
                    <a:lnTo>
                      <a:pt x="4142" y="9"/>
                    </a:lnTo>
                    <a:lnTo>
                      <a:pt x="4187" y="0"/>
                    </a:lnTo>
                    <a:lnTo>
                      <a:pt x="4233" y="0"/>
                    </a:lnTo>
                    <a:lnTo>
                      <a:pt x="4278" y="0"/>
                    </a:lnTo>
                    <a:lnTo>
                      <a:pt x="4324" y="0"/>
                    </a:lnTo>
                    <a:lnTo>
                      <a:pt x="4369" y="0"/>
                    </a:lnTo>
                    <a:lnTo>
                      <a:pt x="4415" y="0"/>
                    </a:lnTo>
                    <a:lnTo>
                      <a:pt x="4460" y="0"/>
                    </a:lnTo>
                    <a:lnTo>
                      <a:pt x="4506" y="0"/>
                    </a:lnTo>
                    <a:lnTo>
                      <a:pt x="4551" y="0"/>
                    </a:lnTo>
                    <a:lnTo>
                      <a:pt x="4597" y="0"/>
                    </a:lnTo>
                    <a:lnTo>
                      <a:pt x="4642" y="0"/>
                    </a:lnTo>
                    <a:lnTo>
                      <a:pt x="4688" y="0"/>
                    </a:lnTo>
                    <a:lnTo>
                      <a:pt x="4733" y="0"/>
                    </a:lnTo>
                    <a:lnTo>
                      <a:pt x="4779" y="0"/>
                    </a:lnTo>
                    <a:lnTo>
                      <a:pt x="4824" y="0"/>
                    </a:lnTo>
                    <a:lnTo>
                      <a:pt x="4870" y="0"/>
                    </a:lnTo>
                    <a:lnTo>
                      <a:pt x="4916" y="0"/>
                    </a:lnTo>
                    <a:lnTo>
                      <a:pt x="4961" y="0"/>
                    </a:lnTo>
                    <a:lnTo>
                      <a:pt x="5007" y="0"/>
                    </a:lnTo>
                    <a:lnTo>
                      <a:pt x="5052" y="0"/>
                    </a:lnTo>
                    <a:lnTo>
                      <a:pt x="5098" y="0"/>
                    </a:lnTo>
                    <a:lnTo>
                      <a:pt x="5143" y="19"/>
                    </a:lnTo>
                    <a:lnTo>
                      <a:pt x="5189" y="9"/>
                    </a:lnTo>
                    <a:lnTo>
                      <a:pt x="5234" y="9"/>
                    </a:lnTo>
                    <a:lnTo>
                      <a:pt x="5280" y="19"/>
                    </a:lnTo>
                    <a:lnTo>
                      <a:pt x="5325" y="28"/>
                    </a:lnTo>
                    <a:lnTo>
                      <a:pt x="5371" y="19"/>
                    </a:lnTo>
                    <a:lnTo>
                      <a:pt x="5416" y="28"/>
                    </a:lnTo>
                    <a:lnTo>
                      <a:pt x="5462" y="19"/>
                    </a:lnTo>
                    <a:lnTo>
                      <a:pt x="5507" y="9"/>
                    </a:lnTo>
                    <a:lnTo>
                      <a:pt x="5553" y="9"/>
                    </a:lnTo>
                    <a:lnTo>
                      <a:pt x="5598" y="28"/>
                    </a:lnTo>
                    <a:lnTo>
                      <a:pt x="5644" y="0"/>
                    </a:lnTo>
                    <a:lnTo>
                      <a:pt x="5689" y="19"/>
                    </a:lnTo>
                    <a:lnTo>
                      <a:pt x="5735" y="0"/>
                    </a:lnTo>
                    <a:lnTo>
                      <a:pt x="5780" y="9"/>
                    </a:lnTo>
                    <a:lnTo>
                      <a:pt x="5826" y="0"/>
                    </a:lnTo>
                    <a:lnTo>
                      <a:pt x="5872" y="0"/>
                    </a:lnTo>
                    <a:lnTo>
                      <a:pt x="5917" y="0"/>
                    </a:lnTo>
                    <a:lnTo>
                      <a:pt x="5963" y="9"/>
                    </a:lnTo>
                    <a:lnTo>
                      <a:pt x="6008" y="9"/>
                    </a:lnTo>
                    <a:lnTo>
                      <a:pt x="6054" y="9"/>
                    </a:lnTo>
                    <a:lnTo>
                      <a:pt x="6099" y="9"/>
                    </a:lnTo>
                    <a:lnTo>
                      <a:pt x="6145" y="19"/>
                    </a:lnTo>
                    <a:lnTo>
                      <a:pt x="6190" y="0"/>
                    </a:lnTo>
                    <a:lnTo>
                      <a:pt x="6236" y="9"/>
                    </a:lnTo>
                    <a:lnTo>
                      <a:pt x="6281" y="19"/>
                    </a:lnTo>
                    <a:lnTo>
                      <a:pt x="6327" y="19"/>
                    </a:lnTo>
                    <a:lnTo>
                      <a:pt x="6372" y="0"/>
                    </a:lnTo>
                    <a:lnTo>
                      <a:pt x="6418" y="28"/>
                    </a:lnTo>
                    <a:lnTo>
                      <a:pt x="6463" y="0"/>
                    </a:lnTo>
                    <a:lnTo>
                      <a:pt x="6509" y="28"/>
                    </a:lnTo>
                    <a:lnTo>
                      <a:pt x="6554" y="28"/>
                    </a:lnTo>
                    <a:lnTo>
                      <a:pt x="6600" y="9"/>
                    </a:lnTo>
                    <a:lnTo>
                      <a:pt x="6645" y="38"/>
                    </a:lnTo>
                    <a:lnTo>
                      <a:pt x="6691" y="9"/>
                    </a:lnTo>
                    <a:lnTo>
                      <a:pt x="6736" y="9"/>
                    </a:lnTo>
                    <a:lnTo>
                      <a:pt x="6782" y="28"/>
                    </a:lnTo>
                    <a:lnTo>
                      <a:pt x="6827" y="19"/>
                    </a:lnTo>
                    <a:lnTo>
                      <a:pt x="6873" y="9"/>
                    </a:lnTo>
                    <a:lnTo>
                      <a:pt x="6918" y="19"/>
                    </a:lnTo>
                    <a:lnTo>
                      <a:pt x="6964" y="28"/>
                    </a:lnTo>
                    <a:lnTo>
                      <a:pt x="7010" y="0"/>
                    </a:lnTo>
                    <a:lnTo>
                      <a:pt x="7055" y="28"/>
                    </a:lnTo>
                    <a:lnTo>
                      <a:pt x="7101" y="38"/>
                    </a:lnTo>
                    <a:lnTo>
                      <a:pt x="7146" y="19"/>
                    </a:lnTo>
                    <a:lnTo>
                      <a:pt x="7192" y="9"/>
                    </a:lnTo>
                    <a:lnTo>
                      <a:pt x="7237" y="19"/>
                    </a:lnTo>
                    <a:lnTo>
                      <a:pt x="7283" y="9"/>
                    </a:lnTo>
                    <a:lnTo>
                      <a:pt x="7328" y="9"/>
                    </a:lnTo>
                    <a:lnTo>
                      <a:pt x="7374" y="19"/>
                    </a:lnTo>
                    <a:lnTo>
                      <a:pt x="7419" y="19"/>
                    </a:lnTo>
                    <a:lnTo>
                      <a:pt x="7465" y="28"/>
                    </a:lnTo>
                    <a:lnTo>
                      <a:pt x="7510" y="38"/>
                    </a:lnTo>
                    <a:lnTo>
                      <a:pt x="7556" y="48"/>
                    </a:lnTo>
                    <a:lnTo>
                      <a:pt x="7601" y="38"/>
                    </a:lnTo>
                    <a:lnTo>
                      <a:pt x="7647" y="28"/>
                    </a:lnTo>
                    <a:lnTo>
                      <a:pt x="7692" y="67"/>
                    </a:lnTo>
                    <a:lnTo>
                      <a:pt x="7738" y="9"/>
                    </a:lnTo>
                    <a:lnTo>
                      <a:pt x="7783" y="19"/>
                    </a:lnTo>
                    <a:lnTo>
                      <a:pt x="7829" y="48"/>
                    </a:lnTo>
                    <a:lnTo>
                      <a:pt x="7874" y="0"/>
                    </a:lnTo>
                    <a:lnTo>
                      <a:pt x="7920" y="28"/>
                    </a:lnTo>
                    <a:lnTo>
                      <a:pt x="7965" y="48"/>
                    </a:lnTo>
                    <a:lnTo>
                      <a:pt x="8011" y="48"/>
                    </a:lnTo>
                    <a:lnTo>
                      <a:pt x="8057" y="28"/>
                    </a:lnTo>
                    <a:lnTo>
                      <a:pt x="8102" y="19"/>
                    </a:lnTo>
                    <a:lnTo>
                      <a:pt x="8148" y="19"/>
                    </a:lnTo>
                    <a:lnTo>
                      <a:pt x="8193" y="9"/>
                    </a:lnTo>
                    <a:lnTo>
                      <a:pt x="8239" y="48"/>
                    </a:lnTo>
                    <a:lnTo>
                      <a:pt x="8284" y="19"/>
                    </a:lnTo>
                    <a:lnTo>
                      <a:pt x="8330" y="28"/>
                    </a:lnTo>
                    <a:lnTo>
                      <a:pt x="8375" y="48"/>
                    </a:lnTo>
                    <a:lnTo>
                      <a:pt x="8421" y="28"/>
                    </a:lnTo>
                    <a:lnTo>
                      <a:pt x="8466" y="38"/>
                    </a:lnTo>
                    <a:lnTo>
                      <a:pt x="8512" y="28"/>
                    </a:lnTo>
                    <a:lnTo>
                      <a:pt x="8557" y="618"/>
                    </a:lnTo>
                    <a:lnTo>
                      <a:pt x="8603" y="11659"/>
                    </a:lnTo>
                    <a:lnTo>
                      <a:pt x="8648" y="25812"/>
                    </a:lnTo>
                    <a:lnTo>
                      <a:pt x="8694" y="5342"/>
                    </a:lnTo>
                    <a:lnTo>
                      <a:pt x="8739" y="627"/>
                    </a:lnTo>
                    <a:lnTo>
                      <a:pt x="8785" y="173"/>
                    </a:lnTo>
                    <a:lnTo>
                      <a:pt x="8830" y="96"/>
                    </a:lnTo>
                    <a:lnTo>
                      <a:pt x="8876" y="106"/>
                    </a:lnTo>
                    <a:lnTo>
                      <a:pt x="8921" y="231"/>
                    </a:lnTo>
                    <a:lnTo>
                      <a:pt x="8967" y="695"/>
                    </a:lnTo>
                    <a:lnTo>
                      <a:pt x="9012" y="811"/>
                    </a:lnTo>
                    <a:lnTo>
                      <a:pt x="9058" y="666"/>
                    </a:lnTo>
                    <a:lnTo>
                      <a:pt x="9104" y="676"/>
                    </a:lnTo>
                    <a:lnTo>
                      <a:pt x="9149" y="251"/>
                    </a:lnTo>
                    <a:lnTo>
                      <a:pt x="9195" y="164"/>
                    </a:lnTo>
                    <a:lnTo>
                      <a:pt x="9240" y="96"/>
                    </a:lnTo>
                    <a:lnTo>
                      <a:pt x="9286" y="28"/>
                    </a:lnTo>
                    <a:lnTo>
                      <a:pt x="9331" y="9"/>
                    </a:lnTo>
                    <a:lnTo>
                      <a:pt x="9377" y="19"/>
                    </a:lnTo>
                    <a:lnTo>
                      <a:pt x="9422" y="19"/>
                    </a:lnTo>
                    <a:lnTo>
                      <a:pt x="9468" y="67"/>
                    </a:lnTo>
                    <a:lnTo>
                      <a:pt x="9513" y="77"/>
                    </a:lnTo>
                    <a:lnTo>
                      <a:pt x="9559" y="125"/>
                    </a:lnTo>
                    <a:lnTo>
                      <a:pt x="9604" y="144"/>
                    </a:lnTo>
                    <a:lnTo>
                      <a:pt x="9650" y="154"/>
                    </a:lnTo>
                    <a:lnTo>
                      <a:pt x="9695" y="125"/>
                    </a:lnTo>
                    <a:lnTo>
                      <a:pt x="9741" y="106"/>
                    </a:lnTo>
                    <a:lnTo>
                      <a:pt x="9786" y="135"/>
                    </a:lnTo>
                    <a:lnTo>
                      <a:pt x="9832" y="154"/>
                    </a:lnTo>
                    <a:lnTo>
                      <a:pt x="9877" y="125"/>
                    </a:lnTo>
                    <a:lnTo>
                      <a:pt x="9923" y="77"/>
                    </a:lnTo>
                    <a:lnTo>
                      <a:pt x="9968" y="144"/>
                    </a:lnTo>
                    <a:lnTo>
                      <a:pt x="10014" y="154"/>
                    </a:lnTo>
                    <a:lnTo>
                      <a:pt x="10059" y="144"/>
                    </a:lnTo>
                    <a:lnTo>
                      <a:pt x="10105" y="280"/>
                    </a:lnTo>
                    <a:lnTo>
                      <a:pt x="10150" y="202"/>
                    </a:lnTo>
                    <a:lnTo>
                      <a:pt x="10196" y="183"/>
                    </a:lnTo>
                    <a:lnTo>
                      <a:pt x="10242" y="144"/>
                    </a:lnTo>
                    <a:lnTo>
                      <a:pt x="10287" y="96"/>
                    </a:lnTo>
                    <a:lnTo>
                      <a:pt x="10333" y="173"/>
                    </a:lnTo>
                    <a:lnTo>
                      <a:pt x="10378" y="96"/>
                    </a:lnTo>
                    <a:lnTo>
                      <a:pt x="10424" y="135"/>
                    </a:lnTo>
                    <a:lnTo>
                      <a:pt x="10469" y="106"/>
                    </a:lnTo>
                    <a:lnTo>
                      <a:pt x="10515" y="173"/>
                    </a:lnTo>
                    <a:lnTo>
                      <a:pt x="10560" y="86"/>
                    </a:lnTo>
                    <a:lnTo>
                      <a:pt x="10606" y="57"/>
                    </a:lnTo>
                    <a:lnTo>
                      <a:pt x="10651" y="48"/>
                    </a:lnTo>
                    <a:lnTo>
                      <a:pt x="10697" y="67"/>
                    </a:lnTo>
                    <a:lnTo>
                      <a:pt x="10742" y="67"/>
                    </a:lnTo>
                    <a:lnTo>
                      <a:pt x="10788" y="28"/>
                    </a:lnTo>
                    <a:lnTo>
                      <a:pt x="10833" y="48"/>
                    </a:lnTo>
                    <a:lnTo>
                      <a:pt x="10879" y="28"/>
                    </a:lnTo>
                    <a:lnTo>
                      <a:pt x="10924" y="57"/>
                    </a:lnTo>
                    <a:lnTo>
                      <a:pt x="10970" y="57"/>
                    </a:lnTo>
                    <a:lnTo>
                      <a:pt x="11015" y="77"/>
                    </a:lnTo>
                    <a:lnTo>
                      <a:pt x="11061" y="106"/>
                    </a:lnTo>
                    <a:lnTo>
                      <a:pt x="11106" y="106"/>
                    </a:lnTo>
                    <a:lnTo>
                      <a:pt x="11152" y="173"/>
                    </a:lnTo>
                    <a:lnTo>
                      <a:pt x="11197" y="96"/>
                    </a:lnTo>
                    <a:lnTo>
                      <a:pt x="11243" y="260"/>
                    </a:lnTo>
                    <a:lnTo>
                      <a:pt x="11289" y="173"/>
                    </a:lnTo>
                    <a:lnTo>
                      <a:pt x="11334" y="86"/>
                    </a:lnTo>
                    <a:lnTo>
                      <a:pt x="11380" y="77"/>
                    </a:lnTo>
                    <a:lnTo>
                      <a:pt x="11425" y="86"/>
                    </a:lnTo>
                    <a:lnTo>
                      <a:pt x="11471" y="57"/>
                    </a:lnTo>
                    <a:lnTo>
                      <a:pt x="11516" y="96"/>
                    </a:lnTo>
                    <a:lnTo>
                      <a:pt x="11562" y="48"/>
                    </a:lnTo>
                    <a:lnTo>
                      <a:pt x="11607" y="57"/>
                    </a:lnTo>
                    <a:lnTo>
                      <a:pt x="11653" y="86"/>
                    </a:lnTo>
                    <a:lnTo>
                      <a:pt x="11698" y="57"/>
                    </a:lnTo>
                    <a:lnTo>
                      <a:pt x="11744" y="38"/>
                    </a:lnTo>
                    <a:lnTo>
                      <a:pt x="11789" y="19"/>
                    </a:lnTo>
                    <a:lnTo>
                      <a:pt x="11835" y="19"/>
                    </a:lnTo>
                    <a:lnTo>
                      <a:pt x="11880" y="57"/>
                    </a:lnTo>
                    <a:lnTo>
                      <a:pt x="11926" y="96"/>
                    </a:lnTo>
                    <a:lnTo>
                      <a:pt x="11971" y="38"/>
                    </a:lnTo>
                    <a:lnTo>
                      <a:pt x="12017" y="57"/>
                    </a:lnTo>
                    <a:lnTo>
                      <a:pt x="12062" y="19"/>
                    </a:lnTo>
                    <a:lnTo>
                      <a:pt x="12108" y="48"/>
                    </a:lnTo>
                    <a:lnTo>
                      <a:pt x="12153" y="48"/>
                    </a:lnTo>
                    <a:lnTo>
                      <a:pt x="12199" y="67"/>
                    </a:lnTo>
                    <a:lnTo>
                      <a:pt x="12244" y="28"/>
                    </a:lnTo>
                    <a:lnTo>
                      <a:pt x="12290" y="28"/>
                    </a:lnTo>
                    <a:lnTo>
                      <a:pt x="12336" y="77"/>
                    </a:lnTo>
                    <a:lnTo>
                      <a:pt x="12381" y="0"/>
                    </a:lnTo>
                    <a:lnTo>
                      <a:pt x="12427" y="9"/>
                    </a:lnTo>
                    <a:lnTo>
                      <a:pt x="12472" y="28"/>
                    </a:lnTo>
                    <a:lnTo>
                      <a:pt x="12518" y="19"/>
                    </a:lnTo>
                    <a:lnTo>
                      <a:pt x="12563" y="9"/>
                    </a:lnTo>
                    <a:lnTo>
                      <a:pt x="12609" y="48"/>
                    </a:lnTo>
                    <a:lnTo>
                      <a:pt x="12654" y="38"/>
                    </a:lnTo>
                    <a:lnTo>
                      <a:pt x="12700" y="9"/>
                    </a:lnTo>
                    <a:lnTo>
                      <a:pt x="12745" y="28"/>
                    </a:lnTo>
                    <a:lnTo>
                      <a:pt x="12791" y="48"/>
                    </a:lnTo>
                    <a:lnTo>
                      <a:pt x="12836" y="9"/>
                    </a:lnTo>
                    <a:lnTo>
                      <a:pt x="12882" y="38"/>
                    </a:lnTo>
                    <a:lnTo>
                      <a:pt x="12927" y="19"/>
                    </a:lnTo>
                    <a:lnTo>
                      <a:pt x="12973" y="57"/>
                    </a:lnTo>
                    <a:lnTo>
                      <a:pt x="13018" y="19"/>
                    </a:lnTo>
                    <a:lnTo>
                      <a:pt x="13064" y="28"/>
                    </a:lnTo>
                    <a:lnTo>
                      <a:pt x="13109" y="38"/>
                    </a:lnTo>
                    <a:lnTo>
                      <a:pt x="13155" y="19"/>
                    </a:lnTo>
                    <a:lnTo>
                      <a:pt x="13200" y="38"/>
                    </a:lnTo>
                    <a:lnTo>
                      <a:pt x="13246" y="77"/>
                    </a:lnTo>
                    <a:lnTo>
                      <a:pt x="13291" y="38"/>
                    </a:lnTo>
                    <a:lnTo>
                      <a:pt x="13337" y="19"/>
                    </a:lnTo>
                    <a:lnTo>
                      <a:pt x="13383" y="38"/>
                    </a:lnTo>
                    <a:lnTo>
                      <a:pt x="13428" y="19"/>
                    </a:lnTo>
                    <a:lnTo>
                      <a:pt x="13474" y="19"/>
                    </a:lnTo>
                    <a:lnTo>
                      <a:pt x="13519" y="19"/>
                    </a:lnTo>
                    <a:lnTo>
                      <a:pt x="13565" y="48"/>
                    </a:lnTo>
                    <a:lnTo>
                      <a:pt x="13610" y="19"/>
                    </a:lnTo>
                    <a:lnTo>
                      <a:pt x="13656" y="48"/>
                    </a:lnTo>
                    <a:lnTo>
                      <a:pt x="13701" y="48"/>
                    </a:lnTo>
                    <a:lnTo>
                      <a:pt x="13747" y="19"/>
                    </a:lnTo>
                    <a:lnTo>
                      <a:pt x="13792" y="19"/>
                    </a:lnTo>
                    <a:lnTo>
                      <a:pt x="13838" y="9"/>
                    </a:lnTo>
                    <a:lnTo>
                      <a:pt x="13883" y="9"/>
                    </a:lnTo>
                    <a:lnTo>
                      <a:pt x="13929" y="19"/>
                    </a:lnTo>
                    <a:lnTo>
                      <a:pt x="13974" y="28"/>
                    </a:lnTo>
                    <a:lnTo>
                      <a:pt x="14020" y="19"/>
                    </a:lnTo>
                    <a:lnTo>
                      <a:pt x="14065" y="9"/>
                    </a:lnTo>
                    <a:lnTo>
                      <a:pt x="14111" y="9"/>
                    </a:lnTo>
                    <a:lnTo>
                      <a:pt x="14156" y="38"/>
                    </a:lnTo>
                    <a:lnTo>
                      <a:pt x="14202" y="19"/>
                    </a:lnTo>
                    <a:lnTo>
                      <a:pt x="14247" y="38"/>
                    </a:lnTo>
                    <a:lnTo>
                      <a:pt x="14293" y="48"/>
                    </a:lnTo>
                    <a:lnTo>
                      <a:pt x="14338" y="28"/>
                    </a:lnTo>
                    <a:lnTo>
                      <a:pt x="14384" y="48"/>
                    </a:lnTo>
                    <a:lnTo>
                      <a:pt x="14429" y="19"/>
                    </a:lnTo>
                    <a:lnTo>
                      <a:pt x="14475" y="57"/>
                    </a:lnTo>
                    <a:lnTo>
                      <a:pt x="14521" y="57"/>
                    </a:lnTo>
                    <a:lnTo>
                      <a:pt x="14566" y="9"/>
                    </a:lnTo>
                    <a:lnTo>
                      <a:pt x="14612" y="48"/>
                    </a:lnTo>
                    <a:lnTo>
                      <a:pt x="14657" y="28"/>
                    </a:lnTo>
                    <a:lnTo>
                      <a:pt x="14703" y="19"/>
                    </a:lnTo>
                    <a:lnTo>
                      <a:pt x="14748" y="28"/>
                    </a:lnTo>
                    <a:lnTo>
                      <a:pt x="14794" y="9"/>
                    </a:lnTo>
                    <a:lnTo>
                      <a:pt x="14839" y="38"/>
                    </a:lnTo>
                    <a:lnTo>
                      <a:pt x="14885" y="9"/>
                    </a:lnTo>
                    <a:lnTo>
                      <a:pt x="14930" y="9"/>
                    </a:lnTo>
                    <a:lnTo>
                      <a:pt x="14976" y="28"/>
                    </a:lnTo>
                    <a:lnTo>
                      <a:pt x="15021" y="28"/>
                    </a:lnTo>
                    <a:lnTo>
                      <a:pt x="15067" y="19"/>
                    </a:lnTo>
                    <a:lnTo>
                      <a:pt x="15112" y="28"/>
                    </a:lnTo>
                    <a:lnTo>
                      <a:pt x="15158" y="0"/>
                    </a:lnTo>
                    <a:lnTo>
                      <a:pt x="15203" y="9"/>
                    </a:lnTo>
                    <a:lnTo>
                      <a:pt x="15249" y="19"/>
                    </a:lnTo>
                    <a:lnTo>
                      <a:pt x="15294" y="0"/>
                    </a:lnTo>
                    <a:lnTo>
                      <a:pt x="15340" y="38"/>
                    </a:lnTo>
                    <a:lnTo>
                      <a:pt x="15385" y="9"/>
                    </a:lnTo>
                    <a:lnTo>
                      <a:pt x="15431" y="9"/>
                    </a:lnTo>
                    <a:lnTo>
                      <a:pt x="15476" y="9"/>
                    </a:lnTo>
                    <a:lnTo>
                      <a:pt x="15522" y="0"/>
                    </a:lnTo>
                    <a:lnTo>
                      <a:pt x="15568" y="9"/>
                    </a:lnTo>
                    <a:lnTo>
                      <a:pt x="15613" y="19"/>
                    </a:lnTo>
                    <a:lnTo>
                      <a:pt x="15659" y="19"/>
                    </a:lnTo>
                    <a:lnTo>
                      <a:pt x="15704" y="19"/>
                    </a:lnTo>
                    <a:lnTo>
                      <a:pt x="15750" y="19"/>
                    </a:lnTo>
                    <a:lnTo>
                      <a:pt x="15795" y="19"/>
                    </a:lnTo>
                    <a:lnTo>
                      <a:pt x="15841" y="38"/>
                    </a:lnTo>
                    <a:lnTo>
                      <a:pt x="15886" y="38"/>
                    </a:lnTo>
                    <a:lnTo>
                      <a:pt x="15932" y="28"/>
                    </a:lnTo>
                    <a:lnTo>
                      <a:pt x="15977" y="19"/>
                    </a:lnTo>
                    <a:lnTo>
                      <a:pt x="16023" y="38"/>
                    </a:lnTo>
                    <a:lnTo>
                      <a:pt x="16068" y="28"/>
                    </a:lnTo>
                    <a:lnTo>
                      <a:pt x="16114" y="19"/>
                    </a:lnTo>
                    <a:lnTo>
                      <a:pt x="16159" y="9"/>
                    </a:lnTo>
                    <a:lnTo>
                      <a:pt x="16205" y="19"/>
                    </a:lnTo>
                    <a:lnTo>
                      <a:pt x="16250" y="28"/>
                    </a:lnTo>
                    <a:lnTo>
                      <a:pt x="16296" y="28"/>
                    </a:lnTo>
                    <a:lnTo>
                      <a:pt x="16341" y="9"/>
                    </a:lnTo>
                    <a:lnTo>
                      <a:pt x="16387" y="9"/>
                    </a:lnTo>
                    <a:lnTo>
                      <a:pt x="16432" y="19"/>
                    </a:lnTo>
                    <a:lnTo>
                      <a:pt x="16478" y="28"/>
                    </a:lnTo>
                    <a:lnTo>
                      <a:pt x="16523" y="9"/>
                    </a:lnTo>
                    <a:lnTo>
                      <a:pt x="16569" y="67"/>
                    </a:lnTo>
                    <a:lnTo>
                      <a:pt x="16615" y="38"/>
                    </a:lnTo>
                    <a:lnTo>
                      <a:pt x="16660" y="28"/>
                    </a:lnTo>
                    <a:lnTo>
                      <a:pt x="16706" y="19"/>
                    </a:lnTo>
                    <a:lnTo>
                      <a:pt x="16751" y="9"/>
                    </a:lnTo>
                    <a:lnTo>
                      <a:pt x="16797" y="9"/>
                    </a:lnTo>
                    <a:lnTo>
                      <a:pt x="16842" y="38"/>
                    </a:lnTo>
                    <a:lnTo>
                      <a:pt x="16888" y="38"/>
                    </a:lnTo>
                    <a:lnTo>
                      <a:pt x="16933" y="28"/>
                    </a:lnTo>
                    <a:lnTo>
                      <a:pt x="16979" y="9"/>
                    </a:lnTo>
                    <a:lnTo>
                      <a:pt x="17024" y="9"/>
                    </a:lnTo>
                    <a:lnTo>
                      <a:pt x="17070" y="28"/>
                    </a:lnTo>
                    <a:lnTo>
                      <a:pt x="17115" y="28"/>
                    </a:lnTo>
                    <a:lnTo>
                      <a:pt x="17161" y="19"/>
                    </a:lnTo>
                    <a:lnTo>
                      <a:pt x="17206" y="19"/>
                    </a:lnTo>
                    <a:lnTo>
                      <a:pt x="17252" y="9"/>
                    </a:lnTo>
                    <a:lnTo>
                      <a:pt x="17297" y="19"/>
                    </a:lnTo>
                    <a:lnTo>
                      <a:pt x="17343" y="19"/>
                    </a:lnTo>
                    <a:lnTo>
                      <a:pt x="17388" y="38"/>
                    </a:lnTo>
                    <a:lnTo>
                      <a:pt x="17434" y="48"/>
                    </a:lnTo>
                    <a:lnTo>
                      <a:pt x="17479" y="28"/>
                    </a:lnTo>
                    <a:lnTo>
                      <a:pt x="17525" y="77"/>
                    </a:lnTo>
                    <a:lnTo>
                      <a:pt x="17570" y="9"/>
                    </a:lnTo>
                    <a:lnTo>
                      <a:pt x="17616" y="19"/>
                    </a:lnTo>
                    <a:lnTo>
                      <a:pt x="17662" y="19"/>
                    </a:lnTo>
                    <a:lnTo>
                      <a:pt x="17707" y="48"/>
                    </a:lnTo>
                    <a:lnTo>
                      <a:pt x="17753" y="9"/>
                    </a:lnTo>
                    <a:lnTo>
                      <a:pt x="17798" y="0"/>
                    </a:lnTo>
                    <a:lnTo>
                      <a:pt x="17844" y="19"/>
                    </a:lnTo>
                    <a:lnTo>
                      <a:pt x="17889" y="9"/>
                    </a:lnTo>
                    <a:lnTo>
                      <a:pt x="17935" y="28"/>
                    </a:lnTo>
                    <a:lnTo>
                      <a:pt x="17980" y="28"/>
                    </a:lnTo>
                    <a:lnTo>
                      <a:pt x="18026" y="9"/>
                    </a:lnTo>
                    <a:lnTo>
                      <a:pt x="18071" y="28"/>
                    </a:lnTo>
                    <a:lnTo>
                      <a:pt x="18117" y="0"/>
                    </a:lnTo>
                    <a:lnTo>
                      <a:pt x="18162" y="28"/>
                    </a:lnTo>
                    <a:lnTo>
                      <a:pt x="18208" y="0"/>
                    </a:lnTo>
                    <a:lnTo>
                      <a:pt x="18253" y="0"/>
                    </a:lnTo>
                    <a:lnTo>
                      <a:pt x="18299" y="0"/>
                    </a:lnTo>
                    <a:lnTo>
                      <a:pt x="18344" y="9"/>
                    </a:lnTo>
                    <a:lnTo>
                      <a:pt x="18390" y="0"/>
                    </a:lnTo>
                    <a:lnTo>
                      <a:pt x="18435" y="9"/>
                    </a:lnTo>
                    <a:lnTo>
                      <a:pt x="18481" y="9"/>
                    </a:lnTo>
                    <a:lnTo>
                      <a:pt x="18526" y="19"/>
                    </a:lnTo>
                    <a:lnTo>
                      <a:pt x="18572" y="0"/>
                    </a:lnTo>
                    <a:lnTo>
                      <a:pt x="18617" y="19"/>
                    </a:lnTo>
                    <a:lnTo>
                      <a:pt x="18663" y="19"/>
                    </a:lnTo>
                    <a:lnTo>
                      <a:pt x="18708" y="9"/>
                    </a:lnTo>
                    <a:lnTo>
                      <a:pt x="18754" y="19"/>
                    </a:lnTo>
                    <a:lnTo>
                      <a:pt x="18800" y="9"/>
                    </a:lnTo>
                    <a:lnTo>
                      <a:pt x="18845" y="0"/>
                    </a:lnTo>
                    <a:lnTo>
                      <a:pt x="18891" y="0"/>
                    </a:lnTo>
                    <a:lnTo>
                      <a:pt x="18936" y="0"/>
                    </a:lnTo>
                    <a:lnTo>
                      <a:pt x="18982" y="19"/>
                    </a:lnTo>
                    <a:lnTo>
                      <a:pt x="19027" y="19"/>
                    </a:lnTo>
                    <a:lnTo>
                      <a:pt x="19073" y="0"/>
                    </a:lnTo>
                    <a:lnTo>
                      <a:pt x="19118" y="9"/>
                    </a:lnTo>
                    <a:lnTo>
                      <a:pt x="19164" y="9"/>
                    </a:lnTo>
                    <a:lnTo>
                      <a:pt x="19209" y="9"/>
                    </a:lnTo>
                    <a:lnTo>
                      <a:pt x="19255" y="19"/>
                    </a:lnTo>
                    <a:lnTo>
                      <a:pt x="19300" y="0"/>
                    </a:lnTo>
                    <a:lnTo>
                      <a:pt x="19346" y="9"/>
                    </a:lnTo>
                    <a:lnTo>
                      <a:pt x="19391" y="57"/>
                    </a:lnTo>
                    <a:lnTo>
                      <a:pt x="19437" y="0"/>
                    </a:lnTo>
                    <a:lnTo>
                      <a:pt x="19482" y="9"/>
                    </a:lnTo>
                    <a:lnTo>
                      <a:pt x="19528" y="38"/>
                    </a:lnTo>
                    <a:lnTo>
                      <a:pt x="19573" y="0"/>
                    </a:lnTo>
                    <a:lnTo>
                      <a:pt x="19619" y="0"/>
                    </a:lnTo>
                    <a:lnTo>
                      <a:pt x="19664" y="0"/>
                    </a:lnTo>
                    <a:lnTo>
                      <a:pt x="19710" y="9"/>
                    </a:lnTo>
                    <a:lnTo>
                      <a:pt x="19755" y="0"/>
                    </a:lnTo>
                    <a:lnTo>
                      <a:pt x="19801" y="19"/>
                    </a:lnTo>
                    <a:lnTo>
                      <a:pt x="19847" y="0"/>
                    </a:lnTo>
                    <a:lnTo>
                      <a:pt x="19892" y="0"/>
                    </a:lnTo>
                    <a:lnTo>
                      <a:pt x="19938" y="9"/>
                    </a:lnTo>
                    <a:lnTo>
                      <a:pt x="19983" y="0"/>
                    </a:lnTo>
                    <a:lnTo>
                      <a:pt x="20029" y="9"/>
                    </a:lnTo>
                    <a:lnTo>
                      <a:pt x="20074" y="0"/>
                    </a:lnTo>
                    <a:lnTo>
                      <a:pt x="20120" y="0"/>
                    </a:lnTo>
                    <a:lnTo>
                      <a:pt x="20165" y="19"/>
                    </a:lnTo>
                    <a:lnTo>
                      <a:pt x="20211" y="9"/>
                    </a:lnTo>
                    <a:lnTo>
                      <a:pt x="20256" y="28"/>
                    </a:lnTo>
                    <a:lnTo>
                      <a:pt x="20302" y="38"/>
                    </a:lnTo>
                    <a:lnTo>
                      <a:pt x="20347" y="0"/>
                    </a:lnTo>
                    <a:lnTo>
                      <a:pt x="20393" y="57"/>
                    </a:lnTo>
                    <a:lnTo>
                      <a:pt x="20438" y="48"/>
                    </a:lnTo>
                    <a:lnTo>
                      <a:pt x="20484" y="28"/>
                    </a:lnTo>
                    <a:lnTo>
                      <a:pt x="20529" y="67"/>
                    </a:lnTo>
                    <a:lnTo>
                      <a:pt x="20575" y="86"/>
                    </a:lnTo>
                    <a:lnTo>
                      <a:pt x="20620" y="19"/>
                    </a:lnTo>
                    <a:lnTo>
                      <a:pt x="20666" y="48"/>
                    </a:lnTo>
                    <a:lnTo>
                      <a:pt x="20711" y="28"/>
                    </a:lnTo>
                    <a:lnTo>
                      <a:pt x="20757" y="144"/>
                    </a:lnTo>
                    <a:lnTo>
                      <a:pt x="20802" y="86"/>
                    </a:lnTo>
                    <a:lnTo>
                      <a:pt x="20848" y="77"/>
                    </a:lnTo>
                    <a:lnTo>
                      <a:pt x="20894" y="28"/>
                    </a:lnTo>
                    <a:lnTo>
                      <a:pt x="20939" y="86"/>
                    </a:lnTo>
                    <a:lnTo>
                      <a:pt x="20985" y="77"/>
                    </a:lnTo>
                    <a:lnTo>
                      <a:pt x="21030" y="19"/>
                    </a:lnTo>
                    <a:lnTo>
                      <a:pt x="21076" y="57"/>
                    </a:lnTo>
                    <a:lnTo>
                      <a:pt x="21121" y="48"/>
                    </a:lnTo>
                    <a:lnTo>
                      <a:pt x="21167" y="77"/>
                    </a:lnTo>
                    <a:lnTo>
                      <a:pt x="21212" y="57"/>
                    </a:lnTo>
                    <a:lnTo>
                      <a:pt x="21258" y="19"/>
                    </a:lnTo>
                    <a:lnTo>
                      <a:pt x="21303" y="38"/>
                    </a:lnTo>
                    <a:lnTo>
                      <a:pt x="21349" y="19"/>
                    </a:lnTo>
                    <a:lnTo>
                      <a:pt x="21394" y="57"/>
                    </a:lnTo>
                    <a:lnTo>
                      <a:pt x="21440" y="19"/>
                    </a:lnTo>
                    <a:lnTo>
                      <a:pt x="21485" y="28"/>
                    </a:lnTo>
                    <a:lnTo>
                      <a:pt x="21531" y="57"/>
                    </a:lnTo>
                    <a:lnTo>
                      <a:pt x="21576" y="28"/>
                    </a:lnTo>
                    <a:lnTo>
                      <a:pt x="21622" y="9"/>
                    </a:lnTo>
                    <a:lnTo>
                      <a:pt x="21667" y="48"/>
                    </a:lnTo>
                    <a:lnTo>
                      <a:pt x="21713" y="38"/>
                    </a:lnTo>
                    <a:lnTo>
                      <a:pt x="21758" y="9"/>
                    </a:lnTo>
                    <a:lnTo>
                      <a:pt x="21804" y="38"/>
                    </a:lnTo>
                    <a:lnTo>
                      <a:pt x="21849" y="28"/>
                    </a:lnTo>
                    <a:lnTo>
                      <a:pt x="21895" y="19"/>
                    </a:lnTo>
                    <a:lnTo>
                      <a:pt x="21940" y="19"/>
                    </a:lnTo>
                    <a:lnTo>
                      <a:pt x="21986" y="67"/>
                    </a:lnTo>
                    <a:lnTo>
                      <a:pt x="22032" y="28"/>
                    </a:lnTo>
                    <a:lnTo>
                      <a:pt x="22077" y="38"/>
                    </a:lnTo>
                    <a:lnTo>
                      <a:pt x="22123" y="67"/>
                    </a:lnTo>
                    <a:lnTo>
                      <a:pt x="22168" y="9"/>
                    </a:lnTo>
                    <a:lnTo>
                      <a:pt x="22214" y="9"/>
                    </a:lnTo>
                    <a:lnTo>
                      <a:pt x="22259" y="9"/>
                    </a:lnTo>
                    <a:lnTo>
                      <a:pt x="22305" y="9"/>
                    </a:lnTo>
                    <a:lnTo>
                      <a:pt x="22350" y="19"/>
                    </a:lnTo>
                    <a:lnTo>
                      <a:pt x="22396" y="48"/>
                    </a:lnTo>
                    <a:lnTo>
                      <a:pt x="22441" y="19"/>
                    </a:lnTo>
                    <a:lnTo>
                      <a:pt x="22487" y="28"/>
                    </a:lnTo>
                    <a:lnTo>
                      <a:pt x="22532" y="9"/>
                    </a:lnTo>
                    <a:lnTo>
                      <a:pt x="22578" y="9"/>
                    </a:lnTo>
                    <a:lnTo>
                      <a:pt x="22623" y="38"/>
                    </a:lnTo>
                    <a:lnTo>
                      <a:pt x="22669" y="9"/>
                    </a:lnTo>
                    <a:lnTo>
                      <a:pt x="22714" y="9"/>
                    </a:lnTo>
                    <a:lnTo>
                      <a:pt x="22760" y="19"/>
                    </a:lnTo>
                    <a:lnTo>
                      <a:pt x="22805" y="28"/>
                    </a:lnTo>
                    <a:lnTo>
                      <a:pt x="22851" y="19"/>
                    </a:lnTo>
                    <a:lnTo>
                      <a:pt x="22896" y="19"/>
                    </a:lnTo>
                    <a:lnTo>
                      <a:pt x="22942" y="28"/>
                    </a:lnTo>
                    <a:lnTo>
                      <a:pt x="22987" y="28"/>
                    </a:lnTo>
                    <a:lnTo>
                      <a:pt x="23033" y="9"/>
                    </a:lnTo>
                    <a:lnTo>
                      <a:pt x="23079" y="28"/>
                    </a:lnTo>
                    <a:lnTo>
                      <a:pt x="23124" y="28"/>
                    </a:lnTo>
                    <a:lnTo>
                      <a:pt x="23170" y="38"/>
                    </a:lnTo>
                    <a:lnTo>
                      <a:pt x="23215" y="19"/>
                    </a:lnTo>
                    <a:lnTo>
                      <a:pt x="23261" y="28"/>
                    </a:lnTo>
                    <a:lnTo>
                      <a:pt x="23306" y="9"/>
                    </a:lnTo>
                    <a:lnTo>
                      <a:pt x="23352" y="9"/>
                    </a:lnTo>
                    <a:lnTo>
                      <a:pt x="23397" y="38"/>
                    </a:lnTo>
                    <a:lnTo>
                      <a:pt x="23443" y="19"/>
                    </a:lnTo>
                    <a:lnTo>
                      <a:pt x="23488" y="28"/>
                    </a:lnTo>
                    <a:lnTo>
                      <a:pt x="23534" y="19"/>
                    </a:lnTo>
                    <a:lnTo>
                      <a:pt x="23579" y="48"/>
                    </a:lnTo>
                    <a:lnTo>
                      <a:pt x="23625" y="28"/>
                    </a:lnTo>
                    <a:lnTo>
                      <a:pt x="23670" y="48"/>
                    </a:lnTo>
                    <a:lnTo>
                      <a:pt x="23716" y="0"/>
                    </a:lnTo>
                    <a:lnTo>
                      <a:pt x="23761" y="19"/>
                    </a:lnTo>
                    <a:lnTo>
                      <a:pt x="23807" y="19"/>
                    </a:lnTo>
                    <a:lnTo>
                      <a:pt x="23852" y="28"/>
                    </a:lnTo>
                    <a:lnTo>
                      <a:pt x="23898" y="9"/>
                    </a:lnTo>
                    <a:lnTo>
                      <a:pt x="23943" y="9"/>
                    </a:lnTo>
                    <a:lnTo>
                      <a:pt x="23989" y="38"/>
                    </a:lnTo>
                    <a:lnTo>
                      <a:pt x="24034" y="19"/>
                    </a:lnTo>
                    <a:lnTo>
                      <a:pt x="24080" y="0"/>
                    </a:lnTo>
                    <a:lnTo>
                      <a:pt x="24126" y="9"/>
                    </a:lnTo>
                    <a:lnTo>
                      <a:pt x="24171" y="9"/>
                    </a:lnTo>
                    <a:lnTo>
                      <a:pt x="24217" y="9"/>
                    </a:lnTo>
                    <a:lnTo>
                      <a:pt x="24262" y="38"/>
                    </a:lnTo>
                    <a:lnTo>
                      <a:pt x="24308" y="0"/>
                    </a:lnTo>
                    <a:lnTo>
                      <a:pt x="24353" y="9"/>
                    </a:lnTo>
                    <a:lnTo>
                      <a:pt x="24399" y="19"/>
                    </a:lnTo>
                    <a:lnTo>
                      <a:pt x="24444" y="9"/>
                    </a:lnTo>
                    <a:lnTo>
                      <a:pt x="24490" y="19"/>
                    </a:lnTo>
                    <a:lnTo>
                      <a:pt x="24535" y="0"/>
                    </a:lnTo>
                    <a:lnTo>
                      <a:pt x="24581" y="9"/>
                    </a:lnTo>
                    <a:lnTo>
                      <a:pt x="24626" y="0"/>
                    </a:lnTo>
                    <a:lnTo>
                      <a:pt x="24672" y="0"/>
                    </a:lnTo>
                    <a:lnTo>
                      <a:pt x="24717" y="38"/>
                    </a:lnTo>
                    <a:lnTo>
                      <a:pt x="24763" y="0"/>
                    </a:lnTo>
                    <a:lnTo>
                      <a:pt x="24808" y="9"/>
                    </a:lnTo>
                    <a:lnTo>
                      <a:pt x="24854" y="9"/>
                    </a:lnTo>
                    <a:lnTo>
                      <a:pt x="24899" y="0"/>
                    </a:lnTo>
                    <a:lnTo>
                      <a:pt x="24945" y="28"/>
                    </a:lnTo>
                    <a:lnTo>
                      <a:pt x="24990" y="9"/>
                    </a:lnTo>
                    <a:lnTo>
                      <a:pt x="25036" y="0"/>
                    </a:lnTo>
                    <a:lnTo>
                      <a:pt x="25081" y="19"/>
                    </a:lnTo>
                    <a:lnTo>
                      <a:pt x="25127" y="19"/>
                    </a:lnTo>
                    <a:lnTo>
                      <a:pt x="25173" y="9"/>
                    </a:lnTo>
                    <a:lnTo>
                      <a:pt x="25218" y="9"/>
                    </a:lnTo>
                    <a:lnTo>
                      <a:pt x="25264" y="0"/>
                    </a:lnTo>
                    <a:lnTo>
                      <a:pt x="25309" y="9"/>
                    </a:lnTo>
                    <a:lnTo>
                      <a:pt x="25355" y="0"/>
                    </a:lnTo>
                    <a:lnTo>
                      <a:pt x="25400" y="0"/>
                    </a:lnTo>
                    <a:lnTo>
                      <a:pt x="25446" y="28"/>
                    </a:lnTo>
                    <a:lnTo>
                      <a:pt x="25491" y="9"/>
                    </a:lnTo>
                    <a:lnTo>
                      <a:pt x="25537" y="19"/>
                    </a:lnTo>
                    <a:lnTo>
                      <a:pt x="25582" y="9"/>
                    </a:lnTo>
                    <a:lnTo>
                      <a:pt x="25628" y="0"/>
                    </a:lnTo>
                    <a:lnTo>
                      <a:pt x="25673" y="19"/>
                    </a:lnTo>
                    <a:lnTo>
                      <a:pt x="25719" y="0"/>
                    </a:lnTo>
                    <a:lnTo>
                      <a:pt x="25764" y="0"/>
                    </a:lnTo>
                    <a:lnTo>
                      <a:pt x="25810" y="9"/>
                    </a:lnTo>
                    <a:lnTo>
                      <a:pt x="25855" y="0"/>
                    </a:lnTo>
                    <a:lnTo>
                      <a:pt x="25901" y="9"/>
                    </a:lnTo>
                    <a:lnTo>
                      <a:pt x="25946" y="19"/>
                    </a:lnTo>
                    <a:lnTo>
                      <a:pt x="25992" y="38"/>
                    </a:lnTo>
                    <a:lnTo>
                      <a:pt x="26037" y="38"/>
                    </a:lnTo>
                    <a:lnTo>
                      <a:pt x="26083" y="0"/>
                    </a:lnTo>
                    <a:lnTo>
                      <a:pt x="26128" y="19"/>
                    </a:lnTo>
                    <a:lnTo>
                      <a:pt x="26174" y="0"/>
                    </a:lnTo>
                    <a:lnTo>
                      <a:pt x="26220" y="0"/>
                    </a:lnTo>
                    <a:lnTo>
                      <a:pt x="26265" y="19"/>
                    </a:lnTo>
                    <a:lnTo>
                      <a:pt x="26311" y="19"/>
                    </a:lnTo>
                    <a:lnTo>
                      <a:pt x="26356" y="0"/>
                    </a:lnTo>
                    <a:lnTo>
                      <a:pt x="26402" y="9"/>
                    </a:lnTo>
                    <a:lnTo>
                      <a:pt x="26447" y="9"/>
                    </a:lnTo>
                    <a:lnTo>
                      <a:pt x="26493" y="19"/>
                    </a:lnTo>
                    <a:lnTo>
                      <a:pt x="26538" y="9"/>
                    </a:lnTo>
                    <a:lnTo>
                      <a:pt x="26584" y="0"/>
                    </a:lnTo>
                    <a:lnTo>
                      <a:pt x="26629" y="0"/>
                    </a:lnTo>
                    <a:lnTo>
                      <a:pt x="26675" y="19"/>
                    </a:lnTo>
                    <a:lnTo>
                      <a:pt x="26720" y="0"/>
                    </a:lnTo>
                    <a:lnTo>
                      <a:pt x="26766" y="0"/>
                    </a:lnTo>
                    <a:lnTo>
                      <a:pt x="26811" y="9"/>
                    </a:lnTo>
                    <a:lnTo>
                      <a:pt x="26857" y="19"/>
                    </a:lnTo>
                    <a:lnTo>
                      <a:pt x="26902" y="0"/>
                    </a:lnTo>
                    <a:lnTo>
                      <a:pt x="26948" y="9"/>
                    </a:lnTo>
                    <a:lnTo>
                      <a:pt x="26993" y="0"/>
                    </a:lnTo>
                    <a:lnTo>
                      <a:pt x="27039" y="28"/>
                    </a:lnTo>
                    <a:lnTo>
                      <a:pt x="27084" y="9"/>
                    </a:lnTo>
                    <a:lnTo>
                      <a:pt x="27130" y="0"/>
                    </a:lnTo>
                    <a:lnTo>
                      <a:pt x="27175" y="28"/>
                    </a:lnTo>
                    <a:lnTo>
                      <a:pt x="27221" y="19"/>
                    </a:lnTo>
                    <a:lnTo>
                      <a:pt x="27266" y="9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902780" y="3220942"/>
              <a:ext cx="5285550" cy="38723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altLang="ko-KR" b="1" dirty="0">
                  <a:latin typeface="Arial" panose="020B0604020202020204" pitchFamily="34" charset="0"/>
                  <a:cs typeface="Arial" panose="020B0604020202020204" pitchFamily="34" charset="0"/>
                </a:rPr>
                <a:t>(A) DMED derivatization </a:t>
              </a:r>
              <a:r>
                <a:rPr lang="ko-KR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→ </a:t>
              </a:r>
              <a:r>
                <a:rPr lang="en-US" altLang="ko-KR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Benzoylation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69282" y="3702022"/>
              <a:ext cx="616083" cy="29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rPr>
                <a:t>HIST</a:t>
              </a:r>
              <a:endParaRPr lang="ko-KR" altLang="en-US" sz="1200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88310" y="5196106"/>
              <a:ext cx="466762" cy="29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rPr>
                <a:t>CA</a:t>
              </a:r>
              <a:endParaRPr lang="ko-KR" altLang="en-US" sz="1200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933780" y="5378716"/>
              <a:ext cx="575527" cy="29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rPr>
                <a:t>LCA</a:t>
              </a:r>
              <a:endParaRPr lang="ko-KR" altLang="en-US" sz="1200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95167" y="5229200"/>
              <a:ext cx="593961" cy="29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rPr>
                <a:t>DCA</a:t>
              </a:r>
              <a:endParaRPr lang="ko-KR" altLang="en-US" sz="1200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76503" y="5033884"/>
              <a:ext cx="721159" cy="290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rPr>
                <a:t>CDCA</a:t>
              </a:r>
              <a:endParaRPr lang="ko-KR" altLang="en-US" sz="1200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35626" y="4813669"/>
              <a:ext cx="810789" cy="290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rPr>
                <a:t>UDCA</a:t>
              </a:r>
              <a:endParaRPr lang="ko-KR" altLang="en-US" sz="1200" b="1" dirty="0">
                <a:latin typeface="Arial" panose="020B0604020202020204" pitchFamily="34" charset="0"/>
                <a:ea typeface="KoPub돋움체 Bold" panose="00000800000000000000" pitchFamily="2" charset="-127"/>
                <a:cs typeface="Arial" panose="020B0604020202020204" pitchFamily="34" charset="0"/>
              </a:endParaRPr>
            </a:p>
          </p:txBody>
        </p:sp>
        <p:cxnSp>
          <p:nvCxnSpPr>
            <p:cNvPr id="15" name="직선 연결선 14"/>
            <p:cNvCxnSpPr>
              <a:stCxn id="23" idx="26"/>
              <a:endCxn id="12" idx="2"/>
            </p:cNvCxnSpPr>
            <p:nvPr/>
          </p:nvCxnSpPr>
          <p:spPr>
            <a:xfrm flipV="1">
              <a:off x="4494376" y="5519628"/>
              <a:ext cx="97772" cy="2135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그룹 32"/>
          <p:cNvGrpSpPr/>
          <p:nvPr/>
        </p:nvGrpSpPr>
        <p:grpSpPr>
          <a:xfrm>
            <a:off x="837187" y="3214004"/>
            <a:ext cx="7947595" cy="2485829"/>
            <a:chOff x="800869" y="3171818"/>
            <a:chExt cx="7947595" cy="2485829"/>
          </a:xfrm>
        </p:grpSpPr>
        <p:grpSp>
          <p:nvGrpSpPr>
            <p:cNvPr id="34" name="그룹 33"/>
            <p:cNvGrpSpPr/>
            <p:nvPr/>
          </p:nvGrpSpPr>
          <p:grpSpPr>
            <a:xfrm>
              <a:off x="939404" y="3227323"/>
              <a:ext cx="7236576" cy="2115260"/>
              <a:chOff x="510641" y="1142936"/>
              <a:chExt cx="8322063" cy="2334266"/>
            </a:xfrm>
          </p:grpSpPr>
          <p:grpSp>
            <p:nvGrpSpPr>
              <p:cNvPr id="38" name="그룹 37"/>
              <p:cNvGrpSpPr/>
              <p:nvPr/>
            </p:nvGrpSpPr>
            <p:grpSpPr>
              <a:xfrm>
                <a:off x="510641" y="1142936"/>
                <a:ext cx="8322063" cy="2334266"/>
                <a:chOff x="949253" y="1250328"/>
                <a:chExt cx="6966023" cy="5397882"/>
              </a:xfrm>
            </p:grpSpPr>
            <p:sp>
              <p:nvSpPr>
                <p:cNvPr id="46" name="Line 12"/>
                <p:cNvSpPr>
                  <a:spLocks noChangeShapeType="1"/>
                </p:cNvSpPr>
                <p:nvPr/>
              </p:nvSpPr>
              <p:spPr bwMode="auto">
                <a:xfrm>
                  <a:off x="1347788" y="6143626"/>
                  <a:ext cx="6567488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7" name="Rectangle 52"/>
                <p:cNvSpPr>
                  <a:spLocks noChangeArrowheads="1"/>
                </p:cNvSpPr>
                <p:nvPr/>
              </p:nvSpPr>
              <p:spPr bwMode="auto">
                <a:xfrm>
                  <a:off x="4481513" y="6176962"/>
                  <a:ext cx="81784" cy="4712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6</a:t>
                  </a:r>
                  <a:endParaRPr kumimoji="1" lang="ko-KR" altLang="ko-KR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Rectangle 57"/>
                <p:cNvSpPr>
                  <a:spLocks noChangeArrowheads="1"/>
                </p:cNvSpPr>
                <p:nvPr/>
              </p:nvSpPr>
              <p:spPr bwMode="auto">
                <a:xfrm>
                  <a:off x="7565395" y="6176965"/>
                  <a:ext cx="163565" cy="4712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anose="020B0604020202020204" pitchFamily="34" charset="0"/>
                    </a:rPr>
                    <a:t>1</a:t>
                  </a:r>
                  <a:r>
                    <a:rPr kumimoji="1" lang="en-US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anose="020B0604020202020204" pitchFamily="34" charset="0"/>
                    </a:rPr>
                    <a:t>2</a:t>
                  </a:r>
                  <a:endParaRPr kumimoji="1" lang="ko-KR" altLang="ko-KR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9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347788" y="1447801"/>
                  <a:ext cx="0" cy="469582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0" name="Rectangle 161"/>
                <p:cNvSpPr>
                  <a:spLocks noChangeArrowheads="1"/>
                </p:cNvSpPr>
                <p:nvPr/>
              </p:nvSpPr>
              <p:spPr bwMode="auto">
                <a:xfrm>
                  <a:off x="1268973" y="6169664"/>
                  <a:ext cx="81784" cy="4712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endParaRPr kumimoji="1" lang="ko-KR" altLang="ko-KR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1" name="Rectangle 169"/>
                <p:cNvSpPr>
                  <a:spLocks noChangeArrowheads="1"/>
                </p:cNvSpPr>
                <p:nvPr/>
              </p:nvSpPr>
              <p:spPr bwMode="auto">
                <a:xfrm>
                  <a:off x="949253" y="3695077"/>
                  <a:ext cx="368794" cy="4712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4.0e4</a:t>
                  </a:r>
                  <a:endParaRPr kumimoji="1" lang="ko-KR" altLang="ko-KR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" name="Rectangle 178"/>
                <p:cNvSpPr>
                  <a:spLocks noChangeArrowheads="1"/>
                </p:cNvSpPr>
                <p:nvPr/>
              </p:nvSpPr>
              <p:spPr bwMode="auto">
                <a:xfrm>
                  <a:off x="949253" y="1250328"/>
                  <a:ext cx="368794" cy="4712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1pPr>
                  <a:lvl2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2pPr>
                  <a:lvl3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3pPr>
                  <a:lvl4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4pPr>
                  <a:lvl5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굴림" pitchFamily="50" charset="-127"/>
                      <a:ea typeface="굴림" pitchFamily="50" charset="-127"/>
                      <a:cs typeface="굴림" pitchFamily="50" charset="-127"/>
                    </a:defRPr>
                  </a:lvl9pPr>
                </a:lstStyle>
                <a:p>
                  <a:pPr marL="0" marR="0" lvl="0" indent="0" algn="l" defTabSz="914400" rtl="0" eaLnBrk="1" fontAlgn="base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1" lang="ko-KR" altLang="ko-KR" sz="12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rPr>
                    <a:t>8.3e4</a:t>
                  </a:r>
                  <a:endParaRPr kumimoji="1" lang="ko-KR" altLang="ko-KR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3" name="Freeform 182"/>
                <p:cNvSpPr>
                  <a:spLocks/>
                </p:cNvSpPr>
                <p:nvPr/>
              </p:nvSpPr>
              <p:spPr bwMode="auto">
                <a:xfrm flipV="1">
                  <a:off x="1347788" y="5997576"/>
                  <a:ext cx="6567488" cy="146050"/>
                </a:xfrm>
                <a:custGeom>
                  <a:avLst/>
                  <a:gdLst>
                    <a:gd name="T0" fmla="*/ 364 w 27267"/>
                    <a:gd name="T1" fmla="*/ 35 h 804"/>
                    <a:gd name="T2" fmla="*/ 819 w 27267"/>
                    <a:gd name="T3" fmla="*/ 79 h 804"/>
                    <a:gd name="T4" fmla="*/ 1274 w 27267"/>
                    <a:gd name="T5" fmla="*/ 44 h 804"/>
                    <a:gd name="T6" fmla="*/ 1729 w 27267"/>
                    <a:gd name="T7" fmla="*/ 53 h 804"/>
                    <a:gd name="T8" fmla="*/ 2184 w 27267"/>
                    <a:gd name="T9" fmla="*/ 44 h 804"/>
                    <a:gd name="T10" fmla="*/ 2640 w 27267"/>
                    <a:gd name="T11" fmla="*/ 44 h 804"/>
                    <a:gd name="T12" fmla="*/ 3095 w 27267"/>
                    <a:gd name="T13" fmla="*/ 8 h 804"/>
                    <a:gd name="T14" fmla="*/ 3550 w 27267"/>
                    <a:gd name="T15" fmla="*/ 79 h 804"/>
                    <a:gd name="T16" fmla="*/ 4005 w 27267"/>
                    <a:gd name="T17" fmla="*/ 0 h 804"/>
                    <a:gd name="T18" fmla="*/ 4460 w 27267"/>
                    <a:gd name="T19" fmla="*/ 0 h 804"/>
                    <a:gd name="T20" fmla="*/ 4916 w 27267"/>
                    <a:gd name="T21" fmla="*/ 0 h 804"/>
                    <a:gd name="T22" fmla="*/ 5371 w 27267"/>
                    <a:gd name="T23" fmla="*/ 804 h 804"/>
                    <a:gd name="T24" fmla="*/ 5826 w 27267"/>
                    <a:gd name="T25" fmla="*/ 132 h 804"/>
                    <a:gd name="T26" fmla="*/ 6281 w 27267"/>
                    <a:gd name="T27" fmla="*/ 0 h 804"/>
                    <a:gd name="T28" fmla="*/ 6736 w 27267"/>
                    <a:gd name="T29" fmla="*/ 0 h 804"/>
                    <a:gd name="T30" fmla="*/ 7192 w 27267"/>
                    <a:gd name="T31" fmla="*/ 35 h 804"/>
                    <a:gd name="T32" fmla="*/ 7647 w 27267"/>
                    <a:gd name="T33" fmla="*/ 35 h 804"/>
                    <a:gd name="T34" fmla="*/ 8102 w 27267"/>
                    <a:gd name="T35" fmla="*/ 26 h 804"/>
                    <a:gd name="T36" fmla="*/ 8557 w 27267"/>
                    <a:gd name="T37" fmla="*/ 8 h 804"/>
                    <a:gd name="T38" fmla="*/ 9012 w 27267"/>
                    <a:gd name="T39" fmla="*/ 44 h 804"/>
                    <a:gd name="T40" fmla="*/ 9468 w 27267"/>
                    <a:gd name="T41" fmla="*/ 26 h 804"/>
                    <a:gd name="T42" fmla="*/ 9923 w 27267"/>
                    <a:gd name="T43" fmla="*/ 26 h 804"/>
                    <a:gd name="T44" fmla="*/ 10378 w 27267"/>
                    <a:gd name="T45" fmla="*/ 0 h 804"/>
                    <a:gd name="T46" fmla="*/ 10833 w 27267"/>
                    <a:gd name="T47" fmla="*/ 35 h 804"/>
                    <a:gd name="T48" fmla="*/ 11289 w 27267"/>
                    <a:gd name="T49" fmla="*/ 106 h 804"/>
                    <a:gd name="T50" fmla="*/ 11744 w 27267"/>
                    <a:gd name="T51" fmla="*/ 17 h 804"/>
                    <a:gd name="T52" fmla="*/ 12199 w 27267"/>
                    <a:gd name="T53" fmla="*/ 17 h 804"/>
                    <a:gd name="T54" fmla="*/ 12654 w 27267"/>
                    <a:gd name="T55" fmla="*/ 17 h 804"/>
                    <a:gd name="T56" fmla="*/ 13109 w 27267"/>
                    <a:gd name="T57" fmla="*/ 8 h 804"/>
                    <a:gd name="T58" fmla="*/ 13565 w 27267"/>
                    <a:gd name="T59" fmla="*/ 17 h 804"/>
                    <a:gd name="T60" fmla="*/ 14020 w 27267"/>
                    <a:gd name="T61" fmla="*/ 26 h 804"/>
                    <a:gd name="T62" fmla="*/ 14475 w 27267"/>
                    <a:gd name="T63" fmla="*/ 0 h 804"/>
                    <a:gd name="T64" fmla="*/ 14930 w 27267"/>
                    <a:gd name="T65" fmla="*/ 0 h 804"/>
                    <a:gd name="T66" fmla="*/ 15385 w 27267"/>
                    <a:gd name="T67" fmla="*/ 8 h 804"/>
                    <a:gd name="T68" fmla="*/ 15841 w 27267"/>
                    <a:gd name="T69" fmla="*/ 0 h 804"/>
                    <a:gd name="T70" fmla="*/ 16296 w 27267"/>
                    <a:gd name="T71" fmla="*/ 8 h 804"/>
                    <a:gd name="T72" fmla="*/ 16751 w 27267"/>
                    <a:gd name="T73" fmla="*/ 17 h 804"/>
                    <a:gd name="T74" fmla="*/ 17206 w 27267"/>
                    <a:gd name="T75" fmla="*/ 8 h 804"/>
                    <a:gd name="T76" fmla="*/ 17662 w 27267"/>
                    <a:gd name="T77" fmla="*/ 8 h 804"/>
                    <a:gd name="T78" fmla="*/ 18117 w 27267"/>
                    <a:gd name="T79" fmla="*/ 8 h 804"/>
                    <a:gd name="T80" fmla="*/ 18572 w 27267"/>
                    <a:gd name="T81" fmla="*/ 8 h 804"/>
                    <a:gd name="T82" fmla="*/ 19027 w 27267"/>
                    <a:gd name="T83" fmla="*/ 26 h 804"/>
                    <a:gd name="T84" fmla="*/ 19482 w 27267"/>
                    <a:gd name="T85" fmla="*/ 8 h 804"/>
                    <a:gd name="T86" fmla="*/ 19938 w 27267"/>
                    <a:gd name="T87" fmla="*/ 0 h 804"/>
                    <a:gd name="T88" fmla="*/ 20393 w 27267"/>
                    <a:gd name="T89" fmla="*/ 0 h 804"/>
                    <a:gd name="T90" fmla="*/ 20848 w 27267"/>
                    <a:gd name="T91" fmla="*/ 0 h 804"/>
                    <a:gd name="T92" fmla="*/ 21303 w 27267"/>
                    <a:gd name="T93" fmla="*/ 8 h 804"/>
                    <a:gd name="T94" fmla="*/ 21758 w 27267"/>
                    <a:gd name="T95" fmla="*/ 8 h 804"/>
                    <a:gd name="T96" fmla="*/ 22214 w 27267"/>
                    <a:gd name="T97" fmla="*/ 0 h 804"/>
                    <a:gd name="T98" fmla="*/ 22669 w 27267"/>
                    <a:gd name="T99" fmla="*/ 0 h 804"/>
                    <a:gd name="T100" fmla="*/ 23124 w 27267"/>
                    <a:gd name="T101" fmla="*/ 0 h 804"/>
                    <a:gd name="T102" fmla="*/ 23579 w 27267"/>
                    <a:gd name="T103" fmla="*/ 0 h 804"/>
                    <a:gd name="T104" fmla="*/ 24034 w 27267"/>
                    <a:gd name="T105" fmla="*/ 0 h 804"/>
                    <a:gd name="T106" fmla="*/ 24490 w 27267"/>
                    <a:gd name="T107" fmla="*/ 0 h 804"/>
                    <a:gd name="T108" fmla="*/ 24945 w 27267"/>
                    <a:gd name="T109" fmla="*/ 0 h 804"/>
                    <a:gd name="T110" fmla="*/ 25400 w 27267"/>
                    <a:gd name="T111" fmla="*/ 0 h 804"/>
                    <a:gd name="T112" fmla="*/ 25855 w 27267"/>
                    <a:gd name="T113" fmla="*/ 0 h 804"/>
                    <a:gd name="T114" fmla="*/ 26311 w 27267"/>
                    <a:gd name="T115" fmla="*/ 0 h 804"/>
                    <a:gd name="T116" fmla="*/ 26766 w 27267"/>
                    <a:gd name="T117" fmla="*/ 0 h 804"/>
                    <a:gd name="T118" fmla="*/ 27221 w 27267"/>
                    <a:gd name="T119" fmla="*/ 0 h 8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80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8"/>
                      </a:lnTo>
                      <a:lnTo>
                        <a:pt x="364" y="35"/>
                      </a:lnTo>
                      <a:lnTo>
                        <a:pt x="409" y="17"/>
                      </a:lnTo>
                      <a:lnTo>
                        <a:pt x="455" y="17"/>
                      </a:lnTo>
                      <a:lnTo>
                        <a:pt x="500" y="26"/>
                      </a:lnTo>
                      <a:lnTo>
                        <a:pt x="546" y="26"/>
                      </a:lnTo>
                      <a:lnTo>
                        <a:pt x="591" y="8"/>
                      </a:lnTo>
                      <a:lnTo>
                        <a:pt x="637" y="8"/>
                      </a:lnTo>
                      <a:lnTo>
                        <a:pt x="682" y="8"/>
                      </a:lnTo>
                      <a:lnTo>
                        <a:pt x="728" y="35"/>
                      </a:lnTo>
                      <a:lnTo>
                        <a:pt x="773" y="53"/>
                      </a:lnTo>
                      <a:lnTo>
                        <a:pt x="819" y="79"/>
                      </a:lnTo>
                      <a:lnTo>
                        <a:pt x="864" y="26"/>
                      </a:lnTo>
                      <a:lnTo>
                        <a:pt x="910" y="17"/>
                      </a:lnTo>
                      <a:lnTo>
                        <a:pt x="955" y="35"/>
                      </a:lnTo>
                      <a:lnTo>
                        <a:pt x="1001" y="35"/>
                      </a:lnTo>
                      <a:lnTo>
                        <a:pt x="1046" y="35"/>
                      </a:lnTo>
                      <a:lnTo>
                        <a:pt x="1092" y="44"/>
                      </a:lnTo>
                      <a:lnTo>
                        <a:pt x="1137" y="17"/>
                      </a:lnTo>
                      <a:lnTo>
                        <a:pt x="1183" y="53"/>
                      </a:lnTo>
                      <a:lnTo>
                        <a:pt x="1228" y="61"/>
                      </a:lnTo>
                      <a:lnTo>
                        <a:pt x="1274" y="44"/>
                      </a:lnTo>
                      <a:lnTo>
                        <a:pt x="1319" y="26"/>
                      </a:lnTo>
                      <a:lnTo>
                        <a:pt x="1365" y="88"/>
                      </a:lnTo>
                      <a:lnTo>
                        <a:pt x="1411" y="61"/>
                      </a:lnTo>
                      <a:lnTo>
                        <a:pt x="1456" y="53"/>
                      </a:lnTo>
                      <a:lnTo>
                        <a:pt x="1502" y="53"/>
                      </a:lnTo>
                      <a:lnTo>
                        <a:pt x="1547" y="61"/>
                      </a:lnTo>
                      <a:lnTo>
                        <a:pt x="1593" y="26"/>
                      </a:lnTo>
                      <a:lnTo>
                        <a:pt x="1638" y="53"/>
                      </a:lnTo>
                      <a:lnTo>
                        <a:pt x="1684" y="88"/>
                      </a:lnTo>
                      <a:lnTo>
                        <a:pt x="1729" y="53"/>
                      </a:lnTo>
                      <a:lnTo>
                        <a:pt x="1775" y="97"/>
                      </a:lnTo>
                      <a:lnTo>
                        <a:pt x="1820" y="17"/>
                      </a:lnTo>
                      <a:lnTo>
                        <a:pt x="1866" y="44"/>
                      </a:lnTo>
                      <a:lnTo>
                        <a:pt x="1911" y="26"/>
                      </a:lnTo>
                      <a:lnTo>
                        <a:pt x="1957" y="17"/>
                      </a:lnTo>
                      <a:lnTo>
                        <a:pt x="2002" y="97"/>
                      </a:lnTo>
                      <a:lnTo>
                        <a:pt x="2048" y="35"/>
                      </a:lnTo>
                      <a:lnTo>
                        <a:pt x="2093" y="35"/>
                      </a:lnTo>
                      <a:lnTo>
                        <a:pt x="2139" y="88"/>
                      </a:lnTo>
                      <a:lnTo>
                        <a:pt x="2184" y="44"/>
                      </a:lnTo>
                      <a:lnTo>
                        <a:pt x="2230" y="35"/>
                      </a:lnTo>
                      <a:lnTo>
                        <a:pt x="2275" y="26"/>
                      </a:lnTo>
                      <a:lnTo>
                        <a:pt x="2321" y="35"/>
                      </a:lnTo>
                      <a:lnTo>
                        <a:pt x="2366" y="26"/>
                      </a:lnTo>
                      <a:lnTo>
                        <a:pt x="2412" y="53"/>
                      </a:lnTo>
                      <a:lnTo>
                        <a:pt x="2457" y="35"/>
                      </a:lnTo>
                      <a:lnTo>
                        <a:pt x="2503" y="44"/>
                      </a:lnTo>
                      <a:lnTo>
                        <a:pt x="2548" y="44"/>
                      </a:lnTo>
                      <a:lnTo>
                        <a:pt x="2594" y="44"/>
                      </a:lnTo>
                      <a:lnTo>
                        <a:pt x="2640" y="44"/>
                      </a:lnTo>
                      <a:lnTo>
                        <a:pt x="2685" y="26"/>
                      </a:lnTo>
                      <a:lnTo>
                        <a:pt x="2731" y="44"/>
                      </a:lnTo>
                      <a:lnTo>
                        <a:pt x="2776" y="26"/>
                      </a:lnTo>
                      <a:lnTo>
                        <a:pt x="2822" y="35"/>
                      </a:lnTo>
                      <a:lnTo>
                        <a:pt x="2867" y="0"/>
                      </a:lnTo>
                      <a:lnTo>
                        <a:pt x="2913" y="35"/>
                      </a:lnTo>
                      <a:lnTo>
                        <a:pt x="2958" y="35"/>
                      </a:lnTo>
                      <a:lnTo>
                        <a:pt x="3004" y="44"/>
                      </a:lnTo>
                      <a:lnTo>
                        <a:pt x="3049" y="17"/>
                      </a:lnTo>
                      <a:lnTo>
                        <a:pt x="3095" y="8"/>
                      </a:lnTo>
                      <a:lnTo>
                        <a:pt x="3140" y="53"/>
                      </a:lnTo>
                      <a:lnTo>
                        <a:pt x="3186" y="53"/>
                      </a:lnTo>
                      <a:lnTo>
                        <a:pt x="3231" y="26"/>
                      </a:lnTo>
                      <a:lnTo>
                        <a:pt x="3277" y="17"/>
                      </a:lnTo>
                      <a:lnTo>
                        <a:pt x="3322" y="8"/>
                      </a:lnTo>
                      <a:lnTo>
                        <a:pt x="3368" y="35"/>
                      </a:lnTo>
                      <a:lnTo>
                        <a:pt x="3413" y="53"/>
                      </a:lnTo>
                      <a:lnTo>
                        <a:pt x="3459" y="17"/>
                      </a:lnTo>
                      <a:lnTo>
                        <a:pt x="3504" y="70"/>
                      </a:lnTo>
                      <a:lnTo>
                        <a:pt x="3550" y="79"/>
                      </a:lnTo>
                      <a:lnTo>
                        <a:pt x="3595" y="114"/>
                      </a:lnTo>
                      <a:lnTo>
                        <a:pt x="3641" y="88"/>
                      </a:lnTo>
                      <a:lnTo>
                        <a:pt x="3687" y="97"/>
                      </a:lnTo>
                      <a:lnTo>
                        <a:pt x="3732" y="44"/>
                      </a:lnTo>
                      <a:lnTo>
                        <a:pt x="3778" y="70"/>
                      </a:lnTo>
                      <a:lnTo>
                        <a:pt x="3823" y="8"/>
                      </a:lnTo>
                      <a:lnTo>
                        <a:pt x="3869" y="0"/>
                      </a:lnTo>
                      <a:lnTo>
                        <a:pt x="3914" y="0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0"/>
                      </a:lnTo>
                      <a:lnTo>
                        <a:pt x="4369" y="8"/>
                      </a:lnTo>
                      <a:lnTo>
                        <a:pt x="4415" y="8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0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70"/>
                      </a:lnTo>
                      <a:lnTo>
                        <a:pt x="5325" y="477"/>
                      </a:lnTo>
                      <a:lnTo>
                        <a:pt x="5371" y="804"/>
                      </a:lnTo>
                      <a:lnTo>
                        <a:pt x="5416" y="459"/>
                      </a:lnTo>
                      <a:lnTo>
                        <a:pt x="5462" y="238"/>
                      </a:lnTo>
                      <a:lnTo>
                        <a:pt x="5507" y="203"/>
                      </a:lnTo>
                      <a:lnTo>
                        <a:pt x="5553" y="212"/>
                      </a:lnTo>
                      <a:lnTo>
                        <a:pt x="5598" y="150"/>
                      </a:lnTo>
                      <a:lnTo>
                        <a:pt x="5644" y="114"/>
                      </a:lnTo>
                      <a:lnTo>
                        <a:pt x="5689" y="123"/>
                      </a:lnTo>
                      <a:lnTo>
                        <a:pt x="5735" y="123"/>
                      </a:lnTo>
                      <a:lnTo>
                        <a:pt x="5780" y="88"/>
                      </a:lnTo>
                      <a:lnTo>
                        <a:pt x="5826" y="132"/>
                      </a:lnTo>
                      <a:lnTo>
                        <a:pt x="5872" y="97"/>
                      </a:lnTo>
                      <a:lnTo>
                        <a:pt x="5917" y="88"/>
                      </a:lnTo>
                      <a:lnTo>
                        <a:pt x="5963" y="70"/>
                      </a:lnTo>
                      <a:lnTo>
                        <a:pt x="6008" y="106"/>
                      </a:lnTo>
                      <a:lnTo>
                        <a:pt x="6054" y="35"/>
                      </a:lnTo>
                      <a:lnTo>
                        <a:pt x="6099" y="17"/>
                      </a:lnTo>
                      <a:lnTo>
                        <a:pt x="6145" y="8"/>
                      </a:lnTo>
                      <a:lnTo>
                        <a:pt x="6190" y="0"/>
                      </a:lnTo>
                      <a:lnTo>
                        <a:pt x="6236" y="17"/>
                      </a:lnTo>
                      <a:lnTo>
                        <a:pt x="6281" y="0"/>
                      </a:lnTo>
                      <a:lnTo>
                        <a:pt x="6327" y="8"/>
                      </a:lnTo>
                      <a:lnTo>
                        <a:pt x="6372" y="0"/>
                      </a:lnTo>
                      <a:lnTo>
                        <a:pt x="6418" y="0"/>
                      </a:lnTo>
                      <a:lnTo>
                        <a:pt x="6463" y="8"/>
                      </a:lnTo>
                      <a:lnTo>
                        <a:pt x="6509" y="8"/>
                      </a:lnTo>
                      <a:lnTo>
                        <a:pt x="6554" y="17"/>
                      </a:lnTo>
                      <a:lnTo>
                        <a:pt x="6600" y="0"/>
                      </a:lnTo>
                      <a:lnTo>
                        <a:pt x="6645" y="8"/>
                      </a:lnTo>
                      <a:lnTo>
                        <a:pt x="6691" y="0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8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17"/>
                      </a:lnTo>
                      <a:lnTo>
                        <a:pt x="7010" y="17"/>
                      </a:lnTo>
                      <a:lnTo>
                        <a:pt x="7055" y="26"/>
                      </a:lnTo>
                      <a:lnTo>
                        <a:pt x="7101" y="17"/>
                      </a:lnTo>
                      <a:lnTo>
                        <a:pt x="7146" y="17"/>
                      </a:lnTo>
                      <a:lnTo>
                        <a:pt x="7192" y="35"/>
                      </a:lnTo>
                      <a:lnTo>
                        <a:pt x="7237" y="17"/>
                      </a:lnTo>
                      <a:lnTo>
                        <a:pt x="7283" y="8"/>
                      </a:lnTo>
                      <a:lnTo>
                        <a:pt x="7328" y="26"/>
                      </a:lnTo>
                      <a:lnTo>
                        <a:pt x="7374" y="0"/>
                      </a:lnTo>
                      <a:lnTo>
                        <a:pt x="7419" y="0"/>
                      </a:lnTo>
                      <a:lnTo>
                        <a:pt x="7465" y="35"/>
                      </a:lnTo>
                      <a:lnTo>
                        <a:pt x="7510" y="26"/>
                      </a:lnTo>
                      <a:lnTo>
                        <a:pt x="7556" y="8"/>
                      </a:lnTo>
                      <a:lnTo>
                        <a:pt x="7601" y="0"/>
                      </a:lnTo>
                      <a:lnTo>
                        <a:pt x="7647" y="35"/>
                      </a:lnTo>
                      <a:lnTo>
                        <a:pt x="7692" y="35"/>
                      </a:lnTo>
                      <a:lnTo>
                        <a:pt x="7738" y="35"/>
                      </a:lnTo>
                      <a:lnTo>
                        <a:pt x="7783" y="61"/>
                      </a:lnTo>
                      <a:lnTo>
                        <a:pt x="7829" y="44"/>
                      </a:lnTo>
                      <a:lnTo>
                        <a:pt x="7874" y="35"/>
                      </a:lnTo>
                      <a:lnTo>
                        <a:pt x="7920" y="44"/>
                      </a:lnTo>
                      <a:lnTo>
                        <a:pt x="7966" y="53"/>
                      </a:lnTo>
                      <a:lnTo>
                        <a:pt x="8011" y="53"/>
                      </a:lnTo>
                      <a:lnTo>
                        <a:pt x="8057" y="44"/>
                      </a:lnTo>
                      <a:lnTo>
                        <a:pt x="8102" y="26"/>
                      </a:lnTo>
                      <a:lnTo>
                        <a:pt x="8148" y="44"/>
                      </a:lnTo>
                      <a:lnTo>
                        <a:pt x="8193" y="8"/>
                      </a:lnTo>
                      <a:lnTo>
                        <a:pt x="8239" y="0"/>
                      </a:lnTo>
                      <a:lnTo>
                        <a:pt x="8284" y="0"/>
                      </a:lnTo>
                      <a:lnTo>
                        <a:pt x="8330" y="8"/>
                      </a:lnTo>
                      <a:lnTo>
                        <a:pt x="8375" y="0"/>
                      </a:lnTo>
                      <a:lnTo>
                        <a:pt x="8421" y="8"/>
                      </a:lnTo>
                      <a:lnTo>
                        <a:pt x="8466" y="8"/>
                      </a:lnTo>
                      <a:lnTo>
                        <a:pt x="8512" y="44"/>
                      </a:lnTo>
                      <a:lnTo>
                        <a:pt x="8557" y="8"/>
                      </a:lnTo>
                      <a:lnTo>
                        <a:pt x="8603" y="44"/>
                      </a:lnTo>
                      <a:lnTo>
                        <a:pt x="8648" y="8"/>
                      </a:lnTo>
                      <a:lnTo>
                        <a:pt x="8694" y="61"/>
                      </a:lnTo>
                      <a:lnTo>
                        <a:pt x="8739" y="26"/>
                      </a:lnTo>
                      <a:lnTo>
                        <a:pt x="8785" y="35"/>
                      </a:lnTo>
                      <a:lnTo>
                        <a:pt x="8830" y="17"/>
                      </a:lnTo>
                      <a:lnTo>
                        <a:pt x="8876" y="35"/>
                      </a:lnTo>
                      <a:lnTo>
                        <a:pt x="8921" y="44"/>
                      </a:lnTo>
                      <a:lnTo>
                        <a:pt x="8967" y="70"/>
                      </a:lnTo>
                      <a:lnTo>
                        <a:pt x="9012" y="44"/>
                      </a:lnTo>
                      <a:lnTo>
                        <a:pt x="9058" y="0"/>
                      </a:lnTo>
                      <a:lnTo>
                        <a:pt x="9104" y="79"/>
                      </a:lnTo>
                      <a:lnTo>
                        <a:pt x="9149" y="26"/>
                      </a:lnTo>
                      <a:lnTo>
                        <a:pt x="9195" y="8"/>
                      </a:lnTo>
                      <a:lnTo>
                        <a:pt x="9240" y="97"/>
                      </a:lnTo>
                      <a:lnTo>
                        <a:pt x="9286" y="70"/>
                      </a:lnTo>
                      <a:lnTo>
                        <a:pt x="9331" y="44"/>
                      </a:lnTo>
                      <a:lnTo>
                        <a:pt x="9377" y="53"/>
                      </a:lnTo>
                      <a:lnTo>
                        <a:pt x="9422" y="17"/>
                      </a:lnTo>
                      <a:lnTo>
                        <a:pt x="9468" y="26"/>
                      </a:lnTo>
                      <a:lnTo>
                        <a:pt x="9513" y="35"/>
                      </a:lnTo>
                      <a:lnTo>
                        <a:pt x="9559" y="26"/>
                      </a:lnTo>
                      <a:lnTo>
                        <a:pt x="9604" y="8"/>
                      </a:lnTo>
                      <a:lnTo>
                        <a:pt x="9650" y="0"/>
                      </a:lnTo>
                      <a:lnTo>
                        <a:pt x="9695" y="26"/>
                      </a:lnTo>
                      <a:lnTo>
                        <a:pt x="9741" y="0"/>
                      </a:lnTo>
                      <a:lnTo>
                        <a:pt x="9786" y="17"/>
                      </a:lnTo>
                      <a:lnTo>
                        <a:pt x="9832" y="26"/>
                      </a:lnTo>
                      <a:lnTo>
                        <a:pt x="9877" y="44"/>
                      </a:lnTo>
                      <a:lnTo>
                        <a:pt x="9923" y="26"/>
                      </a:lnTo>
                      <a:lnTo>
                        <a:pt x="9968" y="17"/>
                      </a:lnTo>
                      <a:lnTo>
                        <a:pt x="10014" y="8"/>
                      </a:lnTo>
                      <a:lnTo>
                        <a:pt x="10059" y="8"/>
                      </a:lnTo>
                      <a:lnTo>
                        <a:pt x="10105" y="35"/>
                      </a:lnTo>
                      <a:lnTo>
                        <a:pt x="10151" y="26"/>
                      </a:lnTo>
                      <a:lnTo>
                        <a:pt x="10196" y="26"/>
                      </a:lnTo>
                      <a:lnTo>
                        <a:pt x="10242" y="26"/>
                      </a:lnTo>
                      <a:lnTo>
                        <a:pt x="10287" y="8"/>
                      </a:lnTo>
                      <a:lnTo>
                        <a:pt x="10333" y="0"/>
                      </a:lnTo>
                      <a:lnTo>
                        <a:pt x="10378" y="0"/>
                      </a:lnTo>
                      <a:lnTo>
                        <a:pt x="10424" y="17"/>
                      </a:lnTo>
                      <a:lnTo>
                        <a:pt x="10469" y="0"/>
                      </a:lnTo>
                      <a:lnTo>
                        <a:pt x="10515" y="0"/>
                      </a:lnTo>
                      <a:lnTo>
                        <a:pt x="10560" y="0"/>
                      </a:lnTo>
                      <a:lnTo>
                        <a:pt x="10606" y="8"/>
                      </a:lnTo>
                      <a:lnTo>
                        <a:pt x="10651" y="17"/>
                      </a:lnTo>
                      <a:lnTo>
                        <a:pt x="10697" y="53"/>
                      </a:lnTo>
                      <a:lnTo>
                        <a:pt x="10742" y="44"/>
                      </a:lnTo>
                      <a:lnTo>
                        <a:pt x="10788" y="17"/>
                      </a:lnTo>
                      <a:lnTo>
                        <a:pt x="10833" y="35"/>
                      </a:lnTo>
                      <a:lnTo>
                        <a:pt x="10879" y="88"/>
                      </a:lnTo>
                      <a:lnTo>
                        <a:pt x="10924" y="159"/>
                      </a:lnTo>
                      <a:lnTo>
                        <a:pt x="10970" y="132"/>
                      </a:lnTo>
                      <a:lnTo>
                        <a:pt x="11015" y="114"/>
                      </a:lnTo>
                      <a:lnTo>
                        <a:pt x="11061" y="97"/>
                      </a:lnTo>
                      <a:lnTo>
                        <a:pt x="11106" y="97"/>
                      </a:lnTo>
                      <a:lnTo>
                        <a:pt x="11152" y="79"/>
                      </a:lnTo>
                      <a:lnTo>
                        <a:pt x="11198" y="97"/>
                      </a:lnTo>
                      <a:lnTo>
                        <a:pt x="11243" y="123"/>
                      </a:lnTo>
                      <a:lnTo>
                        <a:pt x="11289" y="106"/>
                      </a:lnTo>
                      <a:lnTo>
                        <a:pt x="11334" y="8"/>
                      </a:lnTo>
                      <a:lnTo>
                        <a:pt x="11380" y="26"/>
                      </a:lnTo>
                      <a:lnTo>
                        <a:pt x="11425" y="17"/>
                      </a:lnTo>
                      <a:lnTo>
                        <a:pt x="11471" y="0"/>
                      </a:lnTo>
                      <a:lnTo>
                        <a:pt x="11516" y="26"/>
                      </a:lnTo>
                      <a:lnTo>
                        <a:pt x="11562" y="17"/>
                      </a:lnTo>
                      <a:lnTo>
                        <a:pt x="11607" y="0"/>
                      </a:lnTo>
                      <a:lnTo>
                        <a:pt x="11653" y="8"/>
                      </a:lnTo>
                      <a:lnTo>
                        <a:pt x="11698" y="0"/>
                      </a:lnTo>
                      <a:lnTo>
                        <a:pt x="11744" y="17"/>
                      </a:lnTo>
                      <a:lnTo>
                        <a:pt x="11789" y="44"/>
                      </a:lnTo>
                      <a:lnTo>
                        <a:pt x="11835" y="17"/>
                      </a:lnTo>
                      <a:lnTo>
                        <a:pt x="11880" y="8"/>
                      </a:lnTo>
                      <a:lnTo>
                        <a:pt x="11926" y="35"/>
                      </a:lnTo>
                      <a:lnTo>
                        <a:pt x="11971" y="8"/>
                      </a:lnTo>
                      <a:lnTo>
                        <a:pt x="12017" y="17"/>
                      </a:lnTo>
                      <a:lnTo>
                        <a:pt x="12062" y="17"/>
                      </a:lnTo>
                      <a:lnTo>
                        <a:pt x="12108" y="26"/>
                      </a:lnTo>
                      <a:lnTo>
                        <a:pt x="12153" y="8"/>
                      </a:lnTo>
                      <a:lnTo>
                        <a:pt x="12199" y="17"/>
                      </a:lnTo>
                      <a:lnTo>
                        <a:pt x="12244" y="35"/>
                      </a:lnTo>
                      <a:lnTo>
                        <a:pt x="12290" y="0"/>
                      </a:lnTo>
                      <a:lnTo>
                        <a:pt x="12336" y="26"/>
                      </a:lnTo>
                      <a:lnTo>
                        <a:pt x="12381" y="26"/>
                      </a:lnTo>
                      <a:lnTo>
                        <a:pt x="12427" y="17"/>
                      </a:lnTo>
                      <a:lnTo>
                        <a:pt x="12472" y="44"/>
                      </a:lnTo>
                      <a:lnTo>
                        <a:pt x="12518" y="35"/>
                      </a:lnTo>
                      <a:lnTo>
                        <a:pt x="12563" y="0"/>
                      </a:lnTo>
                      <a:lnTo>
                        <a:pt x="12609" y="17"/>
                      </a:lnTo>
                      <a:lnTo>
                        <a:pt x="12654" y="17"/>
                      </a:lnTo>
                      <a:lnTo>
                        <a:pt x="12700" y="8"/>
                      </a:lnTo>
                      <a:lnTo>
                        <a:pt x="12745" y="17"/>
                      </a:lnTo>
                      <a:lnTo>
                        <a:pt x="12791" y="44"/>
                      </a:lnTo>
                      <a:lnTo>
                        <a:pt x="12836" y="26"/>
                      </a:lnTo>
                      <a:lnTo>
                        <a:pt x="12882" y="35"/>
                      </a:lnTo>
                      <a:lnTo>
                        <a:pt x="12927" y="8"/>
                      </a:lnTo>
                      <a:lnTo>
                        <a:pt x="12973" y="17"/>
                      </a:lnTo>
                      <a:lnTo>
                        <a:pt x="13018" y="17"/>
                      </a:lnTo>
                      <a:lnTo>
                        <a:pt x="13064" y="17"/>
                      </a:lnTo>
                      <a:lnTo>
                        <a:pt x="13109" y="8"/>
                      </a:lnTo>
                      <a:lnTo>
                        <a:pt x="13155" y="26"/>
                      </a:lnTo>
                      <a:lnTo>
                        <a:pt x="13200" y="35"/>
                      </a:lnTo>
                      <a:lnTo>
                        <a:pt x="13246" y="17"/>
                      </a:lnTo>
                      <a:lnTo>
                        <a:pt x="13291" y="8"/>
                      </a:lnTo>
                      <a:lnTo>
                        <a:pt x="13337" y="35"/>
                      </a:lnTo>
                      <a:lnTo>
                        <a:pt x="13383" y="0"/>
                      </a:lnTo>
                      <a:lnTo>
                        <a:pt x="13428" y="0"/>
                      </a:lnTo>
                      <a:lnTo>
                        <a:pt x="13474" y="17"/>
                      </a:lnTo>
                      <a:lnTo>
                        <a:pt x="13519" y="17"/>
                      </a:lnTo>
                      <a:lnTo>
                        <a:pt x="13565" y="17"/>
                      </a:lnTo>
                      <a:lnTo>
                        <a:pt x="13610" y="8"/>
                      </a:lnTo>
                      <a:lnTo>
                        <a:pt x="13656" y="8"/>
                      </a:lnTo>
                      <a:lnTo>
                        <a:pt x="13701" y="17"/>
                      </a:lnTo>
                      <a:lnTo>
                        <a:pt x="13747" y="26"/>
                      </a:lnTo>
                      <a:lnTo>
                        <a:pt x="13792" y="8"/>
                      </a:lnTo>
                      <a:lnTo>
                        <a:pt x="13838" y="17"/>
                      </a:lnTo>
                      <a:lnTo>
                        <a:pt x="13883" y="44"/>
                      </a:lnTo>
                      <a:lnTo>
                        <a:pt x="13929" y="0"/>
                      </a:lnTo>
                      <a:lnTo>
                        <a:pt x="13974" y="0"/>
                      </a:lnTo>
                      <a:lnTo>
                        <a:pt x="14020" y="26"/>
                      </a:lnTo>
                      <a:lnTo>
                        <a:pt x="14065" y="8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8"/>
                      </a:lnTo>
                      <a:lnTo>
                        <a:pt x="14247" y="0"/>
                      </a:lnTo>
                      <a:lnTo>
                        <a:pt x="14293" y="0"/>
                      </a:lnTo>
                      <a:lnTo>
                        <a:pt x="14338" y="8"/>
                      </a:lnTo>
                      <a:lnTo>
                        <a:pt x="14384" y="8"/>
                      </a:lnTo>
                      <a:lnTo>
                        <a:pt x="14430" y="8"/>
                      </a:lnTo>
                      <a:lnTo>
                        <a:pt x="14475" y="0"/>
                      </a:lnTo>
                      <a:lnTo>
                        <a:pt x="14521" y="17"/>
                      </a:lnTo>
                      <a:lnTo>
                        <a:pt x="14566" y="0"/>
                      </a:lnTo>
                      <a:lnTo>
                        <a:pt x="14612" y="8"/>
                      </a:lnTo>
                      <a:lnTo>
                        <a:pt x="14657" y="0"/>
                      </a:lnTo>
                      <a:lnTo>
                        <a:pt x="14703" y="8"/>
                      </a:lnTo>
                      <a:lnTo>
                        <a:pt x="14748" y="8"/>
                      </a:lnTo>
                      <a:lnTo>
                        <a:pt x="14794" y="17"/>
                      </a:lnTo>
                      <a:lnTo>
                        <a:pt x="14839" y="0"/>
                      </a:lnTo>
                      <a:lnTo>
                        <a:pt x="14885" y="0"/>
                      </a:lnTo>
                      <a:lnTo>
                        <a:pt x="14930" y="0"/>
                      </a:lnTo>
                      <a:lnTo>
                        <a:pt x="14976" y="0"/>
                      </a:lnTo>
                      <a:lnTo>
                        <a:pt x="15021" y="0"/>
                      </a:lnTo>
                      <a:lnTo>
                        <a:pt x="15067" y="0"/>
                      </a:lnTo>
                      <a:lnTo>
                        <a:pt x="15112" y="8"/>
                      </a:lnTo>
                      <a:lnTo>
                        <a:pt x="15158" y="0"/>
                      </a:lnTo>
                      <a:lnTo>
                        <a:pt x="15203" y="8"/>
                      </a:lnTo>
                      <a:lnTo>
                        <a:pt x="15249" y="0"/>
                      </a:lnTo>
                      <a:lnTo>
                        <a:pt x="15294" y="17"/>
                      </a:lnTo>
                      <a:lnTo>
                        <a:pt x="15340" y="8"/>
                      </a:lnTo>
                      <a:lnTo>
                        <a:pt x="15385" y="8"/>
                      </a:lnTo>
                      <a:lnTo>
                        <a:pt x="15431" y="8"/>
                      </a:lnTo>
                      <a:lnTo>
                        <a:pt x="15477" y="0"/>
                      </a:lnTo>
                      <a:lnTo>
                        <a:pt x="15522" y="0"/>
                      </a:lnTo>
                      <a:lnTo>
                        <a:pt x="15568" y="17"/>
                      </a:lnTo>
                      <a:lnTo>
                        <a:pt x="15613" y="17"/>
                      </a:lnTo>
                      <a:lnTo>
                        <a:pt x="15659" y="8"/>
                      </a:lnTo>
                      <a:lnTo>
                        <a:pt x="15704" y="17"/>
                      </a:lnTo>
                      <a:lnTo>
                        <a:pt x="15750" y="8"/>
                      </a:lnTo>
                      <a:lnTo>
                        <a:pt x="15795" y="8"/>
                      </a:lnTo>
                      <a:lnTo>
                        <a:pt x="15841" y="0"/>
                      </a:lnTo>
                      <a:lnTo>
                        <a:pt x="15886" y="8"/>
                      </a:lnTo>
                      <a:lnTo>
                        <a:pt x="15932" y="0"/>
                      </a:lnTo>
                      <a:lnTo>
                        <a:pt x="15977" y="8"/>
                      </a:lnTo>
                      <a:lnTo>
                        <a:pt x="16023" y="0"/>
                      </a:lnTo>
                      <a:lnTo>
                        <a:pt x="16068" y="8"/>
                      </a:lnTo>
                      <a:lnTo>
                        <a:pt x="16114" y="17"/>
                      </a:lnTo>
                      <a:lnTo>
                        <a:pt x="16159" y="0"/>
                      </a:lnTo>
                      <a:lnTo>
                        <a:pt x="16205" y="0"/>
                      </a:lnTo>
                      <a:lnTo>
                        <a:pt x="16250" y="8"/>
                      </a:lnTo>
                      <a:lnTo>
                        <a:pt x="16296" y="8"/>
                      </a:lnTo>
                      <a:lnTo>
                        <a:pt x="16341" y="0"/>
                      </a:lnTo>
                      <a:lnTo>
                        <a:pt x="16387" y="17"/>
                      </a:lnTo>
                      <a:lnTo>
                        <a:pt x="16432" y="0"/>
                      </a:lnTo>
                      <a:lnTo>
                        <a:pt x="16478" y="0"/>
                      </a:lnTo>
                      <a:lnTo>
                        <a:pt x="16523" y="17"/>
                      </a:lnTo>
                      <a:lnTo>
                        <a:pt x="16569" y="0"/>
                      </a:lnTo>
                      <a:lnTo>
                        <a:pt x="16615" y="0"/>
                      </a:lnTo>
                      <a:lnTo>
                        <a:pt x="16660" y="8"/>
                      </a:lnTo>
                      <a:lnTo>
                        <a:pt x="16706" y="35"/>
                      </a:lnTo>
                      <a:lnTo>
                        <a:pt x="16751" y="17"/>
                      </a:lnTo>
                      <a:lnTo>
                        <a:pt x="16797" y="0"/>
                      </a:lnTo>
                      <a:lnTo>
                        <a:pt x="16842" y="8"/>
                      </a:lnTo>
                      <a:lnTo>
                        <a:pt x="16888" y="8"/>
                      </a:lnTo>
                      <a:lnTo>
                        <a:pt x="16933" y="0"/>
                      </a:lnTo>
                      <a:lnTo>
                        <a:pt x="16979" y="0"/>
                      </a:lnTo>
                      <a:lnTo>
                        <a:pt x="17024" y="8"/>
                      </a:lnTo>
                      <a:lnTo>
                        <a:pt x="17070" y="8"/>
                      </a:lnTo>
                      <a:lnTo>
                        <a:pt x="17115" y="0"/>
                      </a:lnTo>
                      <a:lnTo>
                        <a:pt x="17161" y="17"/>
                      </a:lnTo>
                      <a:lnTo>
                        <a:pt x="17206" y="8"/>
                      </a:lnTo>
                      <a:lnTo>
                        <a:pt x="17252" y="17"/>
                      </a:lnTo>
                      <a:lnTo>
                        <a:pt x="17297" y="8"/>
                      </a:lnTo>
                      <a:lnTo>
                        <a:pt x="17343" y="0"/>
                      </a:lnTo>
                      <a:lnTo>
                        <a:pt x="17388" y="8"/>
                      </a:lnTo>
                      <a:lnTo>
                        <a:pt x="17434" y="17"/>
                      </a:lnTo>
                      <a:lnTo>
                        <a:pt x="17479" y="8"/>
                      </a:lnTo>
                      <a:lnTo>
                        <a:pt x="17525" y="8"/>
                      </a:lnTo>
                      <a:lnTo>
                        <a:pt x="17570" y="0"/>
                      </a:lnTo>
                      <a:lnTo>
                        <a:pt x="17616" y="0"/>
                      </a:lnTo>
                      <a:lnTo>
                        <a:pt x="17662" y="8"/>
                      </a:lnTo>
                      <a:lnTo>
                        <a:pt x="17707" y="26"/>
                      </a:lnTo>
                      <a:lnTo>
                        <a:pt x="17753" y="0"/>
                      </a:lnTo>
                      <a:lnTo>
                        <a:pt x="17798" y="26"/>
                      </a:lnTo>
                      <a:lnTo>
                        <a:pt x="17844" y="0"/>
                      </a:lnTo>
                      <a:lnTo>
                        <a:pt x="17889" y="0"/>
                      </a:lnTo>
                      <a:lnTo>
                        <a:pt x="17935" y="0"/>
                      </a:lnTo>
                      <a:lnTo>
                        <a:pt x="17980" y="0"/>
                      </a:lnTo>
                      <a:lnTo>
                        <a:pt x="18026" y="0"/>
                      </a:lnTo>
                      <a:lnTo>
                        <a:pt x="18071" y="0"/>
                      </a:lnTo>
                      <a:lnTo>
                        <a:pt x="18117" y="8"/>
                      </a:lnTo>
                      <a:lnTo>
                        <a:pt x="18162" y="0"/>
                      </a:lnTo>
                      <a:lnTo>
                        <a:pt x="18208" y="0"/>
                      </a:lnTo>
                      <a:lnTo>
                        <a:pt x="18253" y="0"/>
                      </a:lnTo>
                      <a:lnTo>
                        <a:pt x="18299" y="8"/>
                      </a:lnTo>
                      <a:lnTo>
                        <a:pt x="18344" y="8"/>
                      </a:lnTo>
                      <a:lnTo>
                        <a:pt x="18390" y="0"/>
                      </a:lnTo>
                      <a:lnTo>
                        <a:pt x="18435" y="17"/>
                      </a:lnTo>
                      <a:lnTo>
                        <a:pt x="18481" y="8"/>
                      </a:lnTo>
                      <a:lnTo>
                        <a:pt x="18526" y="0"/>
                      </a:lnTo>
                      <a:lnTo>
                        <a:pt x="18572" y="8"/>
                      </a:lnTo>
                      <a:lnTo>
                        <a:pt x="18617" y="0"/>
                      </a:lnTo>
                      <a:lnTo>
                        <a:pt x="18663" y="0"/>
                      </a:lnTo>
                      <a:lnTo>
                        <a:pt x="18709" y="0"/>
                      </a:lnTo>
                      <a:lnTo>
                        <a:pt x="18754" y="8"/>
                      </a:lnTo>
                      <a:lnTo>
                        <a:pt x="18800" y="0"/>
                      </a:lnTo>
                      <a:lnTo>
                        <a:pt x="18845" y="8"/>
                      </a:lnTo>
                      <a:lnTo>
                        <a:pt x="18891" y="0"/>
                      </a:lnTo>
                      <a:lnTo>
                        <a:pt x="18936" y="0"/>
                      </a:lnTo>
                      <a:lnTo>
                        <a:pt x="18982" y="0"/>
                      </a:lnTo>
                      <a:lnTo>
                        <a:pt x="19027" y="26"/>
                      </a:lnTo>
                      <a:lnTo>
                        <a:pt x="19073" y="17"/>
                      </a:lnTo>
                      <a:lnTo>
                        <a:pt x="19118" y="0"/>
                      </a:lnTo>
                      <a:lnTo>
                        <a:pt x="19164" y="0"/>
                      </a:lnTo>
                      <a:lnTo>
                        <a:pt x="19209" y="17"/>
                      </a:lnTo>
                      <a:lnTo>
                        <a:pt x="19255" y="0"/>
                      </a:lnTo>
                      <a:lnTo>
                        <a:pt x="19300" y="8"/>
                      </a:lnTo>
                      <a:lnTo>
                        <a:pt x="19346" y="8"/>
                      </a:lnTo>
                      <a:lnTo>
                        <a:pt x="19391" y="0"/>
                      </a:lnTo>
                      <a:lnTo>
                        <a:pt x="19437" y="8"/>
                      </a:lnTo>
                      <a:lnTo>
                        <a:pt x="19482" y="8"/>
                      </a:lnTo>
                      <a:lnTo>
                        <a:pt x="19528" y="0"/>
                      </a:lnTo>
                      <a:lnTo>
                        <a:pt x="19573" y="17"/>
                      </a:lnTo>
                      <a:lnTo>
                        <a:pt x="19619" y="0"/>
                      </a:lnTo>
                      <a:lnTo>
                        <a:pt x="19664" y="0"/>
                      </a:lnTo>
                      <a:lnTo>
                        <a:pt x="19710" y="0"/>
                      </a:lnTo>
                      <a:lnTo>
                        <a:pt x="19755" y="8"/>
                      </a:lnTo>
                      <a:lnTo>
                        <a:pt x="19801" y="0"/>
                      </a:lnTo>
                      <a:lnTo>
                        <a:pt x="19847" y="0"/>
                      </a:lnTo>
                      <a:lnTo>
                        <a:pt x="19892" y="0"/>
                      </a:lnTo>
                      <a:lnTo>
                        <a:pt x="19938" y="0"/>
                      </a:lnTo>
                      <a:lnTo>
                        <a:pt x="19983" y="0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0"/>
                      </a:lnTo>
                      <a:lnTo>
                        <a:pt x="20211" y="0"/>
                      </a:lnTo>
                      <a:lnTo>
                        <a:pt x="20256" y="0"/>
                      </a:lnTo>
                      <a:lnTo>
                        <a:pt x="20302" y="8"/>
                      </a:lnTo>
                      <a:lnTo>
                        <a:pt x="20347" y="0"/>
                      </a:lnTo>
                      <a:lnTo>
                        <a:pt x="20393" y="0"/>
                      </a:lnTo>
                      <a:lnTo>
                        <a:pt x="20438" y="0"/>
                      </a:lnTo>
                      <a:lnTo>
                        <a:pt x="20484" y="0"/>
                      </a:lnTo>
                      <a:lnTo>
                        <a:pt x="20529" y="0"/>
                      </a:lnTo>
                      <a:lnTo>
                        <a:pt x="20575" y="0"/>
                      </a:lnTo>
                      <a:lnTo>
                        <a:pt x="20620" y="0"/>
                      </a:lnTo>
                      <a:lnTo>
                        <a:pt x="20666" y="0"/>
                      </a:lnTo>
                      <a:lnTo>
                        <a:pt x="20711" y="0"/>
                      </a:lnTo>
                      <a:lnTo>
                        <a:pt x="20757" y="0"/>
                      </a:lnTo>
                      <a:lnTo>
                        <a:pt x="20802" y="8"/>
                      </a:lnTo>
                      <a:lnTo>
                        <a:pt x="20848" y="0"/>
                      </a:lnTo>
                      <a:lnTo>
                        <a:pt x="20894" y="8"/>
                      </a:lnTo>
                      <a:lnTo>
                        <a:pt x="20939" y="0"/>
                      </a:lnTo>
                      <a:lnTo>
                        <a:pt x="20985" y="0"/>
                      </a:lnTo>
                      <a:lnTo>
                        <a:pt x="21030" y="0"/>
                      </a:lnTo>
                      <a:lnTo>
                        <a:pt x="21076" y="0"/>
                      </a:lnTo>
                      <a:lnTo>
                        <a:pt x="21121" y="0"/>
                      </a:lnTo>
                      <a:lnTo>
                        <a:pt x="21167" y="0"/>
                      </a:lnTo>
                      <a:lnTo>
                        <a:pt x="21212" y="0"/>
                      </a:lnTo>
                      <a:lnTo>
                        <a:pt x="21258" y="0"/>
                      </a:lnTo>
                      <a:lnTo>
                        <a:pt x="21303" y="8"/>
                      </a:lnTo>
                      <a:lnTo>
                        <a:pt x="21349" y="0"/>
                      </a:lnTo>
                      <a:lnTo>
                        <a:pt x="21394" y="0"/>
                      </a:lnTo>
                      <a:lnTo>
                        <a:pt x="21440" y="8"/>
                      </a:lnTo>
                      <a:lnTo>
                        <a:pt x="21485" y="0"/>
                      </a:lnTo>
                      <a:lnTo>
                        <a:pt x="21531" y="0"/>
                      </a:lnTo>
                      <a:lnTo>
                        <a:pt x="21576" y="8"/>
                      </a:lnTo>
                      <a:lnTo>
                        <a:pt x="21622" y="8"/>
                      </a:lnTo>
                      <a:lnTo>
                        <a:pt x="21667" y="0"/>
                      </a:lnTo>
                      <a:lnTo>
                        <a:pt x="21713" y="0"/>
                      </a:lnTo>
                      <a:lnTo>
                        <a:pt x="21758" y="8"/>
                      </a:lnTo>
                      <a:lnTo>
                        <a:pt x="21804" y="8"/>
                      </a:lnTo>
                      <a:lnTo>
                        <a:pt x="21849" y="0"/>
                      </a:lnTo>
                      <a:lnTo>
                        <a:pt x="21895" y="0"/>
                      </a:lnTo>
                      <a:lnTo>
                        <a:pt x="21941" y="0"/>
                      </a:lnTo>
                      <a:lnTo>
                        <a:pt x="21986" y="0"/>
                      </a:lnTo>
                      <a:lnTo>
                        <a:pt x="22032" y="0"/>
                      </a:lnTo>
                      <a:lnTo>
                        <a:pt x="22077" y="0"/>
                      </a:lnTo>
                      <a:lnTo>
                        <a:pt x="22123" y="0"/>
                      </a:lnTo>
                      <a:lnTo>
                        <a:pt x="22168" y="0"/>
                      </a:lnTo>
                      <a:lnTo>
                        <a:pt x="22214" y="0"/>
                      </a:lnTo>
                      <a:lnTo>
                        <a:pt x="22259" y="0"/>
                      </a:lnTo>
                      <a:lnTo>
                        <a:pt x="22305" y="0"/>
                      </a:lnTo>
                      <a:lnTo>
                        <a:pt x="22350" y="0"/>
                      </a:lnTo>
                      <a:lnTo>
                        <a:pt x="22396" y="8"/>
                      </a:lnTo>
                      <a:lnTo>
                        <a:pt x="22441" y="0"/>
                      </a:lnTo>
                      <a:lnTo>
                        <a:pt x="22487" y="0"/>
                      </a:lnTo>
                      <a:lnTo>
                        <a:pt x="22532" y="0"/>
                      </a:lnTo>
                      <a:lnTo>
                        <a:pt x="22578" y="0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0"/>
                      </a:lnTo>
                      <a:lnTo>
                        <a:pt x="22805" y="8"/>
                      </a:lnTo>
                      <a:lnTo>
                        <a:pt x="22851" y="8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0"/>
                      </a:lnTo>
                      <a:lnTo>
                        <a:pt x="23079" y="0"/>
                      </a:lnTo>
                      <a:lnTo>
                        <a:pt x="23124" y="0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8"/>
                      </a:lnTo>
                      <a:lnTo>
                        <a:pt x="23352" y="8"/>
                      </a:lnTo>
                      <a:lnTo>
                        <a:pt x="23397" y="0"/>
                      </a:lnTo>
                      <a:lnTo>
                        <a:pt x="23443" y="0"/>
                      </a:lnTo>
                      <a:lnTo>
                        <a:pt x="23488" y="0"/>
                      </a:lnTo>
                      <a:lnTo>
                        <a:pt x="23534" y="8"/>
                      </a:lnTo>
                      <a:lnTo>
                        <a:pt x="23579" y="0"/>
                      </a:lnTo>
                      <a:lnTo>
                        <a:pt x="23625" y="0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0"/>
                      </a:lnTo>
                      <a:lnTo>
                        <a:pt x="23898" y="8"/>
                      </a:lnTo>
                      <a:lnTo>
                        <a:pt x="23943" y="0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0"/>
                      </a:lnTo>
                      <a:lnTo>
                        <a:pt x="24126" y="0"/>
                      </a:lnTo>
                      <a:lnTo>
                        <a:pt x="24171" y="0"/>
                      </a:lnTo>
                      <a:lnTo>
                        <a:pt x="24217" y="0"/>
                      </a:lnTo>
                      <a:lnTo>
                        <a:pt x="24262" y="0"/>
                      </a:lnTo>
                      <a:lnTo>
                        <a:pt x="24308" y="0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0"/>
                      </a:lnTo>
                      <a:lnTo>
                        <a:pt x="24581" y="0"/>
                      </a:lnTo>
                      <a:lnTo>
                        <a:pt x="24626" y="0"/>
                      </a:lnTo>
                      <a:lnTo>
                        <a:pt x="24672" y="0"/>
                      </a:lnTo>
                      <a:lnTo>
                        <a:pt x="24717" y="0"/>
                      </a:lnTo>
                      <a:lnTo>
                        <a:pt x="24763" y="0"/>
                      </a:lnTo>
                      <a:lnTo>
                        <a:pt x="24808" y="0"/>
                      </a:lnTo>
                      <a:lnTo>
                        <a:pt x="24854" y="8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0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0"/>
                      </a:lnTo>
                      <a:lnTo>
                        <a:pt x="25264" y="0"/>
                      </a:lnTo>
                      <a:lnTo>
                        <a:pt x="25309" y="0"/>
                      </a:lnTo>
                      <a:lnTo>
                        <a:pt x="25355" y="0"/>
                      </a:lnTo>
                      <a:lnTo>
                        <a:pt x="25400" y="0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0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0"/>
                      </a:lnTo>
                      <a:lnTo>
                        <a:pt x="25764" y="0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8"/>
                      </a:lnTo>
                      <a:lnTo>
                        <a:pt x="26402" y="0"/>
                      </a:lnTo>
                      <a:lnTo>
                        <a:pt x="26447" y="8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8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8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4" name="Freeform 183"/>
                <p:cNvSpPr>
                  <a:spLocks/>
                </p:cNvSpPr>
                <p:nvPr/>
              </p:nvSpPr>
              <p:spPr bwMode="auto">
                <a:xfrm flipV="1">
                  <a:off x="1347788" y="6011864"/>
                  <a:ext cx="6567488" cy="131763"/>
                </a:xfrm>
                <a:custGeom>
                  <a:avLst/>
                  <a:gdLst>
                    <a:gd name="T0" fmla="*/ 364 w 27267"/>
                    <a:gd name="T1" fmla="*/ 35 h 725"/>
                    <a:gd name="T2" fmla="*/ 819 w 27267"/>
                    <a:gd name="T3" fmla="*/ 70 h 725"/>
                    <a:gd name="T4" fmla="*/ 1274 w 27267"/>
                    <a:gd name="T5" fmla="*/ 44 h 725"/>
                    <a:gd name="T6" fmla="*/ 1729 w 27267"/>
                    <a:gd name="T7" fmla="*/ 44 h 725"/>
                    <a:gd name="T8" fmla="*/ 2184 w 27267"/>
                    <a:gd name="T9" fmla="*/ 35 h 725"/>
                    <a:gd name="T10" fmla="*/ 2640 w 27267"/>
                    <a:gd name="T11" fmla="*/ 35 h 725"/>
                    <a:gd name="T12" fmla="*/ 3095 w 27267"/>
                    <a:gd name="T13" fmla="*/ 26 h 725"/>
                    <a:gd name="T14" fmla="*/ 3550 w 27267"/>
                    <a:gd name="T15" fmla="*/ 26 h 725"/>
                    <a:gd name="T16" fmla="*/ 4005 w 27267"/>
                    <a:gd name="T17" fmla="*/ 0 h 725"/>
                    <a:gd name="T18" fmla="*/ 4460 w 27267"/>
                    <a:gd name="T19" fmla="*/ 0 h 725"/>
                    <a:gd name="T20" fmla="*/ 4916 w 27267"/>
                    <a:gd name="T21" fmla="*/ 0 h 725"/>
                    <a:gd name="T22" fmla="*/ 5371 w 27267"/>
                    <a:gd name="T23" fmla="*/ 725 h 725"/>
                    <a:gd name="T24" fmla="*/ 5826 w 27267"/>
                    <a:gd name="T25" fmla="*/ 159 h 725"/>
                    <a:gd name="T26" fmla="*/ 6281 w 27267"/>
                    <a:gd name="T27" fmla="*/ 26 h 725"/>
                    <a:gd name="T28" fmla="*/ 6736 w 27267"/>
                    <a:gd name="T29" fmla="*/ 0 h 725"/>
                    <a:gd name="T30" fmla="*/ 7192 w 27267"/>
                    <a:gd name="T31" fmla="*/ 17 h 725"/>
                    <a:gd name="T32" fmla="*/ 7647 w 27267"/>
                    <a:gd name="T33" fmla="*/ 26 h 725"/>
                    <a:gd name="T34" fmla="*/ 8102 w 27267"/>
                    <a:gd name="T35" fmla="*/ 53 h 725"/>
                    <a:gd name="T36" fmla="*/ 8557 w 27267"/>
                    <a:gd name="T37" fmla="*/ 70 h 725"/>
                    <a:gd name="T38" fmla="*/ 9012 w 27267"/>
                    <a:gd name="T39" fmla="*/ 70 h 725"/>
                    <a:gd name="T40" fmla="*/ 9468 w 27267"/>
                    <a:gd name="T41" fmla="*/ 26 h 725"/>
                    <a:gd name="T42" fmla="*/ 9923 w 27267"/>
                    <a:gd name="T43" fmla="*/ 44 h 725"/>
                    <a:gd name="T44" fmla="*/ 10378 w 27267"/>
                    <a:gd name="T45" fmla="*/ 35 h 725"/>
                    <a:gd name="T46" fmla="*/ 10833 w 27267"/>
                    <a:gd name="T47" fmla="*/ 44 h 725"/>
                    <a:gd name="T48" fmla="*/ 11289 w 27267"/>
                    <a:gd name="T49" fmla="*/ 8 h 725"/>
                    <a:gd name="T50" fmla="*/ 11744 w 27267"/>
                    <a:gd name="T51" fmla="*/ 35 h 725"/>
                    <a:gd name="T52" fmla="*/ 12199 w 27267"/>
                    <a:gd name="T53" fmla="*/ 26 h 725"/>
                    <a:gd name="T54" fmla="*/ 12654 w 27267"/>
                    <a:gd name="T55" fmla="*/ 26 h 725"/>
                    <a:gd name="T56" fmla="*/ 13109 w 27267"/>
                    <a:gd name="T57" fmla="*/ 17 h 725"/>
                    <a:gd name="T58" fmla="*/ 13565 w 27267"/>
                    <a:gd name="T59" fmla="*/ 17 h 725"/>
                    <a:gd name="T60" fmla="*/ 14020 w 27267"/>
                    <a:gd name="T61" fmla="*/ 8 h 725"/>
                    <a:gd name="T62" fmla="*/ 14475 w 27267"/>
                    <a:gd name="T63" fmla="*/ 8 h 725"/>
                    <a:gd name="T64" fmla="*/ 14930 w 27267"/>
                    <a:gd name="T65" fmla="*/ 17 h 725"/>
                    <a:gd name="T66" fmla="*/ 15385 w 27267"/>
                    <a:gd name="T67" fmla="*/ 8 h 725"/>
                    <a:gd name="T68" fmla="*/ 15841 w 27267"/>
                    <a:gd name="T69" fmla="*/ 8 h 725"/>
                    <a:gd name="T70" fmla="*/ 16296 w 27267"/>
                    <a:gd name="T71" fmla="*/ 0 h 725"/>
                    <a:gd name="T72" fmla="*/ 16751 w 27267"/>
                    <a:gd name="T73" fmla="*/ 26 h 725"/>
                    <a:gd name="T74" fmla="*/ 17206 w 27267"/>
                    <a:gd name="T75" fmla="*/ 8 h 725"/>
                    <a:gd name="T76" fmla="*/ 17662 w 27267"/>
                    <a:gd name="T77" fmla="*/ 0 h 725"/>
                    <a:gd name="T78" fmla="*/ 18117 w 27267"/>
                    <a:gd name="T79" fmla="*/ 8 h 725"/>
                    <a:gd name="T80" fmla="*/ 18572 w 27267"/>
                    <a:gd name="T81" fmla="*/ 8 h 725"/>
                    <a:gd name="T82" fmla="*/ 19027 w 27267"/>
                    <a:gd name="T83" fmla="*/ 26 h 725"/>
                    <a:gd name="T84" fmla="*/ 19482 w 27267"/>
                    <a:gd name="T85" fmla="*/ 0 h 725"/>
                    <a:gd name="T86" fmla="*/ 19938 w 27267"/>
                    <a:gd name="T87" fmla="*/ 0 h 725"/>
                    <a:gd name="T88" fmla="*/ 20393 w 27267"/>
                    <a:gd name="T89" fmla="*/ 0 h 725"/>
                    <a:gd name="T90" fmla="*/ 20848 w 27267"/>
                    <a:gd name="T91" fmla="*/ 8 h 725"/>
                    <a:gd name="T92" fmla="*/ 21303 w 27267"/>
                    <a:gd name="T93" fmla="*/ 8 h 725"/>
                    <a:gd name="T94" fmla="*/ 21758 w 27267"/>
                    <a:gd name="T95" fmla="*/ 26 h 725"/>
                    <a:gd name="T96" fmla="*/ 22214 w 27267"/>
                    <a:gd name="T97" fmla="*/ 8 h 725"/>
                    <a:gd name="T98" fmla="*/ 22669 w 27267"/>
                    <a:gd name="T99" fmla="*/ 0 h 725"/>
                    <a:gd name="T100" fmla="*/ 23124 w 27267"/>
                    <a:gd name="T101" fmla="*/ 0 h 725"/>
                    <a:gd name="T102" fmla="*/ 23579 w 27267"/>
                    <a:gd name="T103" fmla="*/ 8 h 725"/>
                    <a:gd name="T104" fmla="*/ 24034 w 27267"/>
                    <a:gd name="T105" fmla="*/ 0 h 725"/>
                    <a:gd name="T106" fmla="*/ 24490 w 27267"/>
                    <a:gd name="T107" fmla="*/ 0 h 725"/>
                    <a:gd name="T108" fmla="*/ 24945 w 27267"/>
                    <a:gd name="T109" fmla="*/ 0 h 725"/>
                    <a:gd name="T110" fmla="*/ 25400 w 27267"/>
                    <a:gd name="T111" fmla="*/ 8 h 725"/>
                    <a:gd name="T112" fmla="*/ 25855 w 27267"/>
                    <a:gd name="T113" fmla="*/ 0 h 725"/>
                    <a:gd name="T114" fmla="*/ 26311 w 27267"/>
                    <a:gd name="T115" fmla="*/ 0 h 725"/>
                    <a:gd name="T116" fmla="*/ 26766 w 27267"/>
                    <a:gd name="T117" fmla="*/ 0 h 725"/>
                    <a:gd name="T118" fmla="*/ 27221 w 27267"/>
                    <a:gd name="T119" fmla="*/ 0 h 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72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8"/>
                      </a:lnTo>
                      <a:lnTo>
                        <a:pt x="364" y="35"/>
                      </a:lnTo>
                      <a:lnTo>
                        <a:pt x="409" y="61"/>
                      </a:lnTo>
                      <a:lnTo>
                        <a:pt x="455" y="26"/>
                      </a:lnTo>
                      <a:lnTo>
                        <a:pt x="500" y="61"/>
                      </a:lnTo>
                      <a:lnTo>
                        <a:pt x="546" y="0"/>
                      </a:lnTo>
                      <a:lnTo>
                        <a:pt x="591" y="26"/>
                      </a:lnTo>
                      <a:lnTo>
                        <a:pt x="637" y="17"/>
                      </a:lnTo>
                      <a:lnTo>
                        <a:pt x="682" y="26"/>
                      </a:lnTo>
                      <a:lnTo>
                        <a:pt x="728" y="8"/>
                      </a:lnTo>
                      <a:lnTo>
                        <a:pt x="773" y="0"/>
                      </a:lnTo>
                      <a:lnTo>
                        <a:pt x="819" y="70"/>
                      </a:lnTo>
                      <a:lnTo>
                        <a:pt x="864" y="0"/>
                      </a:lnTo>
                      <a:lnTo>
                        <a:pt x="910" y="35"/>
                      </a:lnTo>
                      <a:lnTo>
                        <a:pt x="955" y="53"/>
                      </a:lnTo>
                      <a:lnTo>
                        <a:pt x="1001" y="26"/>
                      </a:lnTo>
                      <a:lnTo>
                        <a:pt x="1046" y="35"/>
                      </a:lnTo>
                      <a:lnTo>
                        <a:pt x="1092" y="35"/>
                      </a:lnTo>
                      <a:lnTo>
                        <a:pt x="1137" y="26"/>
                      </a:lnTo>
                      <a:lnTo>
                        <a:pt x="1183" y="44"/>
                      </a:lnTo>
                      <a:lnTo>
                        <a:pt x="1228" y="35"/>
                      </a:lnTo>
                      <a:lnTo>
                        <a:pt x="1274" y="44"/>
                      </a:lnTo>
                      <a:lnTo>
                        <a:pt x="1319" y="44"/>
                      </a:lnTo>
                      <a:lnTo>
                        <a:pt x="1365" y="70"/>
                      </a:lnTo>
                      <a:lnTo>
                        <a:pt x="1411" y="35"/>
                      </a:lnTo>
                      <a:lnTo>
                        <a:pt x="1456" y="53"/>
                      </a:lnTo>
                      <a:lnTo>
                        <a:pt x="1502" y="35"/>
                      </a:lnTo>
                      <a:lnTo>
                        <a:pt x="1547" y="44"/>
                      </a:lnTo>
                      <a:lnTo>
                        <a:pt x="1593" y="70"/>
                      </a:lnTo>
                      <a:lnTo>
                        <a:pt x="1638" y="26"/>
                      </a:lnTo>
                      <a:lnTo>
                        <a:pt x="1684" y="44"/>
                      </a:lnTo>
                      <a:lnTo>
                        <a:pt x="1729" y="44"/>
                      </a:lnTo>
                      <a:lnTo>
                        <a:pt x="1775" y="88"/>
                      </a:lnTo>
                      <a:lnTo>
                        <a:pt x="1820" y="35"/>
                      </a:lnTo>
                      <a:lnTo>
                        <a:pt x="1866" y="26"/>
                      </a:lnTo>
                      <a:lnTo>
                        <a:pt x="1911" y="44"/>
                      </a:lnTo>
                      <a:lnTo>
                        <a:pt x="1957" y="26"/>
                      </a:lnTo>
                      <a:lnTo>
                        <a:pt x="2002" y="44"/>
                      </a:lnTo>
                      <a:lnTo>
                        <a:pt x="2048" y="61"/>
                      </a:lnTo>
                      <a:lnTo>
                        <a:pt x="2093" y="26"/>
                      </a:lnTo>
                      <a:lnTo>
                        <a:pt x="2139" y="61"/>
                      </a:lnTo>
                      <a:lnTo>
                        <a:pt x="2184" y="35"/>
                      </a:lnTo>
                      <a:lnTo>
                        <a:pt x="2230" y="70"/>
                      </a:lnTo>
                      <a:lnTo>
                        <a:pt x="2275" y="79"/>
                      </a:lnTo>
                      <a:lnTo>
                        <a:pt x="2321" y="70"/>
                      </a:lnTo>
                      <a:lnTo>
                        <a:pt x="2366" y="53"/>
                      </a:lnTo>
                      <a:lnTo>
                        <a:pt x="2412" y="8"/>
                      </a:lnTo>
                      <a:lnTo>
                        <a:pt x="2457" y="70"/>
                      </a:lnTo>
                      <a:lnTo>
                        <a:pt x="2503" y="35"/>
                      </a:lnTo>
                      <a:lnTo>
                        <a:pt x="2548" y="44"/>
                      </a:lnTo>
                      <a:lnTo>
                        <a:pt x="2594" y="53"/>
                      </a:lnTo>
                      <a:lnTo>
                        <a:pt x="2640" y="35"/>
                      </a:lnTo>
                      <a:lnTo>
                        <a:pt x="2685" y="17"/>
                      </a:lnTo>
                      <a:lnTo>
                        <a:pt x="2731" y="70"/>
                      </a:lnTo>
                      <a:lnTo>
                        <a:pt x="2776" y="53"/>
                      </a:lnTo>
                      <a:lnTo>
                        <a:pt x="2822" y="35"/>
                      </a:lnTo>
                      <a:lnTo>
                        <a:pt x="2867" y="44"/>
                      </a:lnTo>
                      <a:lnTo>
                        <a:pt x="2913" y="17"/>
                      </a:lnTo>
                      <a:lnTo>
                        <a:pt x="2958" y="17"/>
                      </a:lnTo>
                      <a:lnTo>
                        <a:pt x="3004" y="26"/>
                      </a:lnTo>
                      <a:lnTo>
                        <a:pt x="3049" y="44"/>
                      </a:lnTo>
                      <a:lnTo>
                        <a:pt x="3095" y="26"/>
                      </a:lnTo>
                      <a:lnTo>
                        <a:pt x="3140" y="26"/>
                      </a:lnTo>
                      <a:lnTo>
                        <a:pt x="3186" y="8"/>
                      </a:lnTo>
                      <a:lnTo>
                        <a:pt x="3231" y="17"/>
                      </a:lnTo>
                      <a:lnTo>
                        <a:pt x="3277" y="70"/>
                      </a:lnTo>
                      <a:lnTo>
                        <a:pt x="3322" y="26"/>
                      </a:lnTo>
                      <a:lnTo>
                        <a:pt x="3368" y="26"/>
                      </a:lnTo>
                      <a:lnTo>
                        <a:pt x="3413" y="8"/>
                      </a:lnTo>
                      <a:lnTo>
                        <a:pt x="3459" y="61"/>
                      </a:lnTo>
                      <a:lnTo>
                        <a:pt x="3504" y="44"/>
                      </a:lnTo>
                      <a:lnTo>
                        <a:pt x="3550" y="26"/>
                      </a:lnTo>
                      <a:lnTo>
                        <a:pt x="3595" y="88"/>
                      </a:lnTo>
                      <a:lnTo>
                        <a:pt x="3641" y="106"/>
                      </a:lnTo>
                      <a:lnTo>
                        <a:pt x="3687" y="88"/>
                      </a:lnTo>
                      <a:lnTo>
                        <a:pt x="3732" y="114"/>
                      </a:lnTo>
                      <a:lnTo>
                        <a:pt x="3778" y="35"/>
                      </a:lnTo>
                      <a:lnTo>
                        <a:pt x="3823" y="17"/>
                      </a:lnTo>
                      <a:lnTo>
                        <a:pt x="3869" y="8"/>
                      </a:lnTo>
                      <a:lnTo>
                        <a:pt x="3914" y="0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0"/>
                      </a:lnTo>
                      <a:lnTo>
                        <a:pt x="4369" y="0"/>
                      </a:lnTo>
                      <a:lnTo>
                        <a:pt x="4415" y="8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8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26"/>
                      </a:lnTo>
                      <a:lnTo>
                        <a:pt x="5325" y="592"/>
                      </a:lnTo>
                      <a:lnTo>
                        <a:pt x="5371" y="725"/>
                      </a:lnTo>
                      <a:lnTo>
                        <a:pt x="5416" y="389"/>
                      </a:lnTo>
                      <a:lnTo>
                        <a:pt x="5462" y="274"/>
                      </a:lnTo>
                      <a:lnTo>
                        <a:pt x="5507" y="282"/>
                      </a:lnTo>
                      <a:lnTo>
                        <a:pt x="5553" y="221"/>
                      </a:lnTo>
                      <a:lnTo>
                        <a:pt x="5598" y="150"/>
                      </a:lnTo>
                      <a:lnTo>
                        <a:pt x="5644" y="176"/>
                      </a:lnTo>
                      <a:lnTo>
                        <a:pt x="5689" y="150"/>
                      </a:lnTo>
                      <a:lnTo>
                        <a:pt x="5735" y="176"/>
                      </a:lnTo>
                      <a:lnTo>
                        <a:pt x="5780" y="176"/>
                      </a:lnTo>
                      <a:lnTo>
                        <a:pt x="5826" y="159"/>
                      </a:lnTo>
                      <a:lnTo>
                        <a:pt x="5872" y="123"/>
                      </a:lnTo>
                      <a:lnTo>
                        <a:pt x="5917" y="97"/>
                      </a:lnTo>
                      <a:lnTo>
                        <a:pt x="5963" y="97"/>
                      </a:lnTo>
                      <a:lnTo>
                        <a:pt x="6008" y="132"/>
                      </a:lnTo>
                      <a:lnTo>
                        <a:pt x="6054" y="79"/>
                      </a:lnTo>
                      <a:lnTo>
                        <a:pt x="6099" y="17"/>
                      </a:lnTo>
                      <a:lnTo>
                        <a:pt x="6145" y="8"/>
                      </a:lnTo>
                      <a:lnTo>
                        <a:pt x="6190" y="0"/>
                      </a:lnTo>
                      <a:lnTo>
                        <a:pt x="6236" y="35"/>
                      </a:lnTo>
                      <a:lnTo>
                        <a:pt x="6281" y="26"/>
                      </a:lnTo>
                      <a:lnTo>
                        <a:pt x="6327" y="0"/>
                      </a:lnTo>
                      <a:lnTo>
                        <a:pt x="6372" y="17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35"/>
                      </a:lnTo>
                      <a:lnTo>
                        <a:pt x="6554" y="0"/>
                      </a:lnTo>
                      <a:lnTo>
                        <a:pt x="6600" y="26"/>
                      </a:lnTo>
                      <a:lnTo>
                        <a:pt x="6645" y="0"/>
                      </a:lnTo>
                      <a:lnTo>
                        <a:pt x="6691" y="8"/>
                      </a:lnTo>
                      <a:lnTo>
                        <a:pt x="6736" y="0"/>
                      </a:lnTo>
                      <a:lnTo>
                        <a:pt x="6782" y="8"/>
                      </a:lnTo>
                      <a:lnTo>
                        <a:pt x="6827" y="17"/>
                      </a:lnTo>
                      <a:lnTo>
                        <a:pt x="6873" y="26"/>
                      </a:lnTo>
                      <a:lnTo>
                        <a:pt x="6919" y="17"/>
                      </a:lnTo>
                      <a:lnTo>
                        <a:pt x="6964" y="8"/>
                      </a:lnTo>
                      <a:lnTo>
                        <a:pt x="7010" y="8"/>
                      </a:lnTo>
                      <a:lnTo>
                        <a:pt x="7055" y="17"/>
                      </a:lnTo>
                      <a:lnTo>
                        <a:pt x="7101" y="26"/>
                      </a:lnTo>
                      <a:lnTo>
                        <a:pt x="7146" y="8"/>
                      </a:lnTo>
                      <a:lnTo>
                        <a:pt x="7192" y="17"/>
                      </a:lnTo>
                      <a:lnTo>
                        <a:pt x="7237" y="17"/>
                      </a:lnTo>
                      <a:lnTo>
                        <a:pt x="7283" y="17"/>
                      </a:lnTo>
                      <a:lnTo>
                        <a:pt x="7328" y="17"/>
                      </a:lnTo>
                      <a:lnTo>
                        <a:pt x="7374" y="8"/>
                      </a:lnTo>
                      <a:lnTo>
                        <a:pt x="7419" y="17"/>
                      </a:lnTo>
                      <a:lnTo>
                        <a:pt x="7465" y="0"/>
                      </a:lnTo>
                      <a:lnTo>
                        <a:pt x="7510" y="8"/>
                      </a:lnTo>
                      <a:lnTo>
                        <a:pt x="7556" y="8"/>
                      </a:lnTo>
                      <a:lnTo>
                        <a:pt x="7601" y="8"/>
                      </a:lnTo>
                      <a:lnTo>
                        <a:pt x="7647" y="26"/>
                      </a:lnTo>
                      <a:lnTo>
                        <a:pt x="7692" y="44"/>
                      </a:lnTo>
                      <a:lnTo>
                        <a:pt x="7738" y="26"/>
                      </a:lnTo>
                      <a:lnTo>
                        <a:pt x="7783" y="44"/>
                      </a:lnTo>
                      <a:lnTo>
                        <a:pt x="7829" y="17"/>
                      </a:lnTo>
                      <a:lnTo>
                        <a:pt x="7874" y="70"/>
                      </a:lnTo>
                      <a:lnTo>
                        <a:pt x="7920" y="35"/>
                      </a:lnTo>
                      <a:lnTo>
                        <a:pt x="7966" y="53"/>
                      </a:lnTo>
                      <a:lnTo>
                        <a:pt x="8011" y="61"/>
                      </a:lnTo>
                      <a:lnTo>
                        <a:pt x="8057" y="61"/>
                      </a:lnTo>
                      <a:lnTo>
                        <a:pt x="8102" y="53"/>
                      </a:lnTo>
                      <a:lnTo>
                        <a:pt x="8148" y="61"/>
                      </a:lnTo>
                      <a:lnTo>
                        <a:pt x="8193" y="44"/>
                      </a:lnTo>
                      <a:lnTo>
                        <a:pt x="8239" y="44"/>
                      </a:lnTo>
                      <a:lnTo>
                        <a:pt x="8284" y="0"/>
                      </a:lnTo>
                      <a:lnTo>
                        <a:pt x="8330" y="35"/>
                      </a:lnTo>
                      <a:lnTo>
                        <a:pt x="8375" y="61"/>
                      </a:lnTo>
                      <a:lnTo>
                        <a:pt x="8421" y="8"/>
                      </a:lnTo>
                      <a:lnTo>
                        <a:pt x="8466" y="8"/>
                      </a:lnTo>
                      <a:lnTo>
                        <a:pt x="8512" y="0"/>
                      </a:lnTo>
                      <a:lnTo>
                        <a:pt x="8557" y="70"/>
                      </a:lnTo>
                      <a:lnTo>
                        <a:pt x="8603" y="35"/>
                      </a:lnTo>
                      <a:lnTo>
                        <a:pt x="8648" y="61"/>
                      </a:lnTo>
                      <a:lnTo>
                        <a:pt x="8694" y="79"/>
                      </a:lnTo>
                      <a:lnTo>
                        <a:pt x="8739" y="44"/>
                      </a:lnTo>
                      <a:lnTo>
                        <a:pt x="8785" y="53"/>
                      </a:lnTo>
                      <a:lnTo>
                        <a:pt x="8830" y="70"/>
                      </a:lnTo>
                      <a:lnTo>
                        <a:pt x="8876" y="61"/>
                      </a:lnTo>
                      <a:lnTo>
                        <a:pt x="8921" y="61"/>
                      </a:lnTo>
                      <a:lnTo>
                        <a:pt x="8967" y="35"/>
                      </a:lnTo>
                      <a:lnTo>
                        <a:pt x="9012" y="70"/>
                      </a:lnTo>
                      <a:lnTo>
                        <a:pt x="9058" y="61"/>
                      </a:lnTo>
                      <a:lnTo>
                        <a:pt x="9104" y="61"/>
                      </a:lnTo>
                      <a:lnTo>
                        <a:pt x="9149" y="97"/>
                      </a:lnTo>
                      <a:lnTo>
                        <a:pt x="9195" y="61"/>
                      </a:lnTo>
                      <a:lnTo>
                        <a:pt x="9240" y="123"/>
                      </a:lnTo>
                      <a:lnTo>
                        <a:pt x="9286" y="123"/>
                      </a:lnTo>
                      <a:lnTo>
                        <a:pt x="9331" y="44"/>
                      </a:lnTo>
                      <a:lnTo>
                        <a:pt x="9377" y="44"/>
                      </a:lnTo>
                      <a:lnTo>
                        <a:pt x="9422" y="26"/>
                      </a:lnTo>
                      <a:lnTo>
                        <a:pt x="9468" y="26"/>
                      </a:lnTo>
                      <a:lnTo>
                        <a:pt x="9513" y="17"/>
                      </a:lnTo>
                      <a:lnTo>
                        <a:pt x="9559" y="8"/>
                      </a:lnTo>
                      <a:lnTo>
                        <a:pt x="9604" y="26"/>
                      </a:lnTo>
                      <a:lnTo>
                        <a:pt x="9650" y="44"/>
                      </a:lnTo>
                      <a:lnTo>
                        <a:pt x="9695" y="26"/>
                      </a:lnTo>
                      <a:lnTo>
                        <a:pt x="9741" y="44"/>
                      </a:lnTo>
                      <a:lnTo>
                        <a:pt x="9786" y="17"/>
                      </a:lnTo>
                      <a:lnTo>
                        <a:pt x="9832" y="70"/>
                      </a:lnTo>
                      <a:lnTo>
                        <a:pt x="9877" y="8"/>
                      </a:lnTo>
                      <a:lnTo>
                        <a:pt x="9923" y="44"/>
                      </a:lnTo>
                      <a:lnTo>
                        <a:pt x="9968" y="26"/>
                      </a:lnTo>
                      <a:lnTo>
                        <a:pt x="10014" y="17"/>
                      </a:lnTo>
                      <a:lnTo>
                        <a:pt x="10059" y="17"/>
                      </a:lnTo>
                      <a:lnTo>
                        <a:pt x="10105" y="61"/>
                      </a:lnTo>
                      <a:lnTo>
                        <a:pt x="10151" y="17"/>
                      </a:lnTo>
                      <a:lnTo>
                        <a:pt x="10196" y="17"/>
                      </a:lnTo>
                      <a:lnTo>
                        <a:pt x="10242" y="97"/>
                      </a:lnTo>
                      <a:lnTo>
                        <a:pt x="10287" y="35"/>
                      </a:lnTo>
                      <a:lnTo>
                        <a:pt x="10333" y="35"/>
                      </a:lnTo>
                      <a:lnTo>
                        <a:pt x="10378" y="35"/>
                      </a:lnTo>
                      <a:lnTo>
                        <a:pt x="10424" y="61"/>
                      </a:lnTo>
                      <a:lnTo>
                        <a:pt x="10469" y="26"/>
                      </a:lnTo>
                      <a:lnTo>
                        <a:pt x="10515" y="8"/>
                      </a:lnTo>
                      <a:lnTo>
                        <a:pt x="10560" y="17"/>
                      </a:lnTo>
                      <a:lnTo>
                        <a:pt x="10606" y="26"/>
                      </a:lnTo>
                      <a:lnTo>
                        <a:pt x="10651" y="17"/>
                      </a:lnTo>
                      <a:lnTo>
                        <a:pt x="10697" y="17"/>
                      </a:lnTo>
                      <a:lnTo>
                        <a:pt x="10742" y="17"/>
                      </a:lnTo>
                      <a:lnTo>
                        <a:pt x="10788" y="61"/>
                      </a:lnTo>
                      <a:lnTo>
                        <a:pt x="10833" y="44"/>
                      </a:lnTo>
                      <a:lnTo>
                        <a:pt x="10879" y="88"/>
                      </a:lnTo>
                      <a:lnTo>
                        <a:pt x="10924" y="221"/>
                      </a:lnTo>
                      <a:lnTo>
                        <a:pt x="10970" y="176"/>
                      </a:lnTo>
                      <a:lnTo>
                        <a:pt x="11015" y="114"/>
                      </a:lnTo>
                      <a:lnTo>
                        <a:pt x="11061" y="88"/>
                      </a:lnTo>
                      <a:lnTo>
                        <a:pt x="11106" y="70"/>
                      </a:lnTo>
                      <a:lnTo>
                        <a:pt x="11152" y="44"/>
                      </a:lnTo>
                      <a:lnTo>
                        <a:pt x="11198" y="123"/>
                      </a:lnTo>
                      <a:lnTo>
                        <a:pt x="11243" y="61"/>
                      </a:lnTo>
                      <a:lnTo>
                        <a:pt x="11289" y="8"/>
                      </a:lnTo>
                      <a:lnTo>
                        <a:pt x="11334" y="53"/>
                      </a:lnTo>
                      <a:lnTo>
                        <a:pt x="11380" y="26"/>
                      </a:lnTo>
                      <a:lnTo>
                        <a:pt x="11425" y="35"/>
                      </a:lnTo>
                      <a:lnTo>
                        <a:pt x="11471" y="17"/>
                      </a:lnTo>
                      <a:lnTo>
                        <a:pt x="11516" y="26"/>
                      </a:lnTo>
                      <a:lnTo>
                        <a:pt x="11562" y="35"/>
                      </a:lnTo>
                      <a:lnTo>
                        <a:pt x="11607" y="17"/>
                      </a:lnTo>
                      <a:lnTo>
                        <a:pt x="11653" y="26"/>
                      </a:lnTo>
                      <a:lnTo>
                        <a:pt x="11698" y="26"/>
                      </a:lnTo>
                      <a:lnTo>
                        <a:pt x="11744" y="35"/>
                      </a:lnTo>
                      <a:lnTo>
                        <a:pt x="11789" y="8"/>
                      </a:lnTo>
                      <a:lnTo>
                        <a:pt x="11835" y="0"/>
                      </a:lnTo>
                      <a:lnTo>
                        <a:pt x="11880" y="17"/>
                      </a:lnTo>
                      <a:lnTo>
                        <a:pt x="11926" y="8"/>
                      </a:lnTo>
                      <a:lnTo>
                        <a:pt x="11971" y="0"/>
                      </a:lnTo>
                      <a:lnTo>
                        <a:pt x="12017" y="35"/>
                      </a:lnTo>
                      <a:lnTo>
                        <a:pt x="12062" y="17"/>
                      </a:lnTo>
                      <a:lnTo>
                        <a:pt x="12108" y="35"/>
                      </a:lnTo>
                      <a:lnTo>
                        <a:pt x="12153" y="26"/>
                      </a:lnTo>
                      <a:lnTo>
                        <a:pt x="12199" y="26"/>
                      </a:lnTo>
                      <a:lnTo>
                        <a:pt x="12244" y="0"/>
                      </a:lnTo>
                      <a:lnTo>
                        <a:pt x="12290" y="44"/>
                      </a:lnTo>
                      <a:lnTo>
                        <a:pt x="12336" y="17"/>
                      </a:lnTo>
                      <a:lnTo>
                        <a:pt x="12381" y="17"/>
                      </a:lnTo>
                      <a:lnTo>
                        <a:pt x="12427" y="53"/>
                      </a:lnTo>
                      <a:lnTo>
                        <a:pt x="12472" y="8"/>
                      </a:lnTo>
                      <a:lnTo>
                        <a:pt x="12518" y="8"/>
                      </a:lnTo>
                      <a:lnTo>
                        <a:pt x="12563" y="17"/>
                      </a:lnTo>
                      <a:lnTo>
                        <a:pt x="12609" y="53"/>
                      </a:lnTo>
                      <a:lnTo>
                        <a:pt x="12654" y="26"/>
                      </a:lnTo>
                      <a:lnTo>
                        <a:pt x="12700" y="8"/>
                      </a:lnTo>
                      <a:lnTo>
                        <a:pt x="12745" y="8"/>
                      </a:lnTo>
                      <a:lnTo>
                        <a:pt x="12791" y="70"/>
                      </a:lnTo>
                      <a:lnTo>
                        <a:pt x="12836" y="88"/>
                      </a:lnTo>
                      <a:lnTo>
                        <a:pt x="12882" y="26"/>
                      </a:lnTo>
                      <a:lnTo>
                        <a:pt x="12927" y="17"/>
                      </a:lnTo>
                      <a:lnTo>
                        <a:pt x="12973" y="8"/>
                      </a:lnTo>
                      <a:lnTo>
                        <a:pt x="13018" y="8"/>
                      </a:lnTo>
                      <a:lnTo>
                        <a:pt x="13064" y="8"/>
                      </a:lnTo>
                      <a:lnTo>
                        <a:pt x="13109" y="17"/>
                      </a:lnTo>
                      <a:lnTo>
                        <a:pt x="13155" y="17"/>
                      </a:lnTo>
                      <a:lnTo>
                        <a:pt x="13200" y="0"/>
                      </a:lnTo>
                      <a:lnTo>
                        <a:pt x="13246" y="0"/>
                      </a:lnTo>
                      <a:lnTo>
                        <a:pt x="13291" y="0"/>
                      </a:lnTo>
                      <a:lnTo>
                        <a:pt x="13337" y="17"/>
                      </a:lnTo>
                      <a:lnTo>
                        <a:pt x="13383" y="8"/>
                      </a:lnTo>
                      <a:lnTo>
                        <a:pt x="13428" y="0"/>
                      </a:lnTo>
                      <a:lnTo>
                        <a:pt x="13474" y="8"/>
                      </a:lnTo>
                      <a:lnTo>
                        <a:pt x="13519" y="17"/>
                      </a:lnTo>
                      <a:lnTo>
                        <a:pt x="13565" y="17"/>
                      </a:lnTo>
                      <a:lnTo>
                        <a:pt x="13610" y="26"/>
                      </a:lnTo>
                      <a:lnTo>
                        <a:pt x="13656" y="17"/>
                      </a:lnTo>
                      <a:lnTo>
                        <a:pt x="13701" y="17"/>
                      </a:lnTo>
                      <a:lnTo>
                        <a:pt x="13747" y="35"/>
                      </a:lnTo>
                      <a:lnTo>
                        <a:pt x="13792" y="17"/>
                      </a:lnTo>
                      <a:lnTo>
                        <a:pt x="13838" y="26"/>
                      </a:lnTo>
                      <a:lnTo>
                        <a:pt x="13883" y="8"/>
                      </a:lnTo>
                      <a:lnTo>
                        <a:pt x="13929" y="44"/>
                      </a:lnTo>
                      <a:lnTo>
                        <a:pt x="13974" y="17"/>
                      </a:lnTo>
                      <a:lnTo>
                        <a:pt x="14020" y="8"/>
                      </a:lnTo>
                      <a:lnTo>
                        <a:pt x="14065" y="8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35"/>
                      </a:lnTo>
                      <a:lnTo>
                        <a:pt x="14247" y="8"/>
                      </a:lnTo>
                      <a:lnTo>
                        <a:pt x="14293" y="8"/>
                      </a:lnTo>
                      <a:lnTo>
                        <a:pt x="14338" y="17"/>
                      </a:lnTo>
                      <a:lnTo>
                        <a:pt x="14384" y="8"/>
                      </a:lnTo>
                      <a:lnTo>
                        <a:pt x="14430" y="0"/>
                      </a:lnTo>
                      <a:lnTo>
                        <a:pt x="14475" y="8"/>
                      </a:lnTo>
                      <a:lnTo>
                        <a:pt x="14521" y="8"/>
                      </a:lnTo>
                      <a:lnTo>
                        <a:pt x="14566" y="17"/>
                      </a:lnTo>
                      <a:lnTo>
                        <a:pt x="14612" y="26"/>
                      </a:lnTo>
                      <a:lnTo>
                        <a:pt x="14657" y="0"/>
                      </a:lnTo>
                      <a:lnTo>
                        <a:pt x="14703" y="17"/>
                      </a:lnTo>
                      <a:lnTo>
                        <a:pt x="14748" y="8"/>
                      </a:lnTo>
                      <a:lnTo>
                        <a:pt x="14794" y="26"/>
                      </a:lnTo>
                      <a:lnTo>
                        <a:pt x="14839" y="8"/>
                      </a:lnTo>
                      <a:lnTo>
                        <a:pt x="14885" y="8"/>
                      </a:lnTo>
                      <a:lnTo>
                        <a:pt x="14930" y="17"/>
                      </a:lnTo>
                      <a:lnTo>
                        <a:pt x="14976" y="0"/>
                      </a:lnTo>
                      <a:lnTo>
                        <a:pt x="15021" y="8"/>
                      </a:lnTo>
                      <a:lnTo>
                        <a:pt x="15067" y="0"/>
                      </a:lnTo>
                      <a:lnTo>
                        <a:pt x="15112" y="8"/>
                      </a:lnTo>
                      <a:lnTo>
                        <a:pt x="15158" y="0"/>
                      </a:lnTo>
                      <a:lnTo>
                        <a:pt x="15203" y="17"/>
                      </a:lnTo>
                      <a:lnTo>
                        <a:pt x="15249" y="17"/>
                      </a:lnTo>
                      <a:lnTo>
                        <a:pt x="15294" y="0"/>
                      </a:lnTo>
                      <a:lnTo>
                        <a:pt x="15340" y="8"/>
                      </a:lnTo>
                      <a:lnTo>
                        <a:pt x="15385" y="8"/>
                      </a:lnTo>
                      <a:lnTo>
                        <a:pt x="15431" y="8"/>
                      </a:lnTo>
                      <a:lnTo>
                        <a:pt x="15477" y="0"/>
                      </a:lnTo>
                      <a:lnTo>
                        <a:pt x="15522" y="17"/>
                      </a:lnTo>
                      <a:lnTo>
                        <a:pt x="15568" y="8"/>
                      </a:lnTo>
                      <a:lnTo>
                        <a:pt x="15613" y="17"/>
                      </a:lnTo>
                      <a:lnTo>
                        <a:pt x="15659" y="8"/>
                      </a:lnTo>
                      <a:lnTo>
                        <a:pt x="15704" y="8"/>
                      </a:lnTo>
                      <a:lnTo>
                        <a:pt x="15750" y="26"/>
                      </a:lnTo>
                      <a:lnTo>
                        <a:pt x="15795" y="8"/>
                      </a:lnTo>
                      <a:lnTo>
                        <a:pt x="15841" y="8"/>
                      </a:lnTo>
                      <a:lnTo>
                        <a:pt x="15886" y="17"/>
                      </a:lnTo>
                      <a:lnTo>
                        <a:pt x="15932" y="17"/>
                      </a:lnTo>
                      <a:lnTo>
                        <a:pt x="15977" y="0"/>
                      </a:lnTo>
                      <a:lnTo>
                        <a:pt x="16023" y="17"/>
                      </a:lnTo>
                      <a:lnTo>
                        <a:pt x="16068" y="0"/>
                      </a:lnTo>
                      <a:lnTo>
                        <a:pt x="16114" y="8"/>
                      </a:lnTo>
                      <a:lnTo>
                        <a:pt x="16159" y="8"/>
                      </a:lnTo>
                      <a:lnTo>
                        <a:pt x="16205" y="26"/>
                      </a:lnTo>
                      <a:lnTo>
                        <a:pt x="16250" y="17"/>
                      </a:lnTo>
                      <a:lnTo>
                        <a:pt x="16296" y="0"/>
                      </a:lnTo>
                      <a:lnTo>
                        <a:pt x="16341" y="0"/>
                      </a:lnTo>
                      <a:lnTo>
                        <a:pt x="16387" y="8"/>
                      </a:lnTo>
                      <a:lnTo>
                        <a:pt x="16432" y="8"/>
                      </a:lnTo>
                      <a:lnTo>
                        <a:pt x="16478" y="8"/>
                      </a:lnTo>
                      <a:lnTo>
                        <a:pt x="16523" y="8"/>
                      </a:lnTo>
                      <a:lnTo>
                        <a:pt x="16569" y="0"/>
                      </a:lnTo>
                      <a:lnTo>
                        <a:pt x="16615" y="0"/>
                      </a:lnTo>
                      <a:lnTo>
                        <a:pt x="16660" y="17"/>
                      </a:lnTo>
                      <a:lnTo>
                        <a:pt x="16706" y="17"/>
                      </a:lnTo>
                      <a:lnTo>
                        <a:pt x="16751" y="26"/>
                      </a:lnTo>
                      <a:lnTo>
                        <a:pt x="16797" y="0"/>
                      </a:lnTo>
                      <a:lnTo>
                        <a:pt x="16842" y="8"/>
                      </a:lnTo>
                      <a:lnTo>
                        <a:pt x="16888" y="0"/>
                      </a:lnTo>
                      <a:lnTo>
                        <a:pt x="16933" y="0"/>
                      </a:lnTo>
                      <a:lnTo>
                        <a:pt x="16979" y="26"/>
                      </a:lnTo>
                      <a:lnTo>
                        <a:pt x="17024" y="0"/>
                      </a:lnTo>
                      <a:lnTo>
                        <a:pt x="17070" y="0"/>
                      </a:lnTo>
                      <a:lnTo>
                        <a:pt x="17115" y="0"/>
                      </a:lnTo>
                      <a:lnTo>
                        <a:pt x="17161" y="8"/>
                      </a:lnTo>
                      <a:lnTo>
                        <a:pt x="17206" y="8"/>
                      </a:lnTo>
                      <a:lnTo>
                        <a:pt x="17252" y="8"/>
                      </a:lnTo>
                      <a:lnTo>
                        <a:pt x="17297" y="0"/>
                      </a:lnTo>
                      <a:lnTo>
                        <a:pt x="17343" y="8"/>
                      </a:lnTo>
                      <a:lnTo>
                        <a:pt x="17388" y="8"/>
                      </a:lnTo>
                      <a:lnTo>
                        <a:pt x="17434" y="17"/>
                      </a:lnTo>
                      <a:lnTo>
                        <a:pt x="17479" y="8"/>
                      </a:lnTo>
                      <a:lnTo>
                        <a:pt x="17525" y="17"/>
                      </a:lnTo>
                      <a:lnTo>
                        <a:pt x="17570" y="8"/>
                      </a:lnTo>
                      <a:lnTo>
                        <a:pt x="17616" y="8"/>
                      </a:lnTo>
                      <a:lnTo>
                        <a:pt x="17662" y="0"/>
                      </a:lnTo>
                      <a:lnTo>
                        <a:pt x="17707" y="17"/>
                      </a:lnTo>
                      <a:lnTo>
                        <a:pt x="17753" y="17"/>
                      </a:lnTo>
                      <a:lnTo>
                        <a:pt x="17798" y="8"/>
                      </a:lnTo>
                      <a:lnTo>
                        <a:pt x="17844" y="0"/>
                      </a:lnTo>
                      <a:lnTo>
                        <a:pt x="17889" y="8"/>
                      </a:lnTo>
                      <a:lnTo>
                        <a:pt x="17935" y="0"/>
                      </a:lnTo>
                      <a:lnTo>
                        <a:pt x="17980" y="0"/>
                      </a:lnTo>
                      <a:lnTo>
                        <a:pt x="18026" y="0"/>
                      </a:lnTo>
                      <a:lnTo>
                        <a:pt x="18071" y="17"/>
                      </a:lnTo>
                      <a:lnTo>
                        <a:pt x="18117" y="8"/>
                      </a:lnTo>
                      <a:lnTo>
                        <a:pt x="18162" y="0"/>
                      </a:lnTo>
                      <a:lnTo>
                        <a:pt x="18208" y="0"/>
                      </a:lnTo>
                      <a:lnTo>
                        <a:pt x="18253" y="0"/>
                      </a:lnTo>
                      <a:lnTo>
                        <a:pt x="18299" y="0"/>
                      </a:lnTo>
                      <a:lnTo>
                        <a:pt x="18344" y="8"/>
                      </a:lnTo>
                      <a:lnTo>
                        <a:pt x="18390" y="8"/>
                      </a:lnTo>
                      <a:lnTo>
                        <a:pt x="18435" y="8"/>
                      </a:lnTo>
                      <a:lnTo>
                        <a:pt x="18481" y="26"/>
                      </a:lnTo>
                      <a:lnTo>
                        <a:pt x="18526" y="17"/>
                      </a:lnTo>
                      <a:lnTo>
                        <a:pt x="18572" y="8"/>
                      </a:lnTo>
                      <a:lnTo>
                        <a:pt x="18617" y="8"/>
                      </a:lnTo>
                      <a:lnTo>
                        <a:pt x="18663" y="0"/>
                      </a:lnTo>
                      <a:lnTo>
                        <a:pt x="18709" y="0"/>
                      </a:lnTo>
                      <a:lnTo>
                        <a:pt x="18754" y="17"/>
                      </a:lnTo>
                      <a:lnTo>
                        <a:pt x="18800" y="0"/>
                      </a:lnTo>
                      <a:lnTo>
                        <a:pt x="18845" y="0"/>
                      </a:lnTo>
                      <a:lnTo>
                        <a:pt x="18891" y="0"/>
                      </a:lnTo>
                      <a:lnTo>
                        <a:pt x="18936" y="0"/>
                      </a:lnTo>
                      <a:lnTo>
                        <a:pt x="18982" y="0"/>
                      </a:lnTo>
                      <a:lnTo>
                        <a:pt x="19027" y="26"/>
                      </a:lnTo>
                      <a:lnTo>
                        <a:pt x="19073" y="35"/>
                      </a:lnTo>
                      <a:lnTo>
                        <a:pt x="19118" y="8"/>
                      </a:lnTo>
                      <a:lnTo>
                        <a:pt x="19164" y="8"/>
                      </a:lnTo>
                      <a:lnTo>
                        <a:pt x="19209" y="8"/>
                      </a:lnTo>
                      <a:lnTo>
                        <a:pt x="19255" y="0"/>
                      </a:lnTo>
                      <a:lnTo>
                        <a:pt x="19300" y="8"/>
                      </a:lnTo>
                      <a:lnTo>
                        <a:pt x="19346" y="17"/>
                      </a:lnTo>
                      <a:lnTo>
                        <a:pt x="19391" y="8"/>
                      </a:lnTo>
                      <a:lnTo>
                        <a:pt x="19437" y="8"/>
                      </a:lnTo>
                      <a:lnTo>
                        <a:pt x="19482" y="0"/>
                      </a:lnTo>
                      <a:lnTo>
                        <a:pt x="19528" y="8"/>
                      </a:lnTo>
                      <a:lnTo>
                        <a:pt x="19573" y="17"/>
                      </a:lnTo>
                      <a:lnTo>
                        <a:pt x="19619" y="8"/>
                      </a:lnTo>
                      <a:lnTo>
                        <a:pt x="19664" y="8"/>
                      </a:lnTo>
                      <a:lnTo>
                        <a:pt x="19710" y="8"/>
                      </a:lnTo>
                      <a:lnTo>
                        <a:pt x="19755" y="8"/>
                      </a:lnTo>
                      <a:lnTo>
                        <a:pt x="19801" y="0"/>
                      </a:lnTo>
                      <a:lnTo>
                        <a:pt x="19847" y="0"/>
                      </a:lnTo>
                      <a:lnTo>
                        <a:pt x="19892" y="0"/>
                      </a:lnTo>
                      <a:lnTo>
                        <a:pt x="19938" y="0"/>
                      </a:lnTo>
                      <a:lnTo>
                        <a:pt x="19983" y="8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8"/>
                      </a:lnTo>
                      <a:lnTo>
                        <a:pt x="20211" y="17"/>
                      </a:lnTo>
                      <a:lnTo>
                        <a:pt x="20256" y="0"/>
                      </a:lnTo>
                      <a:lnTo>
                        <a:pt x="20302" y="0"/>
                      </a:lnTo>
                      <a:lnTo>
                        <a:pt x="20347" y="0"/>
                      </a:lnTo>
                      <a:lnTo>
                        <a:pt x="20393" y="0"/>
                      </a:lnTo>
                      <a:lnTo>
                        <a:pt x="20438" y="8"/>
                      </a:lnTo>
                      <a:lnTo>
                        <a:pt x="20484" y="0"/>
                      </a:lnTo>
                      <a:lnTo>
                        <a:pt x="20529" y="0"/>
                      </a:lnTo>
                      <a:lnTo>
                        <a:pt x="20575" y="35"/>
                      </a:lnTo>
                      <a:lnTo>
                        <a:pt x="20620" y="8"/>
                      </a:lnTo>
                      <a:lnTo>
                        <a:pt x="20666" y="0"/>
                      </a:lnTo>
                      <a:lnTo>
                        <a:pt x="20711" y="8"/>
                      </a:lnTo>
                      <a:lnTo>
                        <a:pt x="20757" y="8"/>
                      </a:lnTo>
                      <a:lnTo>
                        <a:pt x="20802" y="44"/>
                      </a:lnTo>
                      <a:lnTo>
                        <a:pt x="20848" y="8"/>
                      </a:lnTo>
                      <a:lnTo>
                        <a:pt x="20894" y="0"/>
                      </a:lnTo>
                      <a:lnTo>
                        <a:pt x="20939" y="0"/>
                      </a:lnTo>
                      <a:lnTo>
                        <a:pt x="20985" y="0"/>
                      </a:lnTo>
                      <a:lnTo>
                        <a:pt x="21030" y="8"/>
                      </a:lnTo>
                      <a:lnTo>
                        <a:pt x="21076" y="8"/>
                      </a:lnTo>
                      <a:lnTo>
                        <a:pt x="21121" y="0"/>
                      </a:lnTo>
                      <a:lnTo>
                        <a:pt x="21167" y="17"/>
                      </a:lnTo>
                      <a:lnTo>
                        <a:pt x="21212" y="8"/>
                      </a:lnTo>
                      <a:lnTo>
                        <a:pt x="21258" y="8"/>
                      </a:lnTo>
                      <a:lnTo>
                        <a:pt x="21303" y="8"/>
                      </a:lnTo>
                      <a:lnTo>
                        <a:pt x="21349" y="0"/>
                      </a:lnTo>
                      <a:lnTo>
                        <a:pt x="21394" y="8"/>
                      </a:lnTo>
                      <a:lnTo>
                        <a:pt x="21440" y="0"/>
                      </a:lnTo>
                      <a:lnTo>
                        <a:pt x="21485" y="8"/>
                      </a:lnTo>
                      <a:lnTo>
                        <a:pt x="21531" y="8"/>
                      </a:lnTo>
                      <a:lnTo>
                        <a:pt x="21576" y="0"/>
                      </a:lnTo>
                      <a:lnTo>
                        <a:pt x="21622" y="0"/>
                      </a:lnTo>
                      <a:lnTo>
                        <a:pt x="21667" y="8"/>
                      </a:lnTo>
                      <a:lnTo>
                        <a:pt x="21713" y="0"/>
                      </a:lnTo>
                      <a:lnTo>
                        <a:pt x="21758" y="26"/>
                      </a:lnTo>
                      <a:lnTo>
                        <a:pt x="21804" y="8"/>
                      </a:lnTo>
                      <a:lnTo>
                        <a:pt x="21849" y="8"/>
                      </a:lnTo>
                      <a:lnTo>
                        <a:pt x="21895" y="0"/>
                      </a:lnTo>
                      <a:lnTo>
                        <a:pt x="21941" y="0"/>
                      </a:lnTo>
                      <a:lnTo>
                        <a:pt x="21986" y="17"/>
                      </a:lnTo>
                      <a:lnTo>
                        <a:pt x="22032" y="0"/>
                      </a:lnTo>
                      <a:lnTo>
                        <a:pt x="22077" y="0"/>
                      </a:lnTo>
                      <a:lnTo>
                        <a:pt x="22123" y="0"/>
                      </a:lnTo>
                      <a:lnTo>
                        <a:pt x="22168" y="8"/>
                      </a:lnTo>
                      <a:lnTo>
                        <a:pt x="22214" y="8"/>
                      </a:lnTo>
                      <a:lnTo>
                        <a:pt x="22259" y="0"/>
                      </a:lnTo>
                      <a:lnTo>
                        <a:pt x="22305" y="8"/>
                      </a:lnTo>
                      <a:lnTo>
                        <a:pt x="22350" y="17"/>
                      </a:lnTo>
                      <a:lnTo>
                        <a:pt x="22396" y="0"/>
                      </a:lnTo>
                      <a:lnTo>
                        <a:pt x="22441" y="8"/>
                      </a:lnTo>
                      <a:lnTo>
                        <a:pt x="22487" y="8"/>
                      </a:lnTo>
                      <a:lnTo>
                        <a:pt x="22532" y="0"/>
                      </a:lnTo>
                      <a:lnTo>
                        <a:pt x="22578" y="0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0"/>
                      </a:lnTo>
                      <a:lnTo>
                        <a:pt x="22805" y="0"/>
                      </a:lnTo>
                      <a:lnTo>
                        <a:pt x="22851" y="0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0"/>
                      </a:lnTo>
                      <a:lnTo>
                        <a:pt x="23079" y="0"/>
                      </a:lnTo>
                      <a:lnTo>
                        <a:pt x="23124" y="0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0"/>
                      </a:lnTo>
                      <a:lnTo>
                        <a:pt x="23352" y="0"/>
                      </a:lnTo>
                      <a:lnTo>
                        <a:pt x="23397" y="0"/>
                      </a:lnTo>
                      <a:lnTo>
                        <a:pt x="23443" y="8"/>
                      </a:lnTo>
                      <a:lnTo>
                        <a:pt x="23488" y="8"/>
                      </a:lnTo>
                      <a:lnTo>
                        <a:pt x="23534" y="0"/>
                      </a:lnTo>
                      <a:lnTo>
                        <a:pt x="23579" y="8"/>
                      </a:lnTo>
                      <a:lnTo>
                        <a:pt x="23625" y="8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8"/>
                      </a:lnTo>
                      <a:lnTo>
                        <a:pt x="23852" y="0"/>
                      </a:lnTo>
                      <a:lnTo>
                        <a:pt x="23898" y="0"/>
                      </a:lnTo>
                      <a:lnTo>
                        <a:pt x="23943" y="8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17"/>
                      </a:lnTo>
                      <a:lnTo>
                        <a:pt x="24126" y="0"/>
                      </a:lnTo>
                      <a:lnTo>
                        <a:pt x="24171" y="8"/>
                      </a:lnTo>
                      <a:lnTo>
                        <a:pt x="24217" y="0"/>
                      </a:lnTo>
                      <a:lnTo>
                        <a:pt x="24262" y="0"/>
                      </a:lnTo>
                      <a:lnTo>
                        <a:pt x="24308" y="0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17"/>
                      </a:lnTo>
                      <a:lnTo>
                        <a:pt x="24581" y="0"/>
                      </a:lnTo>
                      <a:lnTo>
                        <a:pt x="24626" y="17"/>
                      </a:lnTo>
                      <a:lnTo>
                        <a:pt x="24672" y="17"/>
                      </a:lnTo>
                      <a:lnTo>
                        <a:pt x="24717" y="8"/>
                      </a:lnTo>
                      <a:lnTo>
                        <a:pt x="24763" y="0"/>
                      </a:lnTo>
                      <a:lnTo>
                        <a:pt x="24808" y="8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17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0"/>
                      </a:lnTo>
                      <a:lnTo>
                        <a:pt x="25264" y="0"/>
                      </a:lnTo>
                      <a:lnTo>
                        <a:pt x="25309" y="17"/>
                      </a:lnTo>
                      <a:lnTo>
                        <a:pt x="25355" y="0"/>
                      </a:lnTo>
                      <a:lnTo>
                        <a:pt x="25400" y="8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0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0"/>
                      </a:lnTo>
                      <a:lnTo>
                        <a:pt x="25764" y="0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0"/>
                      </a:lnTo>
                      <a:lnTo>
                        <a:pt x="26402" y="0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8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800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5" name="Freeform 184"/>
                <p:cNvSpPr>
                  <a:spLocks/>
                </p:cNvSpPr>
                <p:nvPr/>
              </p:nvSpPr>
              <p:spPr bwMode="auto">
                <a:xfrm flipV="1">
                  <a:off x="1347788" y="1447801"/>
                  <a:ext cx="6567488" cy="4695825"/>
                </a:xfrm>
                <a:custGeom>
                  <a:avLst/>
                  <a:gdLst>
                    <a:gd name="T0" fmla="*/ 364 w 27267"/>
                    <a:gd name="T1" fmla="*/ 504 h 25812"/>
                    <a:gd name="T2" fmla="*/ 819 w 27267"/>
                    <a:gd name="T3" fmla="*/ 212 h 25812"/>
                    <a:gd name="T4" fmla="*/ 1274 w 27267"/>
                    <a:gd name="T5" fmla="*/ 106 h 25812"/>
                    <a:gd name="T6" fmla="*/ 1729 w 27267"/>
                    <a:gd name="T7" fmla="*/ 44 h 25812"/>
                    <a:gd name="T8" fmla="*/ 2184 w 27267"/>
                    <a:gd name="T9" fmla="*/ 8 h 25812"/>
                    <a:gd name="T10" fmla="*/ 2640 w 27267"/>
                    <a:gd name="T11" fmla="*/ 8 h 25812"/>
                    <a:gd name="T12" fmla="*/ 3095 w 27267"/>
                    <a:gd name="T13" fmla="*/ 0 h 25812"/>
                    <a:gd name="T14" fmla="*/ 3550 w 27267"/>
                    <a:gd name="T15" fmla="*/ 0 h 25812"/>
                    <a:gd name="T16" fmla="*/ 4005 w 27267"/>
                    <a:gd name="T17" fmla="*/ 0 h 25812"/>
                    <a:gd name="T18" fmla="*/ 4460 w 27267"/>
                    <a:gd name="T19" fmla="*/ 0 h 25812"/>
                    <a:gd name="T20" fmla="*/ 4916 w 27267"/>
                    <a:gd name="T21" fmla="*/ 0 h 25812"/>
                    <a:gd name="T22" fmla="*/ 5371 w 27267"/>
                    <a:gd name="T23" fmla="*/ 0 h 25812"/>
                    <a:gd name="T24" fmla="*/ 5826 w 27267"/>
                    <a:gd name="T25" fmla="*/ 0 h 25812"/>
                    <a:gd name="T26" fmla="*/ 6281 w 27267"/>
                    <a:gd name="T27" fmla="*/ 0 h 25812"/>
                    <a:gd name="T28" fmla="*/ 6736 w 27267"/>
                    <a:gd name="T29" fmla="*/ 0 h 25812"/>
                    <a:gd name="T30" fmla="*/ 7192 w 27267"/>
                    <a:gd name="T31" fmla="*/ 0 h 25812"/>
                    <a:gd name="T32" fmla="*/ 7647 w 27267"/>
                    <a:gd name="T33" fmla="*/ 0 h 25812"/>
                    <a:gd name="T34" fmla="*/ 8102 w 27267"/>
                    <a:gd name="T35" fmla="*/ 0 h 25812"/>
                    <a:gd name="T36" fmla="*/ 8557 w 27267"/>
                    <a:gd name="T37" fmla="*/ 0 h 25812"/>
                    <a:gd name="T38" fmla="*/ 9012 w 27267"/>
                    <a:gd name="T39" fmla="*/ 26 h 25812"/>
                    <a:gd name="T40" fmla="*/ 9468 w 27267"/>
                    <a:gd name="T41" fmla="*/ 26 h 25812"/>
                    <a:gd name="T42" fmla="*/ 9923 w 27267"/>
                    <a:gd name="T43" fmla="*/ 61 h 25812"/>
                    <a:gd name="T44" fmla="*/ 10378 w 27267"/>
                    <a:gd name="T45" fmla="*/ 114 h 25812"/>
                    <a:gd name="T46" fmla="*/ 10833 w 27267"/>
                    <a:gd name="T47" fmla="*/ 35 h 25812"/>
                    <a:gd name="T48" fmla="*/ 11289 w 27267"/>
                    <a:gd name="T49" fmla="*/ 70 h 25812"/>
                    <a:gd name="T50" fmla="*/ 11744 w 27267"/>
                    <a:gd name="T51" fmla="*/ 44 h 25812"/>
                    <a:gd name="T52" fmla="*/ 12199 w 27267"/>
                    <a:gd name="T53" fmla="*/ 79 h 25812"/>
                    <a:gd name="T54" fmla="*/ 12654 w 27267"/>
                    <a:gd name="T55" fmla="*/ 35 h 25812"/>
                    <a:gd name="T56" fmla="*/ 13109 w 27267"/>
                    <a:gd name="T57" fmla="*/ 35 h 25812"/>
                    <a:gd name="T58" fmla="*/ 13565 w 27267"/>
                    <a:gd name="T59" fmla="*/ 25812 h 25812"/>
                    <a:gd name="T60" fmla="*/ 14020 w 27267"/>
                    <a:gd name="T61" fmla="*/ 238 h 25812"/>
                    <a:gd name="T62" fmla="*/ 14475 w 27267"/>
                    <a:gd name="T63" fmla="*/ 106 h 25812"/>
                    <a:gd name="T64" fmla="*/ 14930 w 27267"/>
                    <a:gd name="T65" fmla="*/ 123 h 25812"/>
                    <a:gd name="T66" fmla="*/ 15385 w 27267"/>
                    <a:gd name="T67" fmla="*/ 53 h 25812"/>
                    <a:gd name="T68" fmla="*/ 15841 w 27267"/>
                    <a:gd name="T69" fmla="*/ 79 h 25812"/>
                    <a:gd name="T70" fmla="*/ 16296 w 27267"/>
                    <a:gd name="T71" fmla="*/ 70 h 25812"/>
                    <a:gd name="T72" fmla="*/ 16751 w 27267"/>
                    <a:gd name="T73" fmla="*/ 106 h 25812"/>
                    <a:gd name="T74" fmla="*/ 17206 w 27267"/>
                    <a:gd name="T75" fmla="*/ 79 h 25812"/>
                    <a:gd name="T76" fmla="*/ 17662 w 27267"/>
                    <a:gd name="T77" fmla="*/ 61 h 25812"/>
                    <a:gd name="T78" fmla="*/ 18117 w 27267"/>
                    <a:gd name="T79" fmla="*/ 70 h 25812"/>
                    <a:gd name="T80" fmla="*/ 18572 w 27267"/>
                    <a:gd name="T81" fmla="*/ 150 h 25812"/>
                    <a:gd name="T82" fmla="*/ 19027 w 27267"/>
                    <a:gd name="T83" fmla="*/ 114 h 25812"/>
                    <a:gd name="T84" fmla="*/ 19482 w 27267"/>
                    <a:gd name="T85" fmla="*/ 123 h 25812"/>
                    <a:gd name="T86" fmla="*/ 19938 w 27267"/>
                    <a:gd name="T87" fmla="*/ 176 h 25812"/>
                    <a:gd name="T88" fmla="*/ 20393 w 27267"/>
                    <a:gd name="T89" fmla="*/ 44 h 25812"/>
                    <a:gd name="T90" fmla="*/ 20848 w 27267"/>
                    <a:gd name="T91" fmla="*/ 8 h 25812"/>
                    <a:gd name="T92" fmla="*/ 21303 w 27267"/>
                    <a:gd name="T93" fmla="*/ 26 h 25812"/>
                    <a:gd name="T94" fmla="*/ 21758 w 27267"/>
                    <a:gd name="T95" fmla="*/ 0 h 25812"/>
                    <a:gd name="T96" fmla="*/ 22214 w 27267"/>
                    <a:gd name="T97" fmla="*/ 17 h 25812"/>
                    <a:gd name="T98" fmla="*/ 22669 w 27267"/>
                    <a:gd name="T99" fmla="*/ 0 h 25812"/>
                    <a:gd name="T100" fmla="*/ 23124 w 27267"/>
                    <a:gd name="T101" fmla="*/ 17 h 25812"/>
                    <a:gd name="T102" fmla="*/ 23579 w 27267"/>
                    <a:gd name="T103" fmla="*/ 17 h 25812"/>
                    <a:gd name="T104" fmla="*/ 24034 w 27267"/>
                    <a:gd name="T105" fmla="*/ 17 h 25812"/>
                    <a:gd name="T106" fmla="*/ 24490 w 27267"/>
                    <a:gd name="T107" fmla="*/ 0 h 25812"/>
                    <a:gd name="T108" fmla="*/ 24945 w 27267"/>
                    <a:gd name="T109" fmla="*/ 8 h 25812"/>
                    <a:gd name="T110" fmla="*/ 25400 w 27267"/>
                    <a:gd name="T111" fmla="*/ 8 h 25812"/>
                    <a:gd name="T112" fmla="*/ 25855 w 27267"/>
                    <a:gd name="T113" fmla="*/ 0 h 25812"/>
                    <a:gd name="T114" fmla="*/ 26311 w 27267"/>
                    <a:gd name="T115" fmla="*/ 0 h 25812"/>
                    <a:gd name="T116" fmla="*/ 26766 w 27267"/>
                    <a:gd name="T117" fmla="*/ 0 h 25812"/>
                    <a:gd name="T118" fmla="*/ 27221 w 27267"/>
                    <a:gd name="T119" fmla="*/ 0 h 258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258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309"/>
                      </a:lnTo>
                      <a:lnTo>
                        <a:pt x="273" y="336"/>
                      </a:lnTo>
                      <a:lnTo>
                        <a:pt x="318" y="150"/>
                      </a:lnTo>
                      <a:lnTo>
                        <a:pt x="364" y="504"/>
                      </a:lnTo>
                      <a:lnTo>
                        <a:pt x="409" y="336"/>
                      </a:lnTo>
                      <a:lnTo>
                        <a:pt x="455" y="247"/>
                      </a:lnTo>
                      <a:lnTo>
                        <a:pt x="500" y="159"/>
                      </a:lnTo>
                      <a:lnTo>
                        <a:pt x="546" y="238"/>
                      </a:lnTo>
                      <a:lnTo>
                        <a:pt x="591" y="185"/>
                      </a:lnTo>
                      <a:lnTo>
                        <a:pt x="637" y="150"/>
                      </a:lnTo>
                      <a:lnTo>
                        <a:pt x="682" y="106"/>
                      </a:lnTo>
                      <a:lnTo>
                        <a:pt x="728" y="123"/>
                      </a:lnTo>
                      <a:lnTo>
                        <a:pt x="773" y="88"/>
                      </a:lnTo>
                      <a:lnTo>
                        <a:pt x="819" y="212"/>
                      </a:lnTo>
                      <a:lnTo>
                        <a:pt x="864" y="194"/>
                      </a:lnTo>
                      <a:lnTo>
                        <a:pt x="910" y="159"/>
                      </a:lnTo>
                      <a:lnTo>
                        <a:pt x="955" y="141"/>
                      </a:lnTo>
                      <a:lnTo>
                        <a:pt x="1001" y="79"/>
                      </a:lnTo>
                      <a:lnTo>
                        <a:pt x="1046" y="150"/>
                      </a:lnTo>
                      <a:lnTo>
                        <a:pt x="1092" y="123"/>
                      </a:lnTo>
                      <a:lnTo>
                        <a:pt x="1137" y="70"/>
                      </a:lnTo>
                      <a:lnTo>
                        <a:pt x="1183" y="141"/>
                      </a:lnTo>
                      <a:lnTo>
                        <a:pt x="1228" y="106"/>
                      </a:lnTo>
                      <a:lnTo>
                        <a:pt x="1274" y="106"/>
                      </a:lnTo>
                      <a:lnTo>
                        <a:pt x="1319" y="114"/>
                      </a:lnTo>
                      <a:lnTo>
                        <a:pt x="1365" y="88"/>
                      </a:lnTo>
                      <a:lnTo>
                        <a:pt x="1411" y="44"/>
                      </a:lnTo>
                      <a:lnTo>
                        <a:pt x="1456" y="35"/>
                      </a:lnTo>
                      <a:lnTo>
                        <a:pt x="1502" y="70"/>
                      </a:lnTo>
                      <a:lnTo>
                        <a:pt x="1547" y="70"/>
                      </a:lnTo>
                      <a:lnTo>
                        <a:pt x="1593" y="35"/>
                      </a:lnTo>
                      <a:lnTo>
                        <a:pt x="1638" y="17"/>
                      </a:lnTo>
                      <a:lnTo>
                        <a:pt x="1684" y="17"/>
                      </a:lnTo>
                      <a:lnTo>
                        <a:pt x="1729" y="44"/>
                      </a:lnTo>
                      <a:lnTo>
                        <a:pt x="1775" y="61"/>
                      </a:lnTo>
                      <a:lnTo>
                        <a:pt x="1820" y="26"/>
                      </a:lnTo>
                      <a:lnTo>
                        <a:pt x="1866" y="26"/>
                      </a:lnTo>
                      <a:lnTo>
                        <a:pt x="1911" y="53"/>
                      </a:lnTo>
                      <a:lnTo>
                        <a:pt x="1957" y="0"/>
                      </a:lnTo>
                      <a:lnTo>
                        <a:pt x="2002" y="17"/>
                      </a:lnTo>
                      <a:lnTo>
                        <a:pt x="2048" y="8"/>
                      </a:lnTo>
                      <a:lnTo>
                        <a:pt x="2093" y="61"/>
                      </a:lnTo>
                      <a:lnTo>
                        <a:pt x="2139" y="26"/>
                      </a:lnTo>
                      <a:lnTo>
                        <a:pt x="2184" y="8"/>
                      </a:lnTo>
                      <a:lnTo>
                        <a:pt x="2230" y="8"/>
                      </a:lnTo>
                      <a:lnTo>
                        <a:pt x="2275" y="8"/>
                      </a:lnTo>
                      <a:lnTo>
                        <a:pt x="2321" y="17"/>
                      </a:lnTo>
                      <a:lnTo>
                        <a:pt x="2366" y="17"/>
                      </a:lnTo>
                      <a:lnTo>
                        <a:pt x="2412" y="17"/>
                      </a:lnTo>
                      <a:lnTo>
                        <a:pt x="2457" y="0"/>
                      </a:lnTo>
                      <a:lnTo>
                        <a:pt x="2503" y="0"/>
                      </a:lnTo>
                      <a:lnTo>
                        <a:pt x="2548" y="0"/>
                      </a:lnTo>
                      <a:lnTo>
                        <a:pt x="2594" y="17"/>
                      </a:lnTo>
                      <a:lnTo>
                        <a:pt x="2640" y="8"/>
                      </a:lnTo>
                      <a:lnTo>
                        <a:pt x="2685" y="0"/>
                      </a:lnTo>
                      <a:lnTo>
                        <a:pt x="2731" y="0"/>
                      </a:lnTo>
                      <a:lnTo>
                        <a:pt x="2776" y="17"/>
                      </a:lnTo>
                      <a:lnTo>
                        <a:pt x="2822" y="0"/>
                      </a:lnTo>
                      <a:lnTo>
                        <a:pt x="2867" y="0"/>
                      </a:lnTo>
                      <a:lnTo>
                        <a:pt x="2913" y="8"/>
                      </a:lnTo>
                      <a:lnTo>
                        <a:pt x="2958" y="8"/>
                      </a:lnTo>
                      <a:lnTo>
                        <a:pt x="3004" y="0"/>
                      </a:lnTo>
                      <a:lnTo>
                        <a:pt x="3049" y="8"/>
                      </a:lnTo>
                      <a:lnTo>
                        <a:pt x="3095" y="0"/>
                      </a:lnTo>
                      <a:lnTo>
                        <a:pt x="3140" y="0"/>
                      </a:lnTo>
                      <a:lnTo>
                        <a:pt x="3186" y="0"/>
                      </a:lnTo>
                      <a:lnTo>
                        <a:pt x="3231" y="0"/>
                      </a:lnTo>
                      <a:lnTo>
                        <a:pt x="3277" y="0"/>
                      </a:lnTo>
                      <a:lnTo>
                        <a:pt x="3322" y="0"/>
                      </a:lnTo>
                      <a:lnTo>
                        <a:pt x="3368" y="0"/>
                      </a:lnTo>
                      <a:lnTo>
                        <a:pt x="3413" y="0"/>
                      </a:lnTo>
                      <a:lnTo>
                        <a:pt x="3459" y="0"/>
                      </a:lnTo>
                      <a:lnTo>
                        <a:pt x="3504" y="0"/>
                      </a:lnTo>
                      <a:lnTo>
                        <a:pt x="3550" y="0"/>
                      </a:lnTo>
                      <a:lnTo>
                        <a:pt x="3595" y="0"/>
                      </a:lnTo>
                      <a:lnTo>
                        <a:pt x="3641" y="0"/>
                      </a:lnTo>
                      <a:lnTo>
                        <a:pt x="3687" y="0"/>
                      </a:lnTo>
                      <a:lnTo>
                        <a:pt x="3732" y="0"/>
                      </a:lnTo>
                      <a:lnTo>
                        <a:pt x="3778" y="0"/>
                      </a:lnTo>
                      <a:lnTo>
                        <a:pt x="3823" y="0"/>
                      </a:lnTo>
                      <a:lnTo>
                        <a:pt x="3869" y="0"/>
                      </a:lnTo>
                      <a:lnTo>
                        <a:pt x="3914" y="8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0"/>
                      </a:lnTo>
                      <a:lnTo>
                        <a:pt x="4369" y="0"/>
                      </a:lnTo>
                      <a:lnTo>
                        <a:pt x="4415" y="0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0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0"/>
                      </a:lnTo>
                      <a:lnTo>
                        <a:pt x="5371" y="0"/>
                      </a:lnTo>
                      <a:lnTo>
                        <a:pt x="5416" y="0"/>
                      </a:lnTo>
                      <a:lnTo>
                        <a:pt x="5462" y="0"/>
                      </a:lnTo>
                      <a:lnTo>
                        <a:pt x="5507" y="0"/>
                      </a:lnTo>
                      <a:lnTo>
                        <a:pt x="5553" y="0"/>
                      </a:lnTo>
                      <a:lnTo>
                        <a:pt x="5598" y="0"/>
                      </a:lnTo>
                      <a:lnTo>
                        <a:pt x="5644" y="0"/>
                      </a:lnTo>
                      <a:lnTo>
                        <a:pt x="5689" y="0"/>
                      </a:lnTo>
                      <a:lnTo>
                        <a:pt x="5735" y="0"/>
                      </a:lnTo>
                      <a:lnTo>
                        <a:pt x="5780" y="0"/>
                      </a:lnTo>
                      <a:lnTo>
                        <a:pt x="5826" y="0"/>
                      </a:lnTo>
                      <a:lnTo>
                        <a:pt x="5872" y="0"/>
                      </a:lnTo>
                      <a:lnTo>
                        <a:pt x="5917" y="0"/>
                      </a:lnTo>
                      <a:lnTo>
                        <a:pt x="5963" y="0"/>
                      </a:lnTo>
                      <a:lnTo>
                        <a:pt x="6008" y="0"/>
                      </a:lnTo>
                      <a:lnTo>
                        <a:pt x="6054" y="0"/>
                      </a:lnTo>
                      <a:lnTo>
                        <a:pt x="6099" y="8"/>
                      </a:lnTo>
                      <a:lnTo>
                        <a:pt x="6145" y="0"/>
                      </a:lnTo>
                      <a:lnTo>
                        <a:pt x="6190" y="0"/>
                      </a:lnTo>
                      <a:lnTo>
                        <a:pt x="6236" y="0"/>
                      </a:lnTo>
                      <a:lnTo>
                        <a:pt x="6281" y="0"/>
                      </a:lnTo>
                      <a:lnTo>
                        <a:pt x="6327" y="0"/>
                      </a:lnTo>
                      <a:lnTo>
                        <a:pt x="6372" y="8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0"/>
                      </a:lnTo>
                      <a:lnTo>
                        <a:pt x="6554" y="0"/>
                      </a:lnTo>
                      <a:lnTo>
                        <a:pt x="6600" y="0"/>
                      </a:lnTo>
                      <a:lnTo>
                        <a:pt x="6645" y="0"/>
                      </a:lnTo>
                      <a:lnTo>
                        <a:pt x="6691" y="0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0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0"/>
                      </a:lnTo>
                      <a:lnTo>
                        <a:pt x="7010" y="0"/>
                      </a:lnTo>
                      <a:lnTo>
                        <a:pt x="7055" y="0"/>
                      </a:lnTo>
                      <a:lnTo>
                        <a:pt x="7101" y="0"/>
                      </a:lnTo>
                      <a:lnTo>
                        <a:pt x="7146" y="0"/>
                      </a:lnTo>
                      <a:lnTo>
                        <a:pt x="7192" y="0"/>
                      </a:lnTo>
                      <a:lnTo>
                        <a:pt x="7237" y="0"/>
                      </a:lnTo>
                      <a:lnTo>
                        <a:pt x="7283" y="0"/>
                      </a:lnTo>
                      <a:lnTo>
                        <a:pt x="7328" y="0"/>
                      </a:lnTo>
                      <a:lnTo>
                        <a:pt x="7374" y="0"/>
                      </a:lnTo>
                      <a:lnTo>
                        <a:pt x="7419" y="0"/>
                      </a:lnTo>
                      <a:lnTo>
                        <a:pt x="7465" y="8"/>
                      </a:lnTo>
                      <a:lnTo>
                        <a:pt x="7510" y="0"/>
                      </a:lnTo>
                      <a:lnTo>
                        <a:pt x="7556" y="0"/>
                      </a:lnTo>
                      <a:lnTo>
                        <a:pt x="7601" y="0"/>
                      </a:lnTo>
                      <a:lnTo>
                        <a:pt x="7647" y="0"/>
                      </a:lnTo>
                      <a:lnTo>
                        <a:pt x="7692" y="0"/>
                      </a:lnTo>
                      <a:lnTo>
                        <a:pt x="7738" y="0"/>
                      </a:lnTo>
                      <a:lnTo>
                        <a:pt x="7783" y="0"/>
                      </a:lnTo>
                      <a:lnTo>
                        <a:pt x="7829" y="0"/>
                      </a:lnTo>
                      <a:lnTo>
                        <a:pt x="7874" y="0"/>
                      </a:lnTo>
                      <a:lnTo>
                        <a:pt x="7920" y="0"/>
                      </a:lnTo>
                      <a:lnTo>
                        <a:pt x="7966" y="0"/>
                      </a:lnTo>
                      <a:lnTo>
                        <a:pt x="8011" y="0"/>
                      </a:lnTo>
                      <a:lnTo>
                        <a:pt x="8057" y="0"/>
                      </a:lnTo>
                      <a:lnTo>
                        <a:pt x="8102" y="0"/>
                      </a:lnTo>
                      <a:lnTo>
                        <a:pt x="8148" y="0"/>
                      </a:lnTo>
                      <a:lnTo>
                        <a:pt x="8193" y="0"/>
                      </a:lnTo>
                      <a:lnTo>
                        <a:pt x="8239" y="8"/>
                      </a:lnTo>
                      <a:lnTo>
                        <a:pt x="8284" y="0"/>
                      </a:lnTo>
                      <a:lnTo>
                        <a:pt x="8330" y="0"/>
                      </a:lnTo>
                      <a:lnTo>
                        <a:pt x="8375" y="0"/>
                      </a:lnTo>
                      <a:lnTo>
                        <a:pt x="8421" y="0"/>
                      </a:lnTo>
                      <a:lnTo>
                        <a:pt x="8466" y="0"/>
                      </a:lnTo>
                      <a:lnTo>
                        <a:pt x="8512" y="8"/>
                      </a:lnTo>
                      <a:lnTo>
                        <a:pt x="8557" y="0"/>
                      </a:lnTo>
                      <a:lnTo>
                        <a:pt x="8603" y="8"/>
                      </a:lnTo>
                      <a:lnTo>
                        <a:pt x="8648" y="8"/>
                      </a:lnTo>
                      <a:lnTo>
                        <a:pt x="8694" y="0"/>
                      </a:lnTo>
                      <a:lnTo>
                        <a:pt x="8739" y="35"/>
                      </a:lnTo>
                      <a:lnTo>
                        <a:pt x="8785" y="17"/>
                      </a:lnTo>
                      <a:lnTo>
                        <a:pt x="8830" y="26"/>
                      </a:lnTo>
                      <a:lnTo>
                        <a:pt x="8876" y="8"/>
                      </a:lnTo>
                      <a:lnTo>
                        <a:pt x="8921" y="35"/>
                      </a:lnTo>
                      <a:lnTo>
                        <a:pt x="8967" y="0"/>
                      </a:lnTo>
                      <a:lnTo>
                        <a:pt x="9012" y="26"/>
                      </a:lnTo>
                      <a:lnTo>
                        <a:pt x="9058" y="61"/>
                      </a:lnTo>
                      <a:lnTo>
                        <a:pt x="9104" y="26"/>
                      </a:lnTo>
                      <a:lnTo>
                        <a:pt x="9149" y="61"/>
                      </a:lnTo>
                      <a:lnTo>
                        <a:pt x="9195" y="44"/>
                      </a:lnTo>
                      <a:lnTo>
                        <a:pt x="9240" y="61"/>
                      </a:lnTo>
                      <a:lnTo>
                        <a:pt x="9286" y="44"/>
                      </a:lnTo>
                      <a:lnTo>
                        <a:pt x="9331" y="35"/>
                      </a:lnTo>
                      <a:lnTo>
                        <a:pt x="9377" y="70"/>
                      </a:lnTo>
                      <a:lnTo>
                        <a:pt x="9422" y="53"/>
                      </a:lnTo>
                      <a:lnTo>
                        <a:pt x="9468" y="26"/>
                      </a:lnTo>
                      <a:lnTo>
                        <a:pt x="9513" y="35"/>
                      </a:lnTo>
                      <a:lnTo>
                        <a:pt x="9559" y="35"/>
                      </a:lnTo>
                      <a:lnTo>
                        <a:pt x="9604" y="35"/>
                      </a:lnTo>
                      <a:lnTo>
                        <a:pt x="9650" y="35"/>
                      </a:lnTo>
                      <a:lnTo>
                        <a:pt x="9695" y="53"/>
                      </a:lnTo>
                      <a:lnTo>
                        <a:pt x="9741" y="35"/>
                      </a:lnTo>
                      <a:lnTo>
                        <a:pt x="9786" y="70"/>
                      </a:lnTo>
                      <a:lnTo>
                        <a:pt x="9832" y="53"/>
                      </a:lnTo>
                      <a:lnTo>
                        <a:pt x="9877" y="70"/>
                      </a:lnTo>
                      <a:lnTo>
                        <a:pt x="9923" y="61"/>
                      </a:lnTo>
                      <a:lnTo>
                        <a:pt x="9968" y="44"/>
                      </a:lnTo>
                      <a:lnTo>
                        <a:pt x="10014" y="79"/>
                      </a:lnTo>
                      <a:lnTo>
                        <a:pt x="10059" y="70"/>
                      </a:lnTo>
                      <a:lnTo>
                        <a:pt x="10105" y="70"/>
                      </a:lnTo>
                      <a:lnTo>
                        <a:pt x="10151" y="44"/>
                      </a:lnTo>
                      <a:lnTo>
                        <a:pt x="10196" y="79"/>
                      </a:lnTo>
                      <a:lnTo>
                        <a:pt x="10242" y="61"/>
                      </a:lnTo>
                      <a:lnTo>
                        <a:pt x="10287" y="35"/>
                      </a:lnTo>
                      <a:lnTo>
                        <a:pt x="10333" y="132"/>
                      </a:lnTo>
                      <a:lnTo>
                        <a:pt x="10378" y="114"/>
                      </a:lnTo>
                      <a:lnTo>
                        <a:pt x="10424" y="35"/>
                      </a:lnTo>
                      <a:lnTo>
                        <a:pt x="10469" y="44"/>
                      </a:lnTo>
                      <a:lnTo>
                        <a:pt x="10515" y="44"/>
                      </a:lnTo>
                      <a:lnTo>
                        <a:pt x="10560" y="61"/>
                      </a:lnTo>
                      <a:lnTo>
                        <a:pt x="10606" y="61"/>
                      </a:lnTo>
                      <a:lnTo>
                        <a:pt x="10651" y="61"/>
                      </a:lnTo>
                      <a:lnTo>
                        <a:pt x="10697" y="44"/>
                      </a:lnTo>
                      <a:lnTo>
                        <a:pt x="10742" y="70"/>
                      </a:lnTo>
                      <a:lnTo>
                        <a:pt x="10788" y="79"/>
                      </a:lnTo>
                      <a:lnTo>
                        <a:pt x="10833" y="35"/>
                      </a:lnTo>
                      <a:lnTo>
                        <a:pt x="10879" y="79"/>
                      </a:lnTo>
                      <a:lnTo>
                        <a:pt x="10924" y="70"/>
                      </a:lnTo>
                      <a:lnTo>
                        <a:pt x="10970" y="185"/>
                      </a:lnTo>
                      <a:lnTo>
                        <a:pt x="11015" y="70"/>
                      </a:lnTo>
                      <a:lnTo>
                        <a:pt x="11061" y="159"/>
                      </a:lnTo>
                      <a:lnTo>
                        <a:pt x="11106" y="70"/>
                      </a:lnTo>
                      <a:lnTo>
                        <a:pt x="11152" y="97"/>
                      </a:lnTo>
                      <a:lnTo>
                        <a:pt x="11198" y="79"/>
                      </a:lnTo>
                      <a:lnTo>
                        <a:pt x="11243" y="70"/>
                      </a:lnTo>
                      <a:lnTo>
                        <a:pt x="11289" y="70"/>
                      </a:lnTo>
                      <a:lnTo>
                        <a:pt x="11334" y="35"/>
                      </a:lnTo>
                      <a:lnTo>
                        <a:pt x="11380" y="44"/>
                      </a:lnTo>
                      <a:lnTo>
                        <a:pt x="11425" y="70"/>
                      </a:lnTo>
                      <a:lnTo>
                        <a:pt x="11471" y="53"/>
                      </a:lnTo>
                      <a:lnTo>
                        <a:pt x="11516" y="79"/>
                      </a:lnTo>
                      <a:lnTo>
                        <a:pt x="11562" y="44"/>
                      </a:lnTo>
                      <a:lnTo>
                        <a:pt x="11607" y="70"/>
                      </a:lnTo>
                      <a:lnTo>
                        <a:pt x="11653" y="53"/>
                      </a:lnTo>
                      <a:lnTo>
                        <a:pt x="11698" y="97"/>
                      </a:lnTo>
                      <a:lnTo>
                        <a:pt x="11744" y="44"/>
                      </a:lnTo>
                      <a:lnTo>
                        <a:pt x="11789" y="17"/>
                      </a:lnTo>
                      <a:lnTo>
                        <a:pt x="11835" y="44"/>
                      </a:lnTo>
                      <a:lnTo>
                        <a:pt x="11880" y="61"/>
                      </a:lnTo>
                      <a:lnTo>
                        <a:pt x="11926" y="79"/>
                      </a:lnTo>
                      <a:lnTo>
                        <a:pt x="11971" y="53"/>
                      </a:lnTo>
                      <a:lnTo>
                        <a:pt x="12017" y="53"/>
                      </a:lnTo>
                      <a:lnTo>
                        <a:pt x="12062" y="17"/>
                      </a:lnTo>
                      <a:lnTo>
                        <a:pt x="12108" y="44"/>
                      </a:lnTo>
                      <a:lnTo>
                        <a:pt x="12153" y="35"/>
                      </a:lnTo>
                      <a:lnTo>
                        <a:pt x="12199" y="79"/>
                      </a:lnTo>
                      <a:lnTo>
                        <a:pt x="12244" y="97"/>
                      </a:lnTo>
                      <a:lnTo>
                        <a:pt x="12290" y="53"/>
                      </a:lnTo>
                      <a:lnTo>
                        <a:pt x="12336" y="61"/>
                      </a:lnTo>
                      <a:lnTo>
                        <a:pt x="12381" y="79"/>
                      </a:lnTo>
                      <a:lnTo>
                        <a:pt x="12427" y="35"/>
                      </a:lnTo>
                      <a:lnTo>
                        <a:pt x="12472" y="70"/>
                      </a:lnTo>
                      <a:lnTo>
                        <a:pt x="12518" y="61"/>
                      </a:lnTo>
                      <a:lnTo>
                        <a:pt x="12563" y="8"/>
                      </a:lnTo>
                      <a:lnTo>
                        <a:pt x="12609" y="97"/>
                      </a:lnTo>
                      <a:lnTo>
                        <a:pt x="12654" y="35"/>
                      </a:lnTo>
                      <a:lnTo>
                        <a:pt x="12700" y="44"/>
                      </a:lnTo>
                      <a:lnTo>
                        <a:pt x="12745" y="53"/>
                      </a:lnTo>
                      <a:lnTo>
                        <a:pt x="12791" y="53"/>
                      </a:lnTo>
                      <a:lnTo>
                        <a:pt x="12836" y="97"/>
                      </a:lnTo>
                      <a:lnTo>
                        <a:pt x="12882" y="79"/>
                      </a:lnTo>
                      <a:lnTo>
                        <a:pt x="12927" y="61"/>
                      </a:lnTo>
                      <a:lnTo>
                        <a:pt x="12973" y="88"/>
                      </a:lnTo>
                      <a:lnTo>
                        <a:pt x="13018" y="70"/>
                      </a:lnTo>
                      <a:lnTo>
                        <a:pt x="13064" y="106"/>
                      </a:lnTo>
                      <a:lnTo>
                        <a:pt x="13109" y="35"/>
                      </a:lnTo>
                      <a:lnTo>
                        <a:pt x="13155" y="53"/>
                      </a:lnTo>
                      <a:lnTo>
                        <a:pt x="13200" y="61"/>
                      </a:lnTo>
                      <a:lnTo>
                        <a:pt x="13246" y="79"/>
                      </a:lnTo>
                      <a:lnTo>
                        <a:pt x="13291" y="132"/>
                      </a:lnTo>
                      <a:lnTo>
                        <a:pt x="13337" y="123"/>
                      </a:lnTo>
                      <a:lnTo>
                        <a:pt x="13383" y="79"/>
                      </a:lnTo>
                      <a:lnTo>
                        <a:pt x="13428" y="79"/>
                      </a:lnTo>
                      <a:lnTo>
                        <a:pt x="13474" y="2131"/>
                      </a:lnTo>
                      <a:lnTo>
                        <a:pt x="13519" y="13343"/>
                      </a:lnTo>
                      <a:lnTo>
                        <a:pt x="13565" y="25812"/>
                      </a:lnTo>
                      <a:lnTo>
                        <a:pt x="13610" y="22602"/>
                      </a:lnTo>
                      <a:lnTo>
                        <a:pt x="13656" y="16359"/>
                      </a:lnTo>
                      <a:lnTo>
                        <a:pt x="13701" y="10814"/>
                      </a:lnTo>
                      <a:lnTo>
                        <a:pt x="13747" y="4934"/>
                      </a:lnTo>
                      <a:lnTo>
                        <a:pt x="13792" y="1989"/>
                      </a:lnTo>
                      <a:lnTo>
                        <a:pt x="13838" y="618"/>
                      </a:lnTo>
                      <a:lnTo>
                        <a:pt x="13883" y="327"/>
                      </a:lnTo>
                      <a:lnTo>
                        <a:pt x="13929" y="256"/>
                      </a:lnTo>
                      <a:lnTo>
                        <a:pt x="13974" y="229"/>
                      </a:lnTo>
                      <a:lnTo>
                        <a:pt x="14020" y="238"/>
                      </a:lnTo>
                      <a:lnTo>
                        <a:pt x="14065" y="141"/>
                      </a:lnTo>
                      <a:lnTo>
                        <a:pt x="14111" y="176"/>
                      </a:lnTo>
                      <a:lnTo>
                        <a:pt x="14156" y="194"/>
                      </a:lnTo>
                      <a:lnTo>
                        <a:pt x="14202" y="97"/>
                      </a:lnTo>
                      <a:lnTo>
                        <a:pt x="14247" y="123"/>
                      </a:lnTo>
                      <a:lnTo>
                        <a:pt x="14293" y="159"/>
                      </a:lnTo>
                      <a:lnTo>
                        <a:pt x="14338" y="106"/>
                      </a:lnTo>
                      <a:lnTo>
                        <a:pt x="14384" y="97"/>
                      </a:lnTo>
                      <a:lnTo>
                        <a:pt x="14430" y="88"/>
                      </a:lnTo>
                      <a:lnTo>
                        <a:pt x="14475" y="106"/>
                      </a:lnTo>
                      <a:lnTo>
                        <a:pt x="14521" y="79"/>
                      </a:lnTo>
                      <a:lnTo>
                        <a:pt x="14566" y="97"/>
                      </a:lnTo>
                      <a:lnTo>
                        <a:pt x="14612" y="70"/>
                      </a:lnTo>
                      <a:lnTo>
                        <a:pt x="14657" y="97"/>
                      </a:lnTo>
                      <a:lnTo>
                        <a:pt x="14703" y="132"/>
                      </a:lnTo>
                      <a:lnTo>
                        <a:pt x="14748" y="114"/>
                      </a:lnTo>
                      <a:lnTo>
                        <a:pt x="14794" y="106"/>
                      </a:lnTo>
                      <a:lnTo>
                        <a:pt x="14839" y="114"/>
                      </a:lnTo>
                      <a:lnTo>
                        <a:pt x="14885" y="123"/>
                      </a:lnTo>
                      <a:lnTo>
                        <a:pt x="14930" y="123"/>
                      </a:lnTo>
                      <a:lnTo>
                        <a:pt x="14976" y="106"/>
                      </a:lnTo>
                      <a:lnTo>
                        <a:pt x="15021" y="88"/>
                      </a:lnTo>
                      <a:lnTo>
                        <a:pt x="15067" y="79"/>
                      </a:lnTo>
                      <a:lnTo>
                        <a:pt x="15112" y="35"/>
                      </a:lnTo>
                      <a:lnTo>
                        <a:pt x="15158" y="79"/>
                      </a:lnTo>
                      <a:lnTo>
                        <a:pt x="15203" y="150"/>
                      </a:lnTo>
                      <a:lnTo>
                        <a:pt x="15249" y="53"/>
                      </a:lnTo>
                      <a:lnTo>
                        <a:pt x="15294" y="79"/>
                      </a:lnTo>
                      <a:lnTo>
                        <a:pt x="15340" y="79"/>
                      </a:lnTo>
                      <a:lnTo>
                        <a:pt x="15385" y="53"/>
                      </a:lnTo>
                      <a:lnTo>
                        <a:pt x="15431" y="79"/>
                      </a:lnTo>
                      <a:lnTo>
                        <a:pt x="15477" y="123"/>
                      </a:lnTo>
                      <a:lnTo>
                        <a:pt x="15522" y="123"/>
                      </a:lnTo>
                      <a:lnTo>
                        <a:pt x="15568" y="123"/>
                      </a:lnTo>
                      <a:lnTo>
                        <a:pt x="15613" y="106"/>
                      </a:lnTo>
                      <a:lnTo>
                        <a:pt x="15659" y="70"/>
                      </a:lnTo>
                      <a:lnTo>
                        <a:pt x="15704" y="97"/>
                      </a:lnTo>
                      <a:lnTo>
                        <a:pt x="15750" y="132"/>
                      </a:lnTo>
                      <a:lnTo>
                        <a:pt x="15795" y="97"/>
                      </a:lnTo>
                      <a:lnTo>
                        <a:pt x="15841" y="79"/>
                      </a:lnTo>
                      <a:lnTo>
                        <a:pt x="15886" y="123"/>
                      </a:lnTo>
                      <a:lnTo>
                        <a:pt x="15932" y="88"/>
                      </a:lnTo>
                      <a:lnTo>
                        <a:pt x="15977" y="88"/>
                      </a:lnTo>
                      <a:lnTo>
                        <a:pt x="16023" y="79"/>
                      </a:lnTo>
                      <a:lnTo>
                        <a:pt x="16068" y="159"/>
                      </a:lnTo>
                      <a:lnTo>
                        <a:pt x="16114" y="114"/>
                      </a:lnTo>
                      <a:lnTo>
                        <a:pt x="16159" y="79"/>
                      </a:lnTo>
                      <a:lnTo>
                        <a:pt x="16205" y="79"/>
                      </a:lnTo>
                      <a:lnTo>
                        <a:pt x="16250" y="106"/>
                      </a:lnTo>
                      <a:lnTo>
                        <a:pt x="16296" y="70"/>
                      </a:lnTo>
                      <a:lnTo>
                        <a:pt x="16341" y="114"/>
                      </a:lnTo>
                      <a:lnTo>
                        <a:pt x="16387" y="168"/>
                      </a:lnTo>
                      <a:lnTo>
                        <a:pt x="16432" y="132"/>
                      </a:lnTo>
                      <a:lnTo>
                        <a:pt x="16478" y="168"/>
                      </a:lnTo>
                      <a:lnTo>
                        <a:pt x="16523" y="123"/>
                      </a:lnTo>
                      <a:lnTo>
                        <a:pt x="16569" y="150"/>
                      </a:lnTo>
                      <a:lnTo>
                        <a:pt x="16615" y="132"/>
                      </a:lnTo>
                      <a:lnTo>
                        <a:pt x="16660" y="88"/>
                      </a:lnTo>
                      <a:lnTo>
                        <a:pt x="16706" y="132"/>
                      </a:lnTo>
                      <a:lnTo>
                        <a:pt x="16751" y="106"/>
                      </a:lnTo>
                      <a:lnTo>
                        <a:pt x="16797" y="106"/>
                      </a:lnTo>
                      <a:lnTo>
                        <a:pt x="16842" y="132"/>
                      </a:lnTo>
                      <a:lnTo>
                        <a:pt x="16888" y="97"/>
                      </a:lnTo>
                      <a:lnTo>
                        <a:pt x="16933" y="97"/>
                      </a:lnTo>
                      <a:lnTo>
                        <a:pt x="16979" y="114"/>
                      </a:lnTo>
                      <a:lnTo>
                        <a:pt x="17024" y="88"/>
                      </a:lnTo>
                      <a:lnTo>
                        <a:pt x="17070" y="114"/>
                      </a:lnTo>
                      <a:lnTo>
                        <a:pt x="17115" y="123"/>
                      </a:lnTo>
                      <a:lnTo>
                        <a:pt x="17161" y="114"/>
                      </a:lnTo>
                      <a:lnTo>
                        <a:pt x="17206" y="79"/>
                      </a:lnTo>
                      <a:lnTo>
                        <a:pt x="17252" y="79"/>
                      </a:lnTo>
                      <a:lnTo>
                        <a:pt x="17297" y="106"/>
                      </a:lnTo>
                      <a:lnTo>
                        <a:pt x="17343" y="150"/>
                      </a:lnTo>
                      <a:lnTo>
                        <a:pt x="17388" y="53"/>
                      </a:lnTo>
                      <a:lnTo>
                        <a:pt x="17434" y="123"/>
                      </a:lnTo>
                      <a:lnTo>
                        <a:pt x="17479" y="132"/>
                      </a:lnTo>
                      <a:lnTo>
                        <a:pt x="17525" y="150"/>
                      </a:lnTo>
                      <a:lnTo>
                        <a:pt x="17570" y="88"/>
                      </a:lnTo>
                      <a:lnTo>
                        <a:pt x="17616" y="159"/>
                      </a:lnTo>
                      <a:lnTo>
                        <a:pt x="17662" y="61"/>
                      </a:lnTo>
                      <a:lnTo>
                        <a:pt x="17707" y="176"/>
                      </a:lnTo>
                      <a:lnTo>
                        <a:pt x="17753" y="150"/>
                      </a:lnTo>
                      <a:lnTo>
                        <a:pt x="17798" y="97"/>
                      </a:lnTo>
                      <a:lnTo>
                        <a:pt x="17844" y="132"/>
                      </a:lnTo>
                      <a:lnTo>
                        <a:pt x="17889" y="106"/>
                      </a:lnTo>
                      <a:lnTo>
                        <a:pt x="17935" y="88"/>
                      </a:lnTo>
                      <a:lnTo>
                        <a:pt x="17980" y="106"/>
                      </a:lnTo>
                      <a:lnTo>
                        <a:pt x="18026" y="97"/>
                      </a:lnTo>
                      <a:lnTo>
                        <a:pt x="18071" y="150"/>
                      </a:lnTo>
                      <a:lnTo>
                        <a:pt x="18117" y="70"/>
                      </a:lnTo>
                      <a:lnTo>
                        <a:pt x="18162" y="106"/>
                      </a:lnTo>
                      <a:lnTo>
                        <a:pt x="18208" y="168"/>
                      </a:lnTo>
                      <a:lnTo>
                        <a:pt x="18253" y="132"/>
                      </a:lnTo>
                      <a:lnTo>
                        <a:pt x="18299" y="194"/>
                      </a:lnTo>
                      <a:lnTo>
                        <a:pt x="18344" y="106"/>
                      </a:lnTo>
                      <a:lnTo>
                        <a:pt x="18390" y="150"/>
                      </a:lnTo>
                      <a:lnTo>
                        <a:pt x="18435" y="70"/>
                      </a:lnTo>
                      <a:lnTo>
                        <a:pt x="18481" y="123"/>
                      </a:lnTo>
                      <a:lnTo>
                        <a:pt x="18526" y="168"/>
                      </a:lnTo>
                      <a:lnTo>
                        <a:pt x="18572" y="150"/>
                      </a:lnTo>
                      <a:lnTo>
                        <a:pt x="18617" y="159"/>
                      </a:lnTo>
                      <a:lnTo>
                        <a:pt x="18663" y="97"/>
                      </a:lnTo>
                      <a:lnTo>
                        <a:pt x="18709" y="159"/>
                      </a:lnTo>
                      <a:lnTo>
                        <a:pt x="18754" y="114"/>
                      </a:lnTo>
                      <a:lnTo>
                        <a:pt x="18800" y="106"/>
                      </a:lnTo>
                      <a:lnTo>
                        <a:pt x="18845" y="132"/>
                      </a:lnTo>
                      <a:lnTo>
                        <a:pt x="18891" y="176"/>
                      </a:lnTo>
                      <a:lnTo>
                        <a:pt x="18936" y="176"/>
                      </a:lnTo>
                      <a:lnTo>
                        <a:pt x="18982" y="114"/>
                      </a:lnTo>
                      <a:lnTo>
                        <a:pt x="19027" y="114"/>
                      </a:lnTo>
                      <a:lnTo>
                        <a:pt x="19073" y="123"/>
                      </a:lnTo>
                      <a:lnTo>
                        <a:pt x="19118" y="132"/>
                      </a:lnTo>
                      <a:lnTo>
                        <a:pt x="19164" y="150"/>
                      </a:lnTo>
                      <a:lnTo>
                        <a:pt x="19209" y="114"/>
                      </a:lnTo>
                      <a:lnTo>
                        <a:pt x="19255" y="159"/>
                      </a:lnTo>
                      <a:lnTo>
                        <a:pt x="19300" y="150"/>
                      </a:lnTo>
                      <a:lnTo>
                        <a:pt x="19346" y="88"/>
                      </a:lnTo>
                      <a:lnTo>
                        <a:pt x="19391" y="150"/>
                      </a:lnTo>
                      <a:lnTo>
                        <a:pt x="19437" y="159"/>
                      </a:lnTo>
                      <a:lnTo>
                        <a:pt x="19482" y="123"/>
                      </a:lnTo>
                      <a:lnTo>
                        <a:pt x="19528" y="114"/>
                      </a:lnTo>
                      <a:lnTo>
                        <a:pt x="19573" y="141"/>
                      </a:lnTo>
                      <a:lnTo>
                        <a:pt x="19619" y="176"/>
                      </a:lnTo>
                      <a:lnTo>
                        <a:pt x="19664" y="176"/>
                      </a:lnTo>
                      <a:lnTo>
                        <a:pt x="19710" y="159"/>
                      </a:lnTo>
                      <a:lnTo>
                        <a:pt x="19755" y="79"/>
                      </a:lnTo>
                      <a:lnTo>
                        <a:pt x="19801" y="97"/>
                      </a:lnTo>
                      <a:lnTo>
                        <a:pt x="19847" y="79"/>
                      </a:lnTo>
                      <a:lnTo>
                        <a:pt x="19892" y="106"/>
                      </a:lnTo>
                      <a:lnTo>
                        <a:pt x="19938" y="176"/>
                      </a:lnTo>
                      <a:lnTo>
                        <a:pt x="19983" y="79"/>
                      </a:lnTo>
                      <a:lnTo>
                        <a:pt x="20029" y="168"/>
                      </a:lnTo>
                      <a:lnTo>
                        <a:pt x="20074" y="106"/>
                      </a:lnTo>
                      <a:lnTo>
                        <a:pt x="20120" y="97"/>
                      </a:lnTo>
                      <a:lnTo>
                        <a:pt x="20165" y="97"/>
                      </a:lnTo>
                      <a:lnTo>
                        <a:pt x="20211" y="26"/>
                      </a:lnTo>
                      <a:lnTo>
                        <a:pt x="20256" y="61"/>
                      </a:lnTo>
                      <a:lnTo>
                        <a:pt x="20302" y="70"/>
                      </a:lnTo>
                      <a:lnTo>
                        <a:pt x="20347" y="88"/>
                      </a:lnTo>
                      <a:lnTo>
                        <a:pt x="20393" y="44"/>
                      </a:lnTo>
                      <a:lnTo>
                        <a:pt x="20438" y="17"/>
                      </a:lnTo>
                      <a:lnTo>
                        <a:pt x="20484" y="61"/>
                      </a:lnTo>
                      <a:lnTo>
                        <a:pt x="20529" y="35"/>
                      </a:lnTo>
                      <a:lnTo>
                        <a:pt x="20575" y="17"/>
                      </a:lnTo>
                      <a:lnTo>
                        <a:pt x="20620" y="0"/>
                      </a:lnTo>
                      <a:lnTo>
                        <a:pt x="20666" y="53"/>
                      </a:lnTo>
                      <a:lnTo>
                        <a:pt x="20711" y="35"/>
                      </a:lnTo>
                      <a:lnTo>
                        <a:pt x="20757" y="61"/>
                      </a:lnTo>
                      <a:lnTo>
                        <a:pt x="20802" y="8"/>
                      </a:lnTo>
                      <a:lnTo>
                        <a:pt x="20848" y="8"/>
                      </a:lnTo>
                      <a:lnTo>
                        <a:pt x="20894" y="61"/>
                      </a:lnTo>
                      <a:lnTo>
                        <a:pt x="20939" y="44"/>
                      </a:lnTo>
                      <a:lnTo>
                        <a:pt x="20985" y="26"/>
                      </a:lnTo>
                      <a:lnTo>
                        <a:pt x="21030" y="61"/>
                      </a:lnTo>
                      <a:lnTo>
                        <a:pt x="21076" y="26"/>
                      </a:lnTo>
                      <a:lnTo>
                        <a:pt x="21121" y="53"/>
                      </a:lnTo>
                      <a:lnTo>
                        <a:pt x="21167" y="17"/>
                      </a:lnTo>
                      <a:lnTo>
                        <a:pt x="21212" y="61"/>
                      </a:lnTo>
                      <a:lnTo>
                        <a:pt x="21258" y="17"/>
                      </a:lnTo>
                      <a:lnTo>
                        <a:pt x="21303" y="26"/>
                      </a:lnTo>
                      <a:lnTo>
                        <a:pt x="21349" y="35"/>
                      </a:lnTo>
                      <a:lnTo>
                        <a:pt x="21394" y="17"/>
                      </a:lnTo>
                      <a:lnTo>
                        <a:pt x="21440" y="17"/>
                      </a:lnTo>
                      <a:lnTo>
                        <a:pt x="21485" y="26"/>
                      </a:lnTo>
                      <a:lnTo>
                        <a:pt x="21531" y="44"/>
                      </a:lnTo>
                      <a:lnTo>
                        <a:pt x="21576" y="0"/>
                      </a:lnTo>
                      <a:lnTo>
                        <a:pt x="21622" y="35"/>
                      </a:lnTo>
                      <a:lnTo>
                        <a:pt x="21667" y="0"/>
                      </a:lnTo>
                      <a:lnTo>
                        <a:pt x="21713" y="44"/>
                      </a:lnTo>
                      <a:lnTo>
                        <a:pt x="21758" y="0"/>
                      </a:lnTo>
                      <a:lnTo>
                        <a:pt x="21804" y="17"/>
                      </a:lnTo>
                      <a:lnTo>
                        <a:pt x="21849" y="17"/>
                      </a:lnTo>
                      <a:lnTo>
                        <a:pt x="21895" y="8"/>
                      </a:lnTo>
                      <a:lnTo>
                        <a:pt x="21941" y="8"/>
                      </a:lnTo>
                      <a:lnTo>
                        <a:pt x="21986" y="0"/>
                      </a:lnTo>
                      <a:lnTo>
                        <a:pt x="22032" y="26"/>
                      </a:lnTo>
                      <a:lnTo>
                        <a:pt x="22077" y="35"/>
                      </a:lnTo>
                      <a:lnTo>
                        <a:pt x="22123" y="26"/>
                      </a:lnTo>
                      <a:lnTo>
                        <a:pt x="22168" y="17"/>
                      </a:lnTo>
                      <a:lnTo>
                        <a:pt x="22214" y="17"/>
                      </a:lnTo>
                      <a:lnTo>
                        <a:pt x="22259" y="8"/>
                      </a:lnTo>
                      <a:lnTo>
                        <a:pt x="22305" y="8"/>
                      </a:lnTo>
                      <a:lnTo>
                        <a:pt x="22350" y="8"/>
                      </a:lnTo>
                      <a:lnTo>
                        <a:pt x="22396" y="17"/>
                      </a:lnTo>
                      <a:lnTo>
                        <a:pt x="22441" y="35"/>
                      </a:lnTo>
                      <a:lnTo>
                        <a:pt x="22487" y="8"/>
                      </a:lnTo>
                      <a:lnTo>
                        <a:pt x="22532" y="26"/>
                      </a:lnTo>
                      <a:lnTo>
                        <a:pt x="22578" y="8"/>
                      </a:lnTo>
                      <a:lnTo>
                        <a:pt x="22623" y="8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0"/>
                      </a:lnTo>
                      <a:lnTo>
                        <a:pt x="22805" y="44"/>
                      </a:lnTo>
                      <a:lnTo>
                        <a:pt x="22851" y="8"/>
                      </a:lnTo>
                      <a:lnTo>
                        <a:pt x="22896" y="8"/>
                      </a:lnTo>
                      <a:lnTo>
                        <a:pt x="22942" y="0"/>
                      </a:lnTo>
                      <a:lnTo>
                        <a:pt x="22988" y="17"/>
                      </a:lnTo>
                      <a:lnTo>
                        <a:pt x="23033" y="8"/>
                      </a:lnTo>
                      <a:lnTo>
                        <a:pt x="23079" y="17"/>
                      </a:lnTo>
                      <a:lnTo>
                        <a:pt x="23124" y="17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26"/>
                      </a:lnTo>
                      <a:lnTo>
                        <a:pt x="23306" y="0"/>
                      </a:lnTo>
                      <a:lnTo>
                        <a:pt x="23352" y="26"/>
                      </a:lnTo>
                      <a:lnTo>
                        <a:pt x="23397" y="17"/>
                      </a:lnTo>
                      <a:lnTo>
                        <a:pt x="23443" y="26"/>
                      </a:lnTo>
                      <a:lnTo>
                        <a:pt x="23488" y="17"/>
                      </a:lnTo>
                      <a:lnTo>
                        <a:pt x="23534" y="8"/>
                      </a:lnTo>
                      <a:lnTo>
                        <a:pt x="23579" y="17"/>
                      </a:lnTo>
                      <a:lnTo>
                        <a:pt x="23625" y="35"/>
                      </a:lnTo>
                      <a:lnTo>
                        <a:pt x="23670" y="8"/>
                      </a:lnTo>
                      <a:lnTo>
                        <a:pt x="23716" y="8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17"/>
                      </a:lnTo>
                      <a:lnTo>
                        <a:pt x="23898" y="8"/>
                      </a:lnTo>
                      <a:lnTo>
                        <a:pt x="23943" y="26"/>
                      </a:lnTo>
                      <a:lnTo>
                        <a:pt x="23989" y="17"/>
                      </a:lnTo>
                      <a:lnTo>
                        <a:pt x="24034" y="17"/>
                      </a:lnTo>
                      <a:lnTo>
                        <a:pt x="24080" y="8"/>
                      </a:lnTo>
                      <a:lnTo>
                        <a:pt x="24126" y="8"/>
                      </a:lnTo>
                      <a:lnTo>
                        <a:pt x="24171" y="8"/>
                      </a:lnTo>
                      <a:lnTo>
                        <a:pt x="24217" y="8"/>
                      </a:lnTo>
                      <a:lnTo>
                        <a:pt x="24262" y="0"/>
                      </a:lnTo>
                      <a:lnTo>
                        <a:pt x="24308" y="0"/>
                      </a:lnTo>
                      <a:lnTo>
                        <a:pt x="24353" y="8"/>
                      </a:lnTo>
                      <a:lnTo>
                        <a:pt x="24399" y="0"/>
                      </a:lnTo>
                      <a:lnTo>
                        <a:pt x="24444" y="8"/>
                      </a:lnTo>
                      <a:lnTo>
                        <a:pt x="24490" y="0"/>
                      </a:lnTo>
                      <a:lnTo>
                        <a:pt x="24535" y="8"/>
                      </a:lnTo>
                      <a:lnTo>
                        <a:pt x="24581" y="8"/>
                      </a:lnTo>
                      <a:lnTo>
                        <a:pt x="24626" y="17"/>
                      </a:lnTo>
                      <a:lnTo>
                        <a:pt x="24672" y="0"/>
                      </a:lnTo>
                      <a:lnTo>
                        <a:pt x="24717" y="8"/>
                      </a:lnTo>
                      <a:lnTo>
                        <a:pt x="24763" y="8"/>
                      </a:lnTo>
                      <a:lnTo>
                        <a:pt x="24808" y="0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8"/>
                      </a:lnTo>
                      <a:lnTo>
                        <a:pt x="24990" y="17"/>
                      </a:lnTo>
                      <a:lnTo>
                        <a:pt x="25036" y="8"/>
                      </a:lnTo>
                      <a:lnTo>
                        <a:pt x="25081" y="0"/>
                      </a:lnTo>
                      <a:lnTo>
                        <a:pt x="25127" y="8"/>
                      </a:lnTo>
                      <a:lnTo>
                        <a:pt x="25173" y="17"/>
                      </a:lnTo>
                      <a:lnTo>
                        <a:pt x="25218" y="8"/>
                      </a:lnTo>
                      <a:lnTo>
                        <a:pt x="25264" y="0"/>
                      </a:lnTo>
                      <a:lnTo>
                        <a:pt x="25309" y="8"/>
                      </a:lnTo>
                      <a:lnTo>
                        <a:pt x="25355" y="8"/>
                      </a:lnTo>
                      <a:lnTo>
                        <a:pt x="25400" y="8"/>
                      </a:lnTo>
                      <a:lnTo>
                        <a:pt x="25446" y="8"/>
                      </a:lnTo>
                      <a:lnTo>
                        <a:pt x="25491" y="8"/>
                      </a:lnTo>
                      <a:lnTo>
                        <a:pt x="25537" y="8"/>
                      </a:lnTo>
                      <a:lnTo>
                        <a:pt x="25582" y="0"/>
                      </a:lnTo>
                      <a:lnTo>
                        <a:pt x="25628" y="8"/>
                      </a:lnTo>
                      <a:lnTo>
                        <a:pt x="25673" y="0"/>
                      </a:lnTo>
                      <a:lnTo>
                        <a:pt x="25719" y="17"/>
                      </a:lnTo>
                      <a:lnTo>
                        <a:pt x="25764" y="8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8"/>
                      </a:lnTo>
                      <a:lnTo>
                        <a:pt x="25992" y="8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17"/>
                      </a:lnTo>
                      <a:lnTo>
                        <a:pt x="26174" y="0"/>
                      </a:lnTo>
                      <a:lnTo>
                        <a:pt x="26220" y="8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17"/>
                      </a:lnTo>
                      <a:lnTo>
                        <a:pt x="26402" y="26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26"/>
                      </a:lnTo>
                      <a:lnTo>
                        <a:pt x="26629" y="8"/>
                      </a:lnTo>
                      <a:lnTo>
                        <a:pt x="26675" y="8"/>
                      </a:lnTo>
                      <a:lnTo>
                        <a:pt x="26720" y="8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8"/>
                      </a:lnTo>
                      <a:lnTo>
                        <a:pt x="26902" y="0"/>
                      </a:lnTo>
                      <a:lnTo>
                        <a:pt x="26948" y="8"/>
                      </a:lnTo>
                      <a:lnTo>
                        <a:pt x="26993" y="0"/>
                      </a:lnTo>
                      <a:lnTo>
                        <a:pt x="27039" y="17"/>
                      </a:lnTo>
                      <a:lnTo>
                        <a:pt x="27084" y="8"/>
                      </a:lnTo>
                      <a:lnTo>
                        <a:pt x="27130" y="8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chemeClr val="accent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6" name="Freeform 186"/>
                <p:cNvSpPr>
                  <a:spLocks/>
                </p:cNvSpPr>
                <p:nvPr/>
              </p:nvSpPr>
              <p:spPr bwMode="auto">
                <a:xfrm flipV="1">
                  <a:off x="1347788" y="6137276"/>
                  <a:ext cx="6567488" cy="6350"/>
                </a:xfrm>
                <a:custGeom>
                  <a:avLst/>
                  <a:gdLst>
                    <a:gd name="T0" fmla="*/ 364 w 27267"/>
                    <a:gd name="T1" fmla="*/ 0 h 35"/>
                    <a:gd name="T2" fmla="*/ 819 w 27267"/>
                    <a:gd name="T3" fmla="*/ 0 h 35"/>
                    <a:gd name="T4" fmla="*/ 1274 w 27267"/>
                    <a:gd name="T5" fmla="*/ 0 h 35"/>
                    <a:gd name="T6" fmla="*/ 1729 w 27267"/>
                    <a:gd name="T7" fmla="*/ 0 h 35"/>
                    <a:gd name="T8" fmla="*/ 2184 w 27267"/>
                    <a:gd name="T9" fmla="*/ 0 h 35"/>
                    <a:gd name="T10" fmla="*/ 2640 w 27267"/>
                    <a:gd name="T11" fmla="*/ 0 h 35"/>
                    <a:gd name="T12" fmla="*/ 3095 w 27267"/>
                    <a:gd name="T13" fmla="*/ 0 h 35"/>
                    <a:gd name="T14" fmla="*/ 3550 w 27267"/>
                    <a:gd name="T15" fmla="*/ 0 h 35"/>
                    <a:gd name="T16" fmla="*/ 4005 w 27267"/>
                    <a:gd name="T17" fmla="*/ 0 h 35"/>
                    <a:gd name="T18" fmla="*/ 4460 w 27267"/>
                    <a:gd name="T19" fmla="*/ 0 h 35"/>
                    <a:gd name="T20" fmla="*/ 4916 w 27267"/>
                    <a:gd name="T21" fmla="*/ 0 h 35"/>
                    <a:gd name="T22" fmla="*/ 5371 w 27267"/>
                    <a:gd name="T23" fmla="*/ 17 h 35"/>
                    <a:gd name="T24" fmla="*/ 5826 w 27267"/>
                    <a:gd name="T25" fmla="*/ 0 h 35"/>
                    <a:gd name="T26" fmla="*/ 6281 w 27267"/>
                    <a:gd name="T27" fmla="*/ 0 h 35"/>
                    <a:gd name="T28" fmla="*/ 6736 w 27267"/>
                    <a:gd name="T29" fmla="*/ 0 h 35"/>
                    <a:gd name="T30" fmla="*/ 7192 w 27267"/>
                    <a:gd name="T31" fmla="*/ 0 h 35"/>
                    <a:gd name="T32" fmla="*/ 7647 w 27267"/>
                    <a:gd name="T33" fmla="*/ 0 h 35"/>
                    <a:gd name="T34" fmla="*/ 8102 w 27267"/>
                    <a:gd name="T35" fmla="*/ 0 h 35"/>
                    <a:gd name="T36" fmla="*/ 8557 w 27267"/>
                    <a:gd name="T37" fmla="*/ 0 h 35"/>
                    <a:gd name="T38" fmla="*/ 9012 w 27267"/>
                    <a:gd name="T39" fmla="*/ 0 h 35"/>
                    <a:gd name="T40" fmla="*/ 9468 w 27267"/>
                    <a:gd name="T41" fmla="*/ 8 h 35"/>
                    <a:gd name="T42" fmla="*/ 9923 w 27267"/>
                    <a:gd name="T43" fmla="*/ 8 h 35"/>
                    <a:gd name="T44" fmla="*/ 10378 w 27267"/>
                    <a:gd name="T45" fmla="*/ 0 h 35"/>
                    <a:gd name="T46" fmla="*/ 10833 w 27267"/>
                    <a:gd name="T47" fmla="*/ 0 h 35"/>
                    <a:gd name="T48" fmla="*/ 11289 w 27267"/>
                    <a:gd name="T49" fmla="*/ 0 h 35"/>
                    <a:gd name="T50" fmla="*/ 11744 w 27267"/>
                    <a:gd name="T51" fmla="*/ 0 h 35"/>
                    <a:gd name="T52" fmla="*/ 12199 w 27267"/>
                    <a:gd name="T53" fmla="*/ 0 h 35"/>
                    <a:gd name="T54" fmla="*/ 12654 w 27267"/>
                    <a:gd name="T55" fmla="*/ 8 h 35"/>
                    <a:gd name="T56" fmla="*/ 13109 w 27267"/>
                    <a:gd name="T57" fmla="*/ 0 h 35"/>
                    <a:gd name="T58" fmla="*/ 13565 w 27267"/>
                    <a:gd name="T59" fmla="*/ 0 h 35"/>
                    <a:gd name="T60" fmla="*/ 14020 w 27267"/>
                    <a:gd name="T61" fmla="*/ 0 h 35"/>
                    <a:gd name="T62" fmla="*/ 14475 w 27267"/>
                    <a:gd name="T63" fmla="*/ 0 h 35"/>
                    <a:gd name="T64" fmla="*/ 14930 w 27267"/>
                    <a:gd name="T65" fmla="*/ 0 h 35"/>
                    <a:gd name="T66" fmla="*/ 15385 w 27267"/>
                    <a:gd name="T67" fmla="*/ 0 h 35"/>
                    <a:gd name="T68" fmla="*/ 15841 w 27267"/>
                    <a:gd name="T69" fmla="*/ 0 h 35"/>
                    <a:gd name="T70" fmla="*/ 16296 w 27267"/>
                    <a:gd name="T71" fmla="*/ 0 h 35"/>
                    <a:gd name="T72" fmla="*/ 16751 w 27267"/>
                    <a:gd name="T73" fmla="*/ 0 h 35"/>
                    <a:gd name="T74" fmla="*/ 17206 w 27267"/>
                    <a:gd name="T75" fmla="*/ 0 h 35"/>
                    <a:gd name="T76" fmla="*/ 17662 w 27267"/>
                    <a:gd name="T77" fmla="*/ 0 h 35"/>
                    <a:gd name="T78" fmla="*/ 18117 w 27267"/>
                    <a:gd name="T79" fmla="*/ 0 h 35"/>
                    <a:gd name="T80" fmla="*/ 18572 w 27267"/>
                    <a:gd name="T81" fmla="*/ 0 h 35"/>
                    <a:gd name="T82" fmla="*/ 19027 w 27267"/>
                    <a:gd name="T83" fmla="*/ 0 h 35"/>
                    <a:gd name="T84" fmla="*/ 19482 w 27267"/>
                    <a:gd name="T85" fmla="*/ 0 h 35"/>
                    <a:gd name="T86" fmla="*/ 19938 w 27267"/>
                    <a:gd name="T87" fmla="*/ 0 h 35"/>
                    <a:gd name="T88" fmla="*/ 20393 w 27267"/>
                    <a:gd name="T89" fmla="*/ 8 h 35"/>
                    <a:gd name="T90" fmla="*/ 20848 w 27267"/>
                    <a:gd name="T91" fmla="*/ 0 h 35"/>
                    <a:gd name="T92" fmla="*/ 21303 w 27267"/>
                    <a:gd name="T93" fmla="*/ 0 h 35"/>
                    <a:gd name="T94" fmla="*/ 21758 w 27267"/>
                    <a:gd name="T95" fmla="*/ 0 h 35"/>
                    <a:gd name="T96" fmla="*/ 22214 w 27267"/>
                    <a:gd name="T97" fmla="*/ 0 h 35"/>
                    <a:gd name="T98" fmla="*/ 22669 w 27267"/>
                    <a:gd name="T99" fmla="*/ 0 h 35"/>
                    <a:gd name="T100" fmla="*/ 23124 w 27267"/>
                    <a:gd name="T101" fmla="*/ 0 h 35"/>
                    <a:gd name="T102" fmla="*/ 23579 w 27267"/>
                    <a:gd name="T103" fmla="*/ 0 h 35"/>
                    <a:gd name="T104" fmla="*/ 24034 w 27267"/>
                    <a:gd name="T105" fmla="*/ 0 h 35"/>
                    <a:gd name="T106" fmla="*/ 24490 w 27267"/>
                    <a:gd name="T107" fmla="*/ 0 h 35"/>
                    <a:gd name="T108" fmla="*/ 24945 w 27267"/>
                    <a:gd name="T109" fmla="*/ 0 h 35"/>
                    <a:gd name="T110" fmla="*/ 25400 w 27267"/>
                    <a:gd name="T111" fmla="*/ 0 h 35"/>
                    <a:gd name="T112" fmla="*/ 25855 w 27267"/>
                    <a:gd name="T113" fmla="*/ 0 h 35"/>
                    <a:gd name="T114" fmla="*/ 26311 w 27267"/>
                    <a:gd name="T115" fmla="*/ 0 h 35"/>
                    <a:gd name="T116" fmla="*/ 26766 w 27267"/>
                    <a:gd name="T117" fmla="*/ 0 h 35"/>
                    <a:gd name="T118" fmla="*/ 27221 w 27267"/>
                    <a:gd name="T119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3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0"/>
                      </a:lnTo>
                      <a:lnTo>
                        <a:pt x="364" y="0"/>
                      </a:lnTo>
                      <a:lnTo>
                        <a:pt x="409" y="0"/>
                      </a:lnTo>
                      <a:lnTo>
                        <a:pt x="455" y="8"/>
                      </a:lnTo>
                      <a:lnTo>
                        <a:pt x="500" y="8"/>
                      </a:lnTo>
                      <a:lnTo>
                        <a:pt x="546" y="8"/>
                      </a:lnTo>
                      <a:lnTo>
                        <a:pt x="591" y="0"/>
                      </a:lnTo>
                      <a:lnTo>
                        <a:pt x="637" y="0"/>
                      </a:lnTo>
                      <a:lnTo>
                        <a:pt x="682" y="0"/>
                      </a:lnTo>
                      <a:lnTo>
                        <a:pt x="728" y="0"/>
                      </a:lnTo>
                      <a:lnTo>
                        <a:pt x="773" y="8"/>
                      </a:lnTo>
                      <a:lnTo>
                        <a:pt x="819" y="0"/>
                      </a:lnTo>
                      <a:lnTo>
                        <a:pt x="864" y="0"/>
                      </a:lnTo>
                      <a:lnTo>
                        <a:pt x="910" y="8"/>
                      </a:lnTo>
                      <a:lnTo>
                        <a:pt x="955" y="0"/>
                      </a:lnTo>
                      <a:lnTo>
                        <a:pt x="1001" y="0"/>
                      </a:lnTo>
                      <a:lnTo>
                        <a:pt x="1046" y="0"/>
                      </a:lnTo>
                      <a:lnTo>
                        <a:pt x="1092" y="0"/>
                      </a:lnTo>
                      <a:lnTo>
                        <a:pt x="1137" y="0"/>
                      </a:lnTo>
                      <a:lnTo>
                        <a:pt x="1183" y="0"/>
                      </a:lnTo>
                      <a:lnTo>
                        <a:pt x="1228" y="0"/>
                      </a:lnTo>
                      <a:lnTo>
                        <a:pt x="1274" y="0"/>
                      </a:lnTo>
                      <a:lnTo>
                        <a:pt x="1319" y="0"/>
                      </a:lnTo>
                      <a:lnTo>
                        <a:pt x="1365" y="0"/>
                      </a:lnTo>
                      <a:lnTo>
                        <a:pt x="1411" y="0"/>
                      </a:lnTo>
                      <a:lnTo>
                        <a:pt x="1456" y="0"/>
                      </a:lnTo>
                      <a:lnTo>
                        <a:pt x="1502" y="8"/>
                      </a:lnTo>
                      <a:lnTo>
                        <a:pt x="1547" y="0"/>
                      </a:lnTo>
                      <a:lnTo>
                        <a:pt x="1593" y="0"/>
                      </a:lnTo>
                      <a:lnTo>
                        <a:pt x="1638" y="0"/>
                      </a:lnTo>
                      <a:lnTo>
                        <a:pt x="1684" y="0"/>
                      </a:lnTo>
                      <a:lnTo>
                        <a:pt x="1729" y="0"/>
                      </a:lnTo>
                      <a:lnTo>
                        <a:pt x="1775" y="0"/>
                      </a:lnTo>
                      <a:lnTo>
                        <a:pt x="1820" y="0"/>
                      </a:lnTo>
                      <a:lnTo>
                        <a:pt x="1866" y="0"/>
                      </a:lnTo>
                      <a:lnTo>
                        <a:pt x="1911" y="0"/>
                      </a:lnTo>
                      <a:lnTo>
                        <a:pt x="1957" y="0"/>
                      </a:lnTo>
                      <a:lnTo>
                        <a:pt x="2002" y="0"/>
                      </a:lnTo>
                      <a:lnTo>
                        <a:pt x="2048" y="0"/>
                      </a:lnTo>
                      <a:lnTo>
                        <a:pt x="2093" y="0"/>
                      </a:lnTo>
                      <a:lnTo>
                        <a:pt x="2139" y="0"/>
                      </a:lnTo>
                      <a:lnTo>
                        <a:pt x="2184" y="0"/>
                      </a:lnTo>
                      <a:lnTo>
                        <a:pt x="2230" y="0"/>
                      </a:lnTo>
                      <a:lnTo>
                        <a:pt x="2275" y="0"/>
                      </a:lnTo>
                      <a:lnTo>
                        <a:pt x="2321" y="0"/>
                      </a:lnTo>
                      <a:lnTo>
                        <a:pt x="2366" y="0"/>
                      </a:lnTo>
                      <a:lnTo>
                        <a:pt x="2412" y="0"/>
                      </a:lnTo>
                      <a:lnTo>
                        <a:pt x="2457" y="8"/>
                      </a:lnTo>
                      <a:lnTo>
                        <a:pt x="2503" y="0"/>
                      </a:lnTo>
                      <a:lnTo>
                        <a:pt x="2548" y="0"/>
                      </a:lnTo>
                      <a:lnTo>
                        <a:pt x="2594" y="0"/>
                      </a:lnTo>
                      <a:lnTo>
                        <a:pt x="2640" y="0"/>
                      </a:lnTo>
                      <a:lnTo>
                        <a:pt x="2685" y="0"/>
                      </a:lnTo>
                      <a:lnTo>
                        <a:pt x="2731" y="0"/>
                      </a:lnTo>
                      <a:lnTo>
                        <a:pt x="2776" y="0"/>
                      </a:lnTo>
                      <a:lnTo>
                        <a:pt x="2822" y="0"/>
                      </a:lnTo>
                      <a:lnTo>
                        <a:pt x="2867" y="0"/>
                      </a:lnTo>
                      <a:lnTo>
                        <a:pt x="2913" y="0"/>
                      </a:lnTo>
                      <a:lnTo>
                        <a:pt x="2958" y="0"/>
                      </a:lnTo>
                      <a:lnTo>
                        <a:pt x="3004" y="0"/>
                      </a:lnTo>
                      <a:lnTo>
                        <a:pt x="3049" y="0"/>
                      </a:lnTo>
                      <a:lnTo>
                        <a:pt x="3095" y="0"/>
                      </a:lnTo>
                      <a:lnTo>
                        <a:pt x="3140" y="0"/>
                      </a:lnTo>
                      <a:lnTo>
                        <a:pt x="3186" y="0"/>
                      </a:lnTo>
                      <a:lnTo>
                        <a:pt x="3231" y="0"/>
                      </a:lnTo>
                      <a:lnTo>
                        <a:pt x="3277" y="0"/>
                      </a:lnTo>
                      <a:lnTo>
                        <a:pt x="3322" y="0"/>
                      </a:lnTo>
                      <a:lnTo>
                        <a:pt x="3368" y="0"/>
                      </a:lnTo>
                      <a:lnTo>
                        <a:pt x="3413" y="0"/>
                      </a:lnTo>
                      <a:lnTo>
                        <a:pt x="3459" y="0"/>
                      </a:lnTo>
                      <a:lnTo>
                        <a:pt x="3504" y="0"/>
                      </a:lnTo>
                      <a:lnTo>
                        <a:pt x="3550" y="0"/>
                      </a:lnTo>
                      <a:lnTo>
                        <a:pt x="3595" y="0"/>
                      </a:lnTo>
                      <a:lnTo>
                        <a:pt x="3641" y="0"/>
                      </a:lnTo>
                      <a:lnTo>
                        <a:pt x="3687" y="0"/>
                      </a:lnTo>
                      <a:lnTo>
                        <a:pt x="3732" y="0"/>
                      </a:lnTo>
                      <a:lnTo>
                        <a:pt x="3778" y="0"/>
                      </a:lnTo>
                      <a:lnTo>
                        <a:pt x="3823" y="8"/>
                      </a:lnTo>
                      <a:lnTo>
                        <a:pt x="3869" y="0"/>
                      </a:lnTo>
                      <a:lnTo>
                        <a:pt x="3914" y="0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8"/>
                      </a:lnTo>
                      <a:lnTo>
                        <a:pt x="4278" y="8"/>
                      </a:lnTo>
                      <a:lnTo>
                        <a:pt x="4324" y="8"/>
                      </a:lnTo>
                      <a:lnTo>
                        <a:pt x="4369" y="8"/>
                      </a:lnTo>
                      <a:lnTo>
                        <a:pt x="4415" y="8"/>
                      </a:lnTo>
                      <a:lnTo>
                        <a:pt x="4460" y="0"/>
                      </a:lnTo>
                      <a:lnTo>
                        <a:pt x="4506" y="8"/>
                      </a:lnTo>
                      <a:lnTo>
                        <a:pt x="4551" y="0"/>
                      </a:lnTo>
                      <a:lnTo>
                        <a:pt x="4597" y="8"/>
                      </a:lnTo>
                      <a:lnTo>
                        <a:pt x="4642" y="0"/>
                      </a:lnTo>
                      <a:lnTo>
                        <a:pt x="4688" y="8"/>
                      </a:lnTo>
                      <a:lnTo>
                        <a:pt x="4733" y="8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0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8"/>
                      </a:lnTo>
                      <a:lnTo>
                        <a:pt x="5143" y="17"/>
                      </a:lnTo>
                      <a:lnTo>
                        <a:pt x="5189" y="26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0"/>
                      </a:lnTo>
                      <a:lnTo>
                        <a:pt x="5371" y="17"/>
                      </a:lnTo>
                      <a:lnTo>
                        <a:pt x="5416" y="35"/>
                      </a:lnTo>
                      <a:lnTo>
                        <a:pt x="5462" y="35"/>
                      </a:lnTo>
                      <a:lnTo>
                        <a:pt x="5507" y="8"/>
                      </a:lnTo>
                      <a:lnTo>
                        <a:pt x="5553" y="0"/>
                      </a:lnTo>
                      <a:lnTo>
                        <a:pt x="5598" y="8"/>
                      </a:lnTo>
                      <a:lnTo>
                        <a:pt x="5644" y="8"/>
                      </a:lnTo>
                      <a:lnTo>
                        <a:pt x="5689" y="8"/>
                      </a:lnTo>
                      <a:lnTo>
                        <a:pt x="5735" y="0"/>
                      </a:lnTo>
                      <a:lnTo>
                        <a:pt x="5780" y="0"/>
                      </a:lnTo>
                      <a:lnTo>
                        <a:pt x="5826" y="0"/>
                      </a:lnTo>
                      <a:lnTo>
                        <a:pt x="5872" y="0"/>
                      </a:lnTo>
                      <a:lnTo>
                        <a:pt x="5917" y="0"/>
                      </a:lnTo>
                      <a:lnTo>
                        <a:pt x="5963" y="0"/>
                      </a:lnTo>
                      <a:lnTo>
                        <a:pt x="6008" y="0"/>
                      </a:lnTo>
                      <a:lnTo>
                        <a:pt x="6054" y="0"/>
                      </a:lnTo>
                      <a:lnTo>
                        <a:pt x="6099" y="0"/>
                      </a:lnTo>
                      <a:lnTo>
                        <a:pt x="6145" y="0"/>
                      </a:lnTo>
                      <a:lnTo>
                        <a:pt x="6190" y="0"/>
                      </a:lnTo>
                      <a:lnTo>
                        <a:pt x="6236" y="0"/>
                      </a:lnTo>
                      <a:lnTo>
                        <a:pt x="6281" y="0"/>
                      </a:lnTo>
                      <a:lnTo>
                        <a:pt x="6327" y="8"/>
                      </a:lnTo>
                      <a:lnTo>
                        <a:pt x="6372" y="0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0"/>
                      </a:lnTo>
                      <a:lnTo>
                        <a:pt x="6554" y="0"/>
                      </a:lnTo>
                      <a:lnTo>
                        <a:pt x="6600" y="0"/>
                      </a:lnTo>
                      <a:lnTo>
                        <a:pt x="6645" y="0"/>
                      </a:lnTo>
                      <a:lnTo>
                        <a:pt x="6691" y="0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0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0"/>
                      </a:lnTo>
                      <a:lnTo>
                        <a:pt x="7010" y="0"/>
                      </a:lnTo>
                      <a:lnTo>
                        <a:pt x="7055" y="0"/>
                      </a:lnTo>
                      <a:lnTo>
                        <a:pt x="7101" y="0"/>
                      </a:lnTo>
                      <a:lnTo>
                        <a:pt x="7146" y="0"/>
                      </a:lnTo>
                      <a:lnTo>
                        <a:pt x="7192" y="0"/>
                      </a:lnTo>
                      <a:lnTo>
                        <a:pt x="7237" y="0"/>
                      </a:lnTo>
                      <a:lnTo>
                        <a:pt x="7283" y="0"/>
                      </a:lnTo>
                      <a:lnTo>
                        <a:pt x="7328" y="17"/>
                      </a:lnTo>
                      <a:lnTo>
                        <a:pt x="7374" y="8"/>
                      </a:lnTo>
                      <a:lnTo>
                        <a:pt x="7419" y="0"/>
                      </a:lnTo>
                      <a:lnTo>
                        <a:pt x="7465" y="0"/>
                      </a:lnTo>
                      <a:lnTo>
                        <a:pt x="7510" y="8"/>
                      </a:lnTo>
                      <a:lnTo>
                        <a:pt x="7556" y="17"/>
                      </a:lnTo>
                      <a:lnTo>
                        <a:pt x="7601" y="0"/>
                      </a:lnTo>
                      <a:lnTo>
                        <a:pt x="7647" y="0"/>
                      </a:lnTo>
                      <a:lnTo>
                        <a:pt x="7692" y="8"/>
                      </a:lnTo>
                      <a:lnTo>
                        <a:pt x="7738" y="0"/>
                      </a:lnTo>
                      <a:lnTo>
                        <a:pt x="7783" y="0"/>
                      </a:lnTo>
                      <a:lnTo>
                        <a:pt x="7829" y="0"/>
                      </a:lnTo>
                      <a:lnTo>
                        <a:pt x="7874" y="0"/>
                      </a:lnTo>
                      <a:lnTo>
                        <a:pt x="7920" y="8"/>
                      </a:lnTo>
                      <a:lnTo>
                        <a:pt x="7966" y="0"/>
                      </a:lnTo>
                      <a:lnTo>
                        <a:pt x="8011" y="0"/>
                      </a:lnTo>
                      <a:lnTo>
                        <a:pt x="8057" y="0"/>
                      </a:lnTo>
                      <a:lnTo>
                        <a:pt x="8102" y="0"/>
                      </a:lnTo>
                      <a:lnTo>
                        <a:pt x="8148" y="8"/>
                      </a:lnTo>
                      <a:lnTo>
                        <a:pt x="8193" y="0"/>
                      </a:lnTo>
                      <a:lnTo>
                        <a:pt x="8239" y="0"/>
                      </a:lnTo>
                      <a:lnTo>
                        <a:pt x="8284" y="8"/>
                      </a:lnTo>
                      <a:lnTo>
                        <a:pt x="8330" y="0"/>
                      </a:lnTo>
                      <a:lnTo>
                        <a:pt x="8375" y="0"/>
                      </a:lnTo>
                      <a:lnTo>
                        <a:pt x="8421" y="0"/>
                      </a:lnTo>
                      <a:lnTo>
                        <a:pt x="8466" y="0"/>
                      </a:lnTo>
                      <a:lnTo>
                        <a:pt x="8512" y="0"/>
                      </a:lnTo>
                      <a:lnTo>
                        <a:pt x="8557" y="0"/>
                      </a:lnTo>
                      <a:lnTo>
                        <a:pt x="8603" y="0"/>
                      </a:lnTo>
                      <a:lnTo>
                        <a:pt x="8648" y="0"/>
                      </a:lnTo>
                      <a:lnTo>
                        <a:pt x="8694" y="0"/>
                      </a:lnTo>
                      <a:lnTo>
                        <a:pt x="8739" y="0"/>
                      </a:lnTo>
                      <a:lnTo>
                        <a:pt x="8785" y="8"/>
                      </a:lnTo>
                      <a:lnTo>
                        <a:pt x="8830" y="8"/>
                      </a:lnTo>
                      <a:lnTo>
                        <a:pt x="8876" y="0"/>
                      </a:lnTo>
                      <a:lnTo>
                        <a:pt x="8921" y="0"/>
                      </a:lnTo>
                      <a:lnTo>
                        <a:pt x="8967" y="0"/>
                      </a:lnTo>
                      <a:lnTo>
                        <a:pt x="9012" y="0"/>
                      </a:lnTo>
                      <a:lnTo>
                        <a:pt x="9058" y="8"/>
                      </a:lnTo>
                      <a:lnTo>
                        <a:pt x="9104" y="0"/>
                      </a:lnTo>
                      <a:lnTo>
                        <a:pt x="9149" y="0"/>
                      </a:lnTo>
                      <a:lnTo>
                        <a:pt x="9195" y="0"/>
                      </a:lnTo>
                      <a:lnTo>
                        <a:pt x="9240" y="8"/>
                      </a:lnTo>
                      <a:lnTo>
                        <a:pt x="9286" y="0"/>
                      </a:lnTo>
                      <a:lnTo>
                        <a:pt x="9331" y="0"/>
                      </a:lnTo>
                      <a:lnTo>
                        <a:pt x="9377" y="8"/>
                      </a:lnTo>
                      <a:lnTo>
                        <a:pt x="9422" y="17"/>
                      </a:lnTo>
                      <a:lnTo>
                        <a:pt x="9468" y="8"/>
                      </a:lnTo>
                      <a:lnTo>
                        <a:pt x="9513" y="0"/>
                      </a:lnTo>
                      <a:lnTo>
                        <a:pt x="9559" y="8"/>
                      </a:lnTo>
                      <a:lnTo>
                        <a:pt x="9604" y="17"/>
                      </a:lnTo>
                      <a:lnTo>
                        <a:pt x="9650" y="0"/>
                      </a:lnTo>
                      <a:lnTo>
                        <a:pt x="9695" y="8"/>
                      </a:lnTo>
                      <a:lnTo>
                        <a:pt x="9741" y="8"/>
                      </a:lnTo>
                      <a:lnTo>
                        <a:pt x="9786" y="0"/>
                      </a:lnTo>
                      <a:lnTo>
                        <a:pt x="9832" y="8"/>
                      </a:lnTo>
                      <a:lnTo>
                        <a:pt x="9877" y="0"/>
                      </a:lnTo>
                      <a:lnTo>
                        <a:pt x="9923" y="8"/>
                      </a:lnTo>
                      <a:lnTo>
                        <a:pt x="9968" y="0"/>
                      </a:lnTo>
                      <a:lnTo>
                        <a:pt x="10014" y="0"/>
                      </a:lnTo>
                      <a:lnTo>
                        <a:pt x="10059" y="0"/>
                      </a:lnTo>
                      <a:lnTo>
                        <a:pt x="10105" y="8"/>
                      </a:lnTo>
                      <a:lnTo>
                        <a:pt x="10151" y="17"/>
                      </a:lnTo>
                      <a:lnTo>
                        <a:pt x="10196" y="8"/>
                      </a:lnTo>
                      <a:lnTo>
                        <a:pt x="10242" y="0"/>
                      </a:lnTo>
                      <a:lnTo>
                        <a:pt x="10287" y="0"/>
                      </a:lnTo>
                      <a:lnTo>
                        <a:pt x="10333" y="0"/>
                      </a:lnTo>
                      <a:lnTo>
                        <a:pt x="10378" y="0"/>
                      </a:lnTo>
                      <a:lnTo>
                        <a:pt x="10424" y="26"/>
                      </a:lnTo>
                      <a:lnTo>
                        <a:pt x="10469" y="0"/>
                      </a:lnTo>
                      <a:lnTo>
                        <a:pt x="10515" y="35"/>
                      </a:lnTo>
                      <a:lnTo>
                        <a:pt x="10560" y="8"/>
                      </a:lnTo>
                      <a:lnTo>
                        <a:pt x="10606" y="0"/>
                      </a:lnTo>
                      <a:lnTo>
                        <a:pt x="10651" y="0"/>
                      </a:lnTo>
                      <a:lnTo>
                        <a:pt x="10697" y="0"/>
                      </a:lnTo>
                      <a:lnTo>
                        <a:pt x="10742" y="8"/>
                      </a:lnTo>
                      <a:lnTo>
                        <a:pt x="10788" y="0"/>
                      </a:lnTo>
                      <a:lnTo>
                        <a:pt x="10833" y="0"/>
                      </a:lnTo>
                      <a:lnTo>
                        <a:pt x="10879" y="0"/>
                      </a:lnTo>
                      <a:lnTo>
                        <a:pt x="10924" y="8"/>
                      </a:lnTo>
                      <a:lnTo>
                        <a:pt x="10970" y="0"/>
                      </a:lnTo>
                      <a:lnTo>
                        <a:pt x="11015" y="8"/>
                      </a:lnTo>
                      <a:lnTo>
                        <a:pt x="11061" y="8"/>
                      </a:lnTo>
                      <a:lnTo>
                        <a:pt x="11106" y="8"/>
                      </a:lnTo>
                      <a:lnTo>
                        <a:pt x="11152" y="0"/>
                      </a:lnTo>
                      <a:lnTo>
                        <a:pt x="11198" y="8"/>
                      </a:lnTo>
                      <a:lnTo>
                        <a:pt x="11243" y="17"/>
                      </a:lnTo>
                      <a:lnTo>
                        <a:pt x="11289" y="0"/>
                      </a:lnTo>
                      <a:lnTo>
                        <a:pt x="11334" y="0"/>
                      </a:lnTo>
                      <a:lnTo>
                        <a:pt x="11380" y="0"/>
                      </a:lnTo>
                      <a:lnTo>
                        <a:pt x="11425" y="0"/>
                      </a:lnTo>
                      <a:lnTo>
                        <a:pt x="11471" y="0"/>
                      </a:lnTo>
                      <a:lnTo>
                        <a:pt x="11516" y="0"/>
                      </a:lnTo>
                      <a:lnTo>
                        <a:pt x="11562" y="0"/>
                      </a:lnTo>
                      <a:lnTo>
                        <a:pt x="11607" y="0"/>
                      </a:lnTo>
                      <a:lnTo>
                        <a:pt x="11653" y="0"/>
                      </a:lnTo>
                      <a:lnTo>
                        <a:pt x="11698" y="8"/>
                      </a:lnTo>
                      <a:lnTo>
                        <a:pt x="11744" y="0"/>
                      </a:lnTo>
                      <a:lnTo>
                        <a:pt x="11789" y="0"/>
                      </a:lnTo>
                      <a:lnTo>
                        <a:pt x="11835" y="0"/>
                      </a:lnTo>
                      <a:lnTo>
                        <a:pt x="11880" y="0"/>
                      </a:lnTo>
                      <a:lnTo>
                        <a:pt x="11926" y="0"/>
                      </a:lnTo>
                      <a:lnTo>
                        <a:pt x="11971" y="0"/>
                      </a:lnTo>
                      <a:lnTo>
                        <a:pt x="12017" y="0"/>
                      </a:lnTo>
                      <a:lnTo>
                        <a:pt x="12062" y="0"/>
                      </a:lnTo>
                      <a:lnTo>
                        <a:pt x="12108" y="0"/>
                      </a:lnTo>
                      <a:lnTo>
                        <a:pt x="12153" y="0"/>
                      </a:lnTo>
                      <a:lnTo>
                        <a:pt x="12199" y="0"/>
                      </a:lnTo>
                      <a:lnTo>
                        <a:pt x="12244" y="0"/>
                      </a:lnTo>
                      <a:lnTo>
                        <a:pt x="12290" y="0"/>
                      </a:lnTo>
                      <a:lnTo>
                        <a:pt x="12336" y="0"/>
                      </a:lnTo>
                      <a:lnTo>
                        <a:pt x="12381" y="0"/>
                      </a:lnTo>
                      <a:lnTo>
                        <a:pt x="12427" y="0"/>
                      </a:lnTo>
                      <a:lnTo>
                        <a:pt x="12472" y="0"/>
                      </a:lnTo>
                      <a:lnTo>
                        <a:pt x="12518" y="8"/>
                      </a:lnTo>
                      <a:lnTo>
                        <a:pt x="12563" y="0"/>
                      </a:lnTo>
                      <a:lnTo>
                        <a:pt x="12609" y="8"/>
                      </a:lnTo>
                      <a:lnTo>
                        <a:pt x="12654" y="8"/>
                      </a:lnTo>
                      <a:lnTo>
                        <a:pt x="12700" y="8"/>
                      </a:lnTo>
                      <a:lnTo>
                        <a:pt x="12745" y="0"/>
                      </a:lnTo>
                      <a:lnTo>
                        <a:pt x="12791" y="0"/>
                      </a:lnTo>
                      <a:lnTo>
                        <a:pt x="12836" y="0"/>
                      </a:lnTo>
                      <a:lnTo>
                        <a:pt x="12882" y="0"/>
                      </a:lnTo>
                      <a:lnTo>
                        <a:pt x="12927" y="0"/>
                      </a:lnTo>
                      <a:lnTo>
                        <a:pt x="12973" y="0"/>
                      </a:lnTo>
                      <a:lnTo>
                        <a:pt x="13018" y="0"/>
                      </a:lnTo>
                      <a:lnTo>
                        <a:pt x="13064" y="0"/>
                      </a:lnTo>
                      <a:lnTo>
                        <a:pt x="13109" y="0"/>
                      </a:lnTo>
                      <a:lnTo>
                        <a:pt x="13155" y="0"/>
                      </a:lnTo>
                      <a:lnTo>
                        <a:pt x="13200" y="0"/>
                      </a:lnTo>
                      <a:lnTo>
                        <a:pt x="13246" y="8"/>
                      </a:lnTo>
                      <a:lnTo>
                        <a:pt x="13291" y="0"/>
                      </a:lnTo>
                      <a:lnTo>
                        <a:pt x="13337" y="0"/>
                      </a:lnTo>
                      <a:lnTo>
                        <a:pt x="13383" y="0"/>
                      </a:lnTo>
                      <a:lnTo>
                        <a:pt x="13428" y="0"/>
                      </a:lnTo>
                      <a:lnTo>
                        <a:pt x="13474" y="0"/>
                      </a:lnTo>
                      <a:lnTo>
                        <a:pt x="13519" y="0"/>
                      </a:lnTo>
                      <a:lnTo>
                        <a:pt x="13565" y="0"/>
                      </a:lnTo>
                      <a:lnTo>
                        <a:pt x="13610" y="8"/>
                      </a:lnTo>
                      <a:lnTo>
                        <a:pt x="13656" y="0"/>
                      </a:lnTo>
                      <a:lnTo>
                        <a:pt x="13701" y="0"/>
                      </a:lnTo>
                      <a:lnTo>
                        <a:pt x="13747" y="0"/>
                      </a:lnTo>
                      <a:lnTo>
                        <a:pt x="13792" y="0"/>
                      </a:lnTo>
                      <a:lnTo>
                        <a:pt x="13838" y="0"/>
                      </a:lnTo>
                      <a:lnTo>
                        <a:pt x="13883" y="0"/>
                      </a:lnTo>
                      <a:lnTo>
                        <a:pt x="13929" y="0"/>
                      </a:lnTo>
                      <a:lnTo>
                        <a:pt x="13974" y="0"/>
                      </a:lnTo>
                      <a:lnTo>
                        <a:pt x="14020" y="0"/>
                      </a:lnTo>
                      <a:lnTo>
                        <a:pt x="14065" y="0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0"/>
                      </a:lnTo>
                      <a:lnTo>
                        <a:pt x="14247" y="8"/>
                      </a:lnTo>
                      <a:lnTo>
                        <a:pt x="14293" y="0"/>
                      </a:lnTo>
                      <a:lnTo>
                        <a:pt x="14338" y="0"/>
                      </a:lnTo>
                      <a:lnTo>
                        <a:pt x="14384" y="0"/>
                      </a:lnTo>
                      <a:lnTo>
                        <a:pt x="14430" y="0"/>
                      </a:lnTo>
                      <a:lnTo>
                        <a:pt x="14475" y="0"/>
                      </a:lnTo>
                      <a:lnTo>
                        <a:pt x="14521" y="0"/>
                      </a:lnTo>
                      <a:lnTo>
                        <a:pt x="14566" y="0"/>
                      </a:lnTo>
                      <a:lnTo>
                        <a:pt x="14612" y="0"/>
                      </a:lnTo>
                      <a:lnTo>
                        <a:pt x="14657" y="0"/>
                      </a:lnTo>
                      <a:lnTo>
                        <a:pt x="14703" y="0"/>
                      </a:lnTo>
                      <a:lnTo>
                        <a:pt x="14748" y="0"/>
                      </a:lnTo>
                      <a:lnTo>
                        <a:pt x="14794" y="0"/>
                      </a:lnTo>
                      <a:lnTo>
                        <a:pt x="14839" y="0"/>
                      </a:lnTo>
                      <a:lnTo>
                        <a:pt x="14885" y="0"/>
                      </a:lnTo>
                      <a:lnTo>
                        <a:pt x="14930" y="0"/>
                      </a:lnTo>
                      <a:lnTo>
                        <a:pt x="14976" y="0"/>
                      </a:lnTo>
                      <a:lnTo>
                        <a:pt x="15021" y="0"/>
                      </a:lnTo>
                      <a:lnTo>
                        <a:pt x="15067" y="0"/>
                      </a:lnTo>
                      <a:lnTo>
                        <a:pt x="15112" y="0"/>
                      </a:lnTo>
                      <a:lnTo>
                        <a:pt x="15158" y="8"/>
                      </a:lnTo>
                      <a:lnTo>
                        <a:pt x="15203" y="0"/>
                      </a:lnTo>
                      <a:lnTo>
                        <a:pt x="15249" y="0"/>
                      </a:lnTo>
                      <a:lnTo>
                        <a:pt x="15294" y="0"/>
                      </a:lnTo>
                      <a:lnTo>
                        <a:pt x="15340" y="8"/>
                      </a:lnTo>
                      <a:lnTo>
                        <a:pt x="15385" y="0"/>
                      </a:lnTo>
                      <a:lnTo>
                        <a:pt x="15431" y="0"/>
                      </a:lnTo>
                      <a:lnTo>
                        <a:pt x="15477" y="0"/>
                      </a:lnTo>
                      <a:lnTo>
                        <a:pt x="15522" y="0"/>
                      </a:lnTo>
                      <a:lnTo>
                        <a:pt x="15568" y="0"/>
                      </a:lnTo>
                      <a:lnTo>
                        <a:pt x="15613" y="0"/>
                      </a:lnTo>
                      <a:lnTo>
                        <a:pt x="15659" y="0"/>
                      </a:lnTo>
                      <a:lnTo>
                        <a:pt x="15704" y="0"/>
                      </a:lnTo>
                      <a:lnTo>
                        <a:pt x="15750" y="0"/>
                      </a:lnTo>
                      <a:lnTo>
                        <a:pt x="15795" y="0"/>
                      </a:lnTo>
                      <a:lnTo>
                        <a:pt x="15841" y="0"/>
                      </a:lnTo>
                      <a:lnTo>
                        <a:pt x="15886" y="0"/>
                      </a:lnTo>
                      <a:lnTo>
                        <a:pt x="15932" y="0"/>
                      </a:lnTo>
                      <a:lnTo>
                        <a:pt x="15977" y="0"/>
                      </a:lnTo>
                      <a:lnTo>
                        <a:pt x="16023" y="0"/>
                      </a:lnTo>
                      <a:lnTo>
                        <a:pt x="16068" y="0"/>
                      </a:lnTo>
                      <a:lnTo>
                        <a:pt x="16114" y="0"/>
                      </a:lnTo>
                      <a:lnTo>
                        <a:pt x="16159" y="0"/>
                      </a:lnTo>
                      <a:lnTo>
                        <a:pt x="16205" y="0"/>
                      </a:lnTo>
                      <a:lnTo>
                        <a:pt x="16250" y="0"/>
                      </a:lnTo>
                      <a:lnTo>
                        <a:pt x="16296" y="0"/>
                      </a:lnTo>
                      <a:lnTo>
                        <a:pt x="16341" y="0"/>
                      </a:lnTo>
                      <a:lnTo>
                        <a:pt x="16387" y="0"/>
                      </a:lnTo>
                      <a:lnTo>
                        <a:pt x="16432" y="0"/>
                      </a:lnTo>
                      <a:lnTo>
                        <a:pt x="16478" y="0"/>
                      </a:lnTo>
                      <a:lnTo>
                        <a:pt x="16523" y="0"/>
                      </a:lnTo>
                      <a:lnTo>
                        <a:pt x="16569" y="0"/>
                      </a:lnTo>
                      <a:lnTo>
                        <a:pt x="16615" y="0"/>
                      </a:lnTo>
                      <a:lnTo>
                        <a:pt x="16660" y="0"/>
                      </a:lnTo>
                      <a:lnTo>
                        <a:pt x="16706" y="8"/>
                      </a:lnTo>
                      <a:lnTo>
                        <a:pt x="16751" y="0"/>
                      </a:lnTo>
                      <a:lnTo>
                        <a:pt x="16797" y="0"/>
                      </a:lnTo>
                      <a:lnTo>
                        <a:pt x="16842" y="0"/>
                      </a:lnTo>
                      <a:lnTo>
                        <a:pt x="16888" y="0"/>
                      </a:lnTo>
                      <a:lnTo>
                        <a:pt x="16933" y="0"/>
                      </a:lnTo>
                      <a:lnTo>
                        <a:pt x="16979" y="0"/>
                      </a:lnTo>
                      <a:lnTo>
                        <a:pt x="17024" y="0"/>
                      </a:lnTo>
                      <a:lnTo>
                        <a:pt x="17070" y="0"/>
                      </a:lnTo>
                      <a:lnTo>
                        <a:pt x="17115" y="0"/>
                      </a:lnTo>
                      <a:lnTo>
                        <a:pt x="17161" y="0"/>
                      </a:lnTo>
                      <a:lnTo>
                        <a:pt x="17206" y="0"/>
                      </a:lnTo>
                      <a:lnTo>
                        <a:pt x="17252" y="0"/>
                      </a:lnTo>
                      <a:lnTo>
                        <a:pt x="17297" y="0"/>
                      </a:lnTo>
                      <a:lnTo>
                        <a:pt x="17343" y="0"/>
                      </a:lnTo>
                      <a:lnTo>
                        <a:pt x="17388" y="0"/>
                      </a:lnTo>
                      <a:lnTo>
                        <a:pt x="17434" y="0"/>
                      </a:lnTo>
                      <a:lnTo>
                        <a:pt x="17479" y="0"/>
                      </a:lnTo>
                      <a:lnTo>
                        <a:pt x="17525" y="0"/>
                      </a:lnTo>
                      <a:lnTo>
                        <a:pt x="17570" y="0"/>
                      </a:lnTo>
                      <a:lnTo>
                        <a:pt x="17616" y="8"/>
                      </a:lnTo>
                      <a:lnTo>
                        <a:pt x="17662" y="0"/>
                      </a:lnTo>
                      <a:lnTo>
                        <a:pt x="17707" y="0"/>
                      </a:lnTo>
                      <a:lnTo>
                        <a:pt x="17753" y="0"/>
                      </a:lnTo>
                      <a:lnTo>
                        <a:pt x="17798" y="0"/>
                      </a:lnTo>
                      <a:lnTo>
                        <a:pt x="17844" y="0"/>
                      </a:lnTo>
                      <a:lnTo>
                        <a:pt x="17889" y="0"/>
                      </a:lnTo>
                      <a:lnTo>
                        <a:pt x="17935" y="0"/>
                      </a:lnTo>
                      <a:lnTo>
                        <a:pt x="17980" y="8"/>
                      </a:lnTo>
                      <a:lnTo>
                        <a:pt x="18026" y="0"/>
                      </a:lnTo>
                      <a:lnTo>
                        <a:pt x="18071" y="0"/>
                      </a:lnTo>
                      <a:lnTo>
                        <a:pt x="18117" y="0"/>
                      </a:lnTo>
                      <a:lnTo>
                        <a:pt x="18162" y="0"/>
                      </a:lnTo>
                      <a:lnTo>
                        <a:pt x="18208" y="0"/>
                      </a:lnTo>
                      <a:lnTo>
                        <a:pt x="18253" y="8"/>
                      </a:lnTo>
                      <a:lnTo>
                        <a:pt x="18299" y="0"/>
                      </a:lnTo>
                      <a:lnTo>
                        <a:pt x="18344" y="0"/>
                      </a:lnTo>
                      <a:lnTo>
                        <a:pt x="18390" y="0"/>
                      </a:lnTo>
                      <a:lnTo>
                        <a:pt x="18435" y="0"/>
                      </a:lnTo>
                      <a:lnTo>
                        <a:pt x="18481" y="0"/>
                      </a:lnTo>
                      <a:lnTo>
                        <a:pt x="18526" y="0"/>
                      </a:lnTo>
                      <a:lnTo>
                        <a:pt x="18572" y="0"/>
                      </a:lnTo>
                      <a:lnTo>
                        <a:pt x="18617" y="0"/>
                      </a:lnTo>
                      <a:lnTo>
                        <a:pt x="18663" y="0"/>
                      </a:lnTo>
                      <a:lnTo>
                        <a:pt x="18709" y="0"/>
                      </a:lnTo>
                      <a:lnTo>
                        <a:pt x="18754" y="0"/>
                      </a:lnTo>
                      <a:lnTo>
                        <a:pt x="18800" y="0"/>
                      </a:lnTo>
                      <a:lnTo>
                        <a:pt x="18845" y="0"/>
                      </a:lnTo>
                      <a:lnTo>
                        <a:pt x="18891" y="0"/>
                      </a:lnTo>
                      <a:lnTo>
                        <a:pt x="18936" y="0"/>
                      </a:lnTo>
                      <a:lnTo>
                        <a:pt x="18982" y="0"/>
                      </a:lnTo>
                      <a:lnTo>
                        <a:pt x="19027" y="0"/>
                      </a:lnTo>
                      <a:lnTo>
                        <a:pt x="19073" y="0"/>
                      </a:lnTo>
                      <a:lnTo>
                        <a:pt x="19118" y="0"/>
                      </a:lnTo>
                      <a:lnTo>
                        <a:pt x="19164" y="0"/>
                      </a:lnTo>
                      <a:lnTo>
                        <a:pt x="19209" y="0"/>
                      </a:lnTo>
                      <a:lnTo>
                        <a:pt x="19255" y="0"/>
                      </a:lnTo>
                      <a:lnTo>
                        <a:pt x="19300" y="0"/>
                      </a:lnTo>
                      <a:lnTo>
                        <a:pt x="19346" y="0"/>
                      </a:lnTo>
                      <a:lnTo>
                        <a:pt x="19391" y="0"/>
                      </a:lnTo>
                      <a:lnTo>
                        <a:pt x="19437" y="0"/>
                      </a:lnTo>
                      <a:lnTo>
                        <a:pt x="19482" y="0"/>
                      </a:lnTo>
                      <a:lnTo>
                        <a:pt x="19528" y="0"/>
                      </a:lnTo>
                      <a:lnTo>
                        <a:pt x="19573" y="0"/>
                      </a:lnTo>
                      <a:lnTo>
                        <a:pt x="19619" y="0"/>
                      </a:lnTo>
                      <a:lnTo>
                        <a:pt x="19664" y="0"/>
                      </a:lnTo>
                      <a:lnTo>
                        <a:pt x="19710" y="0"/>
                      </a:lnTo>
                      <a:lnTo>
                        <a:pt x="19755" y="0"/>
                      </a:lnTo>
                      <a:lnTo>
                        <a:pt x="19801" y="0"/>
                      </a:lnTo>
                      <a:lnTo>
                        <a:pt x="19847" y="0"/>
                      </a:lnTo>
                      <a:lnTo>
                        <a:pt x="19892" y="0"/>
                      </a:lnTo>
                      <a:lnTo>
                        <a:pt x="19938" y="0"/>
                      </a:lnTo>
                      <a:lnTo>
                        <a:pt x="19983" y="0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0"/>
                      </a:lnTo>
                      <a:lnTo>
                        <a:pt x="20211" y="0"/>
                      </a:lnTo>
                      <a:lnTo>
                        <a:pt x="20256" y="0"/>
                      </a:lnTo>
                      <a:lnTo>
                        <a:pt x="20302" y="0"/>
                      </a:lnTo>
                      <a:lnTo>
                        <a:pt x="20347" y="0"/>
                      </a:lnTo>
                      <a:lnTo>
                        <a:pt x="20393" y="8"/>
                      </a:lnTo>
                      <a:lnTo>
                        <a:pt x="20438" y="0"/>
                      </a:lnTo>
                      <a:lnTo>
                        <a:pt x="20484" y="0"/>
                      </a:lnTo>
                      <a:lnTo>
                        <a:pt x="20529" y="0"/>
                      </a:lnTo>
                      <a:lnTo>
                        <a:pt x="20575" y="0"/>
                      </a:lnTo>
                      <a:lnTo>
                        <a:pt x="20620" y="0"/>
                      </a:lnTo>
                      <a:lnTo>
                        <a:pt x="20666" y="0"/>
                      </a:lnTo>
                      <a:lnTo>
                        <a:pt x="20711" y="0"/>
                      </a:lnTo>
                      <a:lnTo>
                        <a:pt x="20757" y="0"/>
                      </a:lnTo>
                      <a:lnTo>
                        <a:pt x="20802" y="8"/>
                      </a:lnTo>
                      <a:lnTo>
                        <a:pt x="20848" y="0"/>
                      </a:lnTo>
                      <a:lnTo>
                        <a:pt x="20894" y="0"/>
                      </a:lnTo>
                      <a:lnTo>
                        <a:pt x="20939" y="0"/>
                      </a:lnTo>
                      <a:lnTo>
                        <a:pt x="20985" y="0"/>
                      </a:lnTo>
                      <a:lnTo>
                        <a:pt x="21030" y="0"/>
                      </a:lnTo>
                      <a:lnTo>
                        <a:pt x="21076" y="0"/>
                      </a:lnTo>
                      <a:lnTo>
                        <a:pt x="21121" y="0"/>
                      </a:lnTo>
                      <a:lnTo>
                        <a:pt x="21167" y="0"/>
                      </a:lnTo>
                      <a:lnTo>
                        <a:pt x="21212" y="0"/>
                      </a:lnTo>
                      <a:lnTo>
                        <a:pt x="21258" y="0"/>
                      </a:lnTo>
                      <a:lnTo>
                        <a:pt x="21303" y="0"/>
                      </a:lnTo>
                      <a:lnTo>
                        <a:pt x="21349" y="0"/>
                      </a:lnTo>
                      <a:lnTo>
                        <a:pt x="21394" y="0"/>
                      </a:lnTo>
                      <a:lnTo>
                        <a:pt x="21440" y="0"/>
                      </a:lnTo>
                      <a:lnTo>
                        <a:pt x="21485" y="0"/>
                      </a:lnTo>
                      <a:lnTo>
                        <a:pt x="21531" y="0"/>
                      </a:lnTo>
                      <a:lnTo>
                        <a:pt x="21576" y="0"/>
                      </a:lnTo>
                      <a:lnTo>
                        <a:pt x="21622" y="0"/>
                      </a:lnTo>
                      <a:lnTo>
                        <a:pt x="21667" y="0"/>
                      </a:lnTo>
                      <a:lnTo>
                        <a:pt x="21713" y="0"/>
                      </a:lnTo>
                      <a:lnTo>
                        <a:pt x="21758" y="0"/>
                      </a:lnTo>
                      <a:lnTo>
                        <a:pt x="21804" y="0"/>
                      </a:lnTo>
                      <a:lnTo>
                        <a:pt x="21849" y="0"/>
                      </a:lnTo>
                      <a:lnTo>
                        <a:pt x="21895" y="0"/>
                      </a:lnTo>
                      <a:lnTo>
                        <a:pt x="21941" y="0"/>
                      </a:lnTo>
                      <a:lnTo>
                        <a:pt x="21986" y="0"/>
                      </a:lnTo>
                      <a:lnTo>
                        <a:pt x="22032" y="0"/>
                      </a:lnTo>
                      <a:lnTo>
                        <a:pt x="22077" y="0"/>
                      </a:lnTo>
                      <a:lnTo>
                        <a:pt x="22123" y="0"/>
                      </a:lnTo>
                      <a:lnTo>
                        <a:pt x="22168" y="0"/>
                      </a:lnTo>
                      <a:lnTo>
                        <a:pt x="22214" y="0"/>
                      </a:lnTo>
                      <a:lnTo>
                        <a:pt x="22259" y="0"/>
                      </a:lnTo>
                      <a:lnTo>
                        <a:pt x="22305" y="0"/>
                      </a:lnTo>
                      <a:lnTo>
                        <a:pt x="22350" y="0"/>
                      </a:lnTo>
                      <a:lnTo>
                        <a:pt x="22396" y="0"/>
                      </a:lnTo>
                      <a:lnTo>
                        <a:pt x="22441" y="0"/>
                      </a:lnTo>
                      <a:lnTo>
                        <a:pt x="22487" y="0"/>
                      </a:lnTo>
                      <a:lnTo>
                        <a:pt x="22532" y="0"/>
                      </a:lnTo>
                      <a:lnTo>
                        <a:pt x="22578" y="0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0"/>
                      </a:lnTo>
                      <a:lnTo>
                        <a:pt x="22805" y="0"/>
                      </a:lnTo>
                      <a:lnTo>
                        <a:pt x="22851" y="0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0"/>
                      </a:lnTo>
                      <a:lnTo>
                        <a:pt x="23079" y="0"/>
                      </a:lnTo>
                      <a:lnTo>
                        <a:pt x="23124" y="0"/>
                      </a:lnTo>
                      <a:lnTo>
                        <a:pt x="23170" y="8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0"/>
                      </a:lnTo>
                      <a:lnTo>
                        <a:pt x="23352" y="0"/>
                      </a:lnTo>
                      <a:lnTo>
                        <a:pt x="23397" y="0"/>
                      </a:lnTo>
                      <a:lnTo>
                        <a:pt x="23443" y="0"/>
                      </a:lnTo>
                      <a:lnTo>
                        <a:pt x="23488" y="0"/>
                      </a:lnTo>
                      <a:lnTo>
                        <a:pt x="23534" y="0"/>
                      </a:lnTo>
                      <a:lnTo>
                        <a:pt x="23579" y="0"/>
                      </a:lnTo>
                      <a:lnTo>
                        <a:pt x="23625" y="0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0"/>
                      </a:lnTo>
                      <a:lnTo>
                        <a:pt x="23898" y="0"/>
                      </a:lnTo>
                      <a:lnTo>
                        <a:pt x="23943" y="0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0"/>
                      </a:lnTo>
                      <a:lnTo>
                        <a:pt x="24126" y="0"/>
                      </a:lnTo>
                      <a:lnTo>
                        <a:pt x="24171" y="0"/>
                      </a:lnTo>
                      <a:lnTo>
                        <a:pt x="24217" y="0"/>
                      </a:lnTo>
                      <a:lnTo>
                        <a:pt x="24262" y="8"/>
                      </a:lnTo>
                      <a:lnTo>
                        <a:pt x="24308" y="0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0"/>
                      </a:lnTo>
                      <a:lnTo>
                        <a:pt x="24581" y="0"/>
                      </a:lnTo>
                      <a:lnTo>
                        <a:pt x="24626" y="0"/>
                      </a:lnTo>
                      <a:lnTo>
                        <a:pt x="24672" y="0"/>
                      </a:lnTo>
                      <a:lnTo>
                        <a:pt x="24717" y="0"/>
                      </a:lnTo>
                      <a:lnTo>
                        <a:pt x="24763" y="0"/>
                      </a:lnTo>
                      <a:lnTo>
                        <a:pt x="24808" y="0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8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0"/>
                      </a:lnTo>
                      <a:lnTo>
                        <a:pt x="25264" y="0"/>
                      </a:lnTo>
                      <a:lnTo>
                        <a:pt x="25309" y="0"/>
                      </a:lnTo>
                      <a:lnTo>
                        <a:pt x="25355" y="0"/>
                      </a:lnTo>
                      <a:lnTo>
                        <a:pt x="25400" y="0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0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0"/>
                      </a:lnTo>
                      <a:lnTo>
                        <a:pt x="25764" y="0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0"/>
                      </a:lnTo>
                      <a:lnTo>
                        <a:pt x="26402" y="0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8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8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0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Freeform 187"/>
                <p:cNvSpPr>
                  <a:spLocks/>
                </p:cNvSpPr>
                <p:nvPr/>
              </p:nvSpPr>
              <p:spPr bwMode="auto">
                <a:xfrm flipV="1">
                  <a:off x="1347788" y="5978526"/>
                  <a:ext cx="6567488" cy="165100"/>
                </a:xfrm>
                <a:custGeom>
                  <a:avLst/>
                  <a:gdLst>
                    <a:gd name="T0" fmla="*/ 364 w 27267"/>
                    <a:gd name="T1" fmla="*/ 17 h 910"/>
                    <a:gd name="T2" fmla="*/ 819 w 27267"/>
                    <a:gd name="T3" fmla="*/ 0 h 910"/>
                    <a:gd name="T4" fmla="*/ 1274 w 27267"/>
                    <a:gd name="T5" fmla="*/ 0 h 910"/>
                    <a:gd name="T6" fmla="*/ 1729 w 27267"/>
                    <a:gd name="T7" fmla="*/ 0 h 910"/>
                    <a:gd name="T8" fmla="*/ 2184 w 27267"/>
                    <a:gd name="T9" fmla="*/ 0 h 910"/>
                    <a:gd name="T10" fmla="*/ 2640 w 27267"/>
                    <a:gd name="T11" fmla="*/ 0 h 910"/>
                    <a:gd name="T12" fmla="*/ 3095 w 27267"/>
                    <a:gd name="T13" fmla="*/ 0 h 910"/>
                    <a:gd name="T14" fmla="*/ 3550 w 27267"/>
                    <a:gd name="T15" fmla="*/ 0 h 910"/>
                    <a:gd name="T16" fmla="*/ 4005 w 27267"/>
                    <a:gd name="T17" fmla="*/ 0 h 910"/>
                    <a:gd name="T18" fmla="*/ 4460 w 27267"/>
                    <a:gd name="T19" fmla="*/ 97 h 910"/>
                    <a:gd name="T20" fmla="*/ 4916 w 27267"/>
                    <a:gd name="T21" fmla="*/ 185 h 910"/>
                    <a:gd name="T22" fmla="*/ 5371 w 27267"/>
                    <a:gd name="T23" fmla="*/ 0 h 910"/>
                    <a:gd name="T24" fmla="*/ 5826 w 27267"/>
                    <a:gd name="T25" fmla="*/ 8 h 910"/>
                    <a:gd name="T26" fmla="*/ 6281 w 27267"/>
                    <a:gd name="T27" fmla="*/ 0 h 910"/>
                    <a:gd name="T28" fmla="*/ 6736 w 27267"/>
                    <a:gd name="T29" fmla="*/ 0 h 910"/>
                    <a:gd name="T30" fmla="*/ 7192 w 27267"/>
                    <a:gd name="T31" fmla="*/ 0 h 910"/>
                    <a:gd name="T32" fmla="*/ 7647 w 27267"/>
                    <a:gd name="T33" fmla="*/ 0 h 910"/>
                    <a:gd name="T34" fmla="*/ 8102 w 27267"/>
                    <a:gd name="T35" fmla="*/ 0 h 910"/>
                    <a:gd name="T36" fmla="*/ 8557 w 27267"/>
                    <a:gd name="T37" fmla="*/ 8 h 910"/>
                    <a:gd name="T38" fmla="*/ 9012 w 27267"/>
                    <a:gd name="T39" fmla="*/ 0 h 910"/>
                    <a:gd name="T40" fmla="*/ 9468 w 27267"/>
                    <a:gd name="T41" fmla="*/ 0 h 910"/>
                    <a:gd name="T42" fmla="*/ 9923 w 27267"/>
                    <a:gd name="T43" fmla="*/ 17 h 910"/>
                    <a:gd name="T44" fmla="*/ 10378 w 27267"/>
                    <a:gd name="T45" fmla="*/ 8 h 910"/>
                    <a:gd name="T46" fmla="*/ 10833 w 27267"/>
                    <a:gd name="T47" fmla="*/ 0 h 910"/>
                    <a:gd name="T48" fmla="*/ 11289 w 27267"/>
                    <a:gd name="T49" fmla="*/ 17 h 910"/>
                    <a:gd name="T50" fmla="*/ 11744 w 27267"/>
                    <a:gd name="T51" fmla="*/ 8 h 910"/>
                    <a:gd name="T52" fmla="*/ 12199 w 27267"/>
                    <a:gd name="T53" fmla="*/ 0 h 910"/>
                    <a:gd name="T54" fmla="*/ 12654 w 27267"/>
                    <a:gd name="T55" fmla="*/ 0 h 910"/>
                    <a:gd name="T56" fmla="*/ 13109 w 27267"/>
                    <a:gd name="T57" fmla="*/ 8 h 910"/>
                    <a:gd name="T58" fmla="*/ 13565 w 27267"/>
                    <a:gd name="T59" fmla="*/ 0 h 910"/>
                    <a:gd name="T60" fmla="*/ 14020 w 27267"/>
                    <a:gd name="T61" fmla="*/ 0 h 910"/>
                    <a:gd name="T62" fmla="*/ 14475 w 27267"/>
                    <a:gd name="T63" fmla="*/ 8 h 910"/>
                    <a:gd name="T64" fmla="*/ 14930 w 27267"/>
                    <a:gd name="T65" fmla="*/ 0 h 910"/>
                    <a:gd name="T66" fmla="*/ 15385 w 27267"/>
                    <a:gd name="T67" fmla="*/ 0 h 910"/>
                    <a:gd name="T68" fmla="*/ 15841 w 27267"/>
                    <a:gd name="T69" fmla="*/ 0 h 910"/>
                    <a:gd name="T70" fmla="*/ 16296 w 27267"/>
                    <a:gd name="T71" fmla="*/ 0 h 910"/>
                    <a:gd name="T72" fmla="*/ 16751 w 27267"/>
                    <a:gd name="T73" fmla="*/ 0 h 910"/>
                    <a:gd name="T74" fmla="*/ 17206 w 27267"/>
                    <a:gd name="T75" fmla="*/ 0 h 910"/>
                    <a:gd name="T76" fmla="*/ 17662 w 27267"/>
                    <a:gd name="T77" fmla="*/ 0 h 910"/>
                    <a:gd name="T78" fmla="*/ 18117 w 27267"/>
                    <a:gd name="T79" fmla="*/ 0 h 910"/>
                    <a:gd name="T80" fmla="*/ 18572 w 27267"/>
                    <a:gd name="T81" fmla="*/ 0 h 910"/>
                    <a:gd name="T82" fmla="*/ 19027 w 27267"/>
                    <a:gd name="T83" fmla="*/ 70 h 910"/>
                    <a:gd name="T84" fmla="*/ 19482 w 27267"/>
                    <a:gd name="T85" fmla="*/ 0 h 910"/>
                    <a:gd name="T86" fmla="*/ 19938 w 27267"/>
                    <a:gd name="T87" fmla="*/ 0 h 910"/>
                    <a:gd name="T88" fmla="*/ 20393 w 27267"/>
                    <a:gd name="T89" fmla="*/ 0 h 910"/>
                    <a:gd name="T90" fmla="*/ 20848 w 27267"/>
                    <a:gd name="T91" fmla="*/ 0 h 910"/>
                    <a:gd name="T92" fmla="*/ 21303 w 27267"/>
                    <a:gd name="T93" fmla="*/ 0 h 910"/>
                    <a:gd name="T94" fmla="*/ 21758 w 27267"/>
                    <a:gd name="T95" fmla="*/ 0 h 910"/>
                    <a:gd name="T96" fmla="*/ 22214 w 27267"/>
                    <a:gd name="T97" fmla="*/ 0 h 910"/>
                    <a:gd name="T98" fmla="*/ 22669 w 27267"/>
                    <a:gd name="T99" fmla="*/ 0 h 910"/>
                    <a:gd name="T100" fmla="*/ 23124 w 27267"/>
                    <a:gd name="T101" fmla="*/ 0 h 910"/>
                    <a:gd name="T102" fmla="*/ 23579 w 27267"/>
                    <a:gd name="T103" fmla="*/ 0 h 910"/>
                    <a:gd name="T104" fmla="*/ 24034 w 27267"/>
                    <a:gd name="T105" fmla="*/ 0 h 910"/>
                    <a:gd name="T106" fmla="*/ 24490 w 27267"/>
                    <a:gd name="T107" fmla="*/ 0 h 910"/>
                    <a:gd name="T108" fmla="*/ 24945 w 27267"/>
                    <a:gd name="T109" fmla="*/ 0 h 910"/>
                    <a:gd name="T110" fmla="*/ 25400 w 27267"/>
                    <a:gd name="T111" fmla="*/ 0 h 910"/>
                    <a:gd name="T112" fmla="*/ 25855 w 27267"/>
                    <a:gd name="T113" fmla="*/ 0 h 910"/>
                    <a:gd name="T114" fmla="*/ 26311 w 27267"/>
                    <a:gd name="T115" fmla="*/ 0 h 910"/>
                    <a:gd name="T116" fmla="*/ 26766 w 27267"/>
                    <a:gd name="T117" fmla="*/ 0 h 910"/>
                    <a:gd name="T118" fmla="*/ 27221 w 27267"/>
                    <a:gd name="T119" fmla="*/ 0 h 9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91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0"/>
                      </a:lnTo>
                      <a:lnTo>
                        <a:pt x="364" y="17"/>
                      </a:lnTo>
                      <a:lnTo>
                        <a:pt x="409" y="8"/>
                      </a:lnTo>
                      <a:lnTo>
                        <a:pt x="455" y="8"/>
                      </a:lnTo>
                      <a:lnTo>
                        <a:pt x="500" y="17"/>
                      </a:lnTo>
                      <a:lnTo>
                        <a:pt x="546" y="0"/>
                      </a:lnTo>
                      <a:lnTo>
                        <a:pt x="591" y="0"/>
                      </a:lnTo>
                      <a:lnTo>
                        <a:pt x="637" y="0"/>
                      </a:lnTo>
                      <a:lnTo>
                        <a:pt x="682" y="0"/>
                      </a:lnTo>
                      <a:lnTo>
                        <a:pt x="728" y="8"/>
                      </a:lnTo>
                      <a:lnTo>
                        <a:pt x="773" y="0"/>
                      </a:lnTo>
                      <a:lnTo>
                        <a:pt x="819" y="0"/>
                      </a:lnTo>
                      <a:lnTo>
                        <a:pt x="864" y="0"/>
                      </a:lnTo>
                      <a:lnTo>
                        <a:pt x="910" y="0"/>
                      </a:lnTo>
                      <a:lnTo>
                        <a:pt x="955" y="0"/>
                      </a:lnTo>
                      <a:lnTo>
                        <a:pt x="1001" y="0"/>
                      </a:lnTo>
                      <a:lnTo>
                        <a:pt x="1046" y="0"/>
                      </a:lnTo>
                      <a:lnTo>
                        <a:pt x="1092" y="0"/>
                      </a:lnTo>
                      <a:lnTo>
                        <a:pt x="1137" y="0"/>
                      </a:lnTo>
                      <a:lnTo>
                        <a:pt x="1183" y="0"/>
                      </a:lnTo>
                      <a:lnTo>
                        <a:pt x="1228" y="0"/>
                      </a:lnTo>
                      <a:lnTo>
                        <a:pt x="1274" y="0"/>
                      </a:lnTo>
                      <a:lnTo>
                        <a:pt x="1319" y="0"/>
                      </a:lnTo>
                      <a:lnTo>
                        <a:pt x="1365" y="0"/>
                      </a:lnTo>
                      <a:lnTo>
                        <a:pt x="1411" y="0"/>
                      </a:lnTo>
                      <a:lnTo>
                        <a:pt x="1456" y="0"/>
                      </a:lnTo>
                      <a:lnTo>
                        <a:pt x="1502" y="0"/>
                      </a:lnTo>
                      <a:lnTo>
                        <a:pt x="1547" y="0"/>
                      </a:lnTo>
                      <a:lnTo>
                        <a:pt x="1593" y="0"/>
                      </a:lnTo>
                      <a:lnTo>
                        <a:pt x="1638" y="8"/>
                      </a:lnTo>
                      <a:lnTo>
                        <a:pt x="1684" y="0"/>
                      </a:lnTo>
                      <a:lnTo>
                        <a:pt x="1729" y="0"/>
                      </a:lnTo>
                      <a:lnTo>
                        <a:pt x="1775" y="0"/>
                      </a:lnTo>
                      <a:lnTo>
                        <a:pt x="1820" y="0"/>
                      </a:lnTo>
                      <a:lnTo>
                        <a:pt x="1866" y="0"/>
                      </a:lnTo>
                      <a:lnTo>
                        <a:pt x="1911" y="0"/>
                      </a:lnTo>
                      <a:lnTo>
                        <a:pt x="1957" y="0"/>
                      </a:lnTo>
                      <a:lnTo>
                        <a:pt x="2002" y="0"/>
                      </a:lnTo>
                      <a:lnTo>
                        <a:pt x="2048" y="0"/>
                      </a:lnTo>
                      <a:lnTo>
                        <a:pt x="2093" y="0"/>
                      </a:lnTo>
                      <a:lnTo>
                        <a:pt x="2139" y="0"/>
                      </a:lnTo>
                      <a:lnTo>
                        <a:pt x="2184" y="0"/>
                      </a:lnTo>
                      <a:lnTo>
                        <a:pt x="2230" y="0"/>
                      </a:lnTo>
                      <a:lnTo>
                        <a:pt x="2275" y="0"/>
                      </a:lnTo>
                      <a:lnTo>
                        <a:pt x="2321" y="0"/>
                      </a:lnTo>
                      <a:lnTo>
                        <a:pt x="2366" y="0"/>
                      </a:lnTo>
                      <a:lnTo>
                        <a:pt x="2412" y="0"/>
                      </a:lnTo>
                      <a:lnTo>
                        <a:pt x="2457" y="0"/>
                      </a:lnTo>
                      <a:lnTo>
                        <a:pt x="2503" y="0"/>
                      </a:lnTo>
                      <a:lnTo>
                        <a:pt x="2548" y="0"/>
                      </a:lnTo>
                      <a:lnTo>
                        <a:pt x="2594" y="0"/>
                      </a:lnTo>
                      <a:lnTo>
                        <a:pt x="2640" y="0"/>
                      </a:lnTo>
                      <a:lnTo>
                        <a:pt x="2685" y="0"/>
                      </a:lnTo>
                      <a:lnTo>
                        <a:pt x="2731" y="0"/>
                      </a:lnTo>
                      <a:lnTo>
                        <a:pt x="2776" y="0"/>
                      </a:lnTo>
                      <a:lnTo>
                        <a:pt x="2822" y="0"/>
                      </a:lnTo>
                      <a:lnTo>
                        <a:pt x="2867" y="0"/>
                      </a:lnTo>
                      <a:lnTo>
                        <a:pt x="2913" y="0"/>
                      </a:lnTo>
                      <a:lnTo>
                        <a:pt x="2958" y="0"/>
                      </a:lnTo>
                      <a:lnTo>
                        <a:pt x="3004" y="0"/>
                      </a:lnTo>
                      <a:lnTo>
                        <a:pt x="3049" y="0"/>
                      </a:lnTo>
                      <a:lnTo>
                        <a:pt x="3095" y="0"/>
                      </a:lnTo>
                      <a:lnTo>
                        <a:pt x="3140" y="0"/>
                      </a:lnTo>
                      <a:lnTo>
                        <a:pt x="3186" y="0"/>
                      </a:lnTo>
                      <a:lnTo>
                        <a:pt x="3231" y="0"/>
                      </a:lnTo>
                      <a:lnTo>
                        <a:pt x="3277" y="0"/>
                      </a:lnTo>
                      <a:lnTo>
                        <a:pt x="3322" y="0"/>
                      </a:lnTo>
                      <a:lnTo>
                        <a:pt x="3368" y="0"/>
                      </a:lnTo>
                      <a:lnTo>
                        <a:pt x="3413" y="0"/>
                      </a:lnTo>
                      <a:lnTo>
                        <a:pt x="3459" y="0"/>
                      </a:lnTo>
                      <a:lnTo>
                        <a:pt x="3504" y="0"/>
                      </a:lnTo>
                      <a:lnTo>
                        <a:pt x="3550" y="0"/>
                      </a:lnTo>
                      <a:lnTo>
                        <a:pt x="3595" y="8"/>
                      </a:lnTo>
                      <a:lnTo>
                        <a:pt x="3641" y="0"/>
                      </a:lnTo>
                      <a:lnTo>
                        <a:pt x="3687" y="0"/>
                      </a:lnTo>
                      <a:lnTo>
                        <a:pt x="3732" y="0"/>
                      </a:lnTo>
                      <a:lnTo>
                        <a:pt x="3778" y="0"/>
                      </a:lnTo>
                      <a:lnTo>
                        <a:pt x="3823" y="0"/>
                      </a:lnTo>
                      <a:lnTo>
                        <a:pt x="3869" y="0"/>
                      </a:lnTo>
                      <a:lnTo>
                        <a:pt x="3914" y="17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910"/>
                      </a:lnTo>
                      <a:lnTo>
                        <a:pt x="4187" y="61"/>
                      </a:lnTo>
                      <a:lnTo>
                        <a:pt x="4233" y="8"/>
                      </a:lnTo>
                      <a:lnTo>
                        <a:pt x="4278" y="0"/>
                      </a:lnTo>
                      <a:lnTo>
                        <a:pt x="4324" y="8"/>
                      </a:lnTo>
                      <a:lnTo>
                        <a:pt x="4369" y="70"/>
                      </a:lnTo>
                      <a:lnTo>
                        <a:pt x="4415" y="44"/>
                      </a:lnTo>
                      <a:lnTo>
                        <a:pt x="4460" y="97"/>
                      </a:lnTo>
                      <a:lnTo>
                        <a:pt x="4506" y="79"/>
                      </a:lnTo>
                      <a:lnTo>
                        <a:pt x="4551" y="114"/>
                      </a:lnTo>
                      <a:lnTo>
                        <a:pt x="4597" y="159"/>
                      </a:lnTo>
                      <a:lnTo>
                        <a:pt x="4642" y="300"/>
                      </a:lnTo>
                      <a:lnTo>
                        <a:pt x="4688" y="318"/>
                      </a:lnTo>
                      <a:lnTo>
                        <a:pt x="4733" y="327"/>
                      </a:lnTo>
                      <a:lnTo>
                        <a:pt x="4779" y="353"/>
                      </a:lnTo>
                      <a:lnTo>
                        <a:pt x="4825" y="282"/>
                      </a:lnTo>
                      <a:lnTo>
                        <a:pt x="4870" y="415"/>
                      </a:lnTo>
                      <a:lnTo>
                        <a:pt x="4916" y="185"/>
                      </a:lnTo>
                      <a:lnTo>
                        <a:pt x="4961" y="168"/>
                      </a:lnTo>
                      <a:lnTo>
                        <a:pt x="5007" y="106"/>
                      </a:lnTo>
                      <a:lnTo>
                        <a:pt x="5052" y="194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0"/>
                      </a:lnTo>
                      <a:lnTo>
                        <a:pt x="5371" y="0"/>
                      </a:lnTo>
                      <a:lnTo>
                        <a:pt x="5416" y="0"/>
                      </a:lnTo>
                      <a:lnTo>
                        <a:pt x="5462" y="8"/>
                      </a:lnTo>
                      <a:lnTo>
                        <a:pt x="5507" y="44"/>
                      </a:lnTo>
                      <a:lnTo>
                        <a:pt x="5553" y="26"/>
                      </a:lnTo>
                      <a:lnTo>
                        <a:pt x="5598" y="0"/>
                      </a:lnTo>
                      <a:lnTo>
                        <a:pt x="5644" y="8"/>
                      </a:lnTo>
                      <a:lnTo>
                        <a:pt x="5689" y="17"/>
                      </a:lnTo>
                      <a:lnTo>
                        <a:pt x="5735" y="0"/>
                      </a:lnTo>
                      <a:lnTo>
                        <a:pt x="5780" y="0"/>
                      </a:lnTo>
                      <a:lnTo>
                        <a:pt x="5826" y="8"/>
                      </a:lnTo>
                      <a:lnTo>
                        <a:pt x="5872" y="0"/>
                      </a:lnTo>
                      <a:lnTo>
                        <a:pt x="5917" y="0"/>
                      </a:lnTo>
                      <a:lnTo>
                        <a:pt x="5963" y="8"/>
                      </a:lnTo>
                      <a:lnTo>
                        <a:pt x="6008" y="0"/>
                      </a:lnTo>
                      <a:lnTo>
                        <a:pt x="6054" y="0"/>
                      </a:lnTo>
                      <a:lnTo>
                        <a:pt x="6099" y="17"/>
                      </a:lnTo>
                      <a:lnTo>
                        <a:pt x="6145" y="0"/>
                      </a:lnTo>
                      <a:lnTo>
                        <a:pt x="6190" y="0"/>
                      </a:lnTo>
                      <a:lnTo>
                        <a:pt x="6236" y="0"/>
                      </a:lnTo>
                      <a:lnTo>
                        <a:pt x="6281" y="0"/>
                      </a:lnTo>
                      <a:lnTo>
                        <a:pt x="6327" y="0"/>
                      </a:lnTo>
                      <a:lnTo>
                        <a:pt x="6372" y="0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0"/>
                      </a:lnTo>
                      <a:lnTo>
                        <a:pt x="6554" y="0"/>
                      </a:lnTo>
                      <a:lnTo>
                        <a:pt x="6600" y="0"/>
                      </a:lnTo>
                      <a:lnTo>
                        <a:pt x="6645" y="0"/>
                      </a:lnTo>
                      <a:lnTo>
                        <a:pt x="6691" y="8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8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0"/>
                      </a:lnTo>
                      <a:lnTo>
                        <a:pt x="7010" y="0"/>
                      </a:lnTo>
                      <a:lnTo>
                        <a:pt x="7055" y="0"/>
                      </a:lnTo>
                      <a:lnTo>
                        <a:pt x="7101" y="0"/>
                      </a:lnTo>
                      <a:lnTo>
                        <a:pt x="7146" y="0"/>
                      </a:lnTo>
                      <a:lnTo>
                        <a:pt x="7192" y="0"/>
                      </a:lnTo>
                      <a:lnTo>
                        <a:pt x="7237" y="0"/>
                      </a:lnTo>
                      <a:lnTo>
                        <a:pt x="7283" y="0"/>
                      </a:lnTo>
                      <a:lnTo>
                        <a:pt x="7328" y="8"/>
                      </a:lnTo>
                      <a:lnTo>
                        <a:pt x="7374" y="0"/>
                      </a:lnTo>
                      <a:lnTo>
                        <a:pt x="7419" y="0"/>
                      </a:lnTo>
                      <a:lnTo>
                        <a:pt x="7465" y="0"/>
                      </a:lnTo>
                      <a:lnTo>
                        <a:pt x="7510" y="0"/>
                      </a:lnTo>
                      <a:lnTo>
                        <a:pt x="7556" y="0"/>
                      </a:lnTo>
                      <a:lnTo>
                        <a:pt x="7601" y="0"/>
                      </a:lnTo>
                      <a:lnTo>
                        <a:pt x="7647" y="0"/>
                      </a:lnTo>
                      <a:lnTo>
                        <a:pt x="7692" y="0"/>
                      </a:lnTo>
                      <a:lnTo>
                        <a:pt x="7738" y="0"/>
                      </a:lnTo>
                      <a:lnTo>
                        <a:pt x="7783" y="0"/>
                      </a:lnTo>
                      <a:lnTo>
                        <a:pt x="7829" y="0"/>
                      </a:lnTo>
                      <a:lnTo>
                        <a:pt x="7874" y="0"/>
                      </a:lnTo>
                      <a:lnTo>
                        <a:pt x="7920" y="0"/>
                      </a:lnTo>
                      <a:lnTo>
                        <a:pt x="7966" y="0"/>
                      </a:lnTo>
                      <a:lnTo>
                        <a:pt x="8011" y="8"/>
                      </a:lnTo>
                      <a:lnTo>
                        <a:pt x="8057" y="0"/>
                      </a:lnTo>
                      <a:lnTo>
                        <a:pt x="8102" y="0"/>
                      </a:lnTo>
                      <a:lnTo>
                        <a:pt x="8148" y="0"/>
                      </a:lnTo>
                      <a:lnTo>
                        <a:pt x="8193" y="0"/>
                      </a:lnTo>
                      <a:lnTo>
                        <a:pt x="8239" y="0"/>
                      </a:lnTo>
                      <a:lnTo>
                        <a:pt x="8284" y="0"/>
                      </a:lnTo>
                      <a:lnTo>
                        <a:pt x="8330" y="0"/>
                      </a:lnTo>
                      <a:lnTo>
                        <a:pt x="8375" y="0"/>
                      </a:lnTo>
                      <a:lnTo>
                        <a:pt x="8421" y="8"/>
                      </a:lnTo>
                      <a:lnTo>
                        <a:pt x="8466" y="8"/>
                      </a:lnTo>
                      <a:lnTo>
                        <a:pt x="8512" y="0"/>
                      </a:lnTo>
                      <a:lnTo>
                        <a:pt x="8557" y="8"/>
                      </a:lnTo>
                      <a:lnTo>
                        <a:pt x="8603" y="0"/>
                      </a:lnTo>
                      <a:lnTo>
                        <a:pt x="8648" y="8"/>
                      </a:lnTo>
                      <a:lnTo>
                        <a:pt x="8694" y="8"/>
                      </a:lnTo>
                      <a:lnTo>
                        <a:pt x="8739" y="0"/>
                      </a:lnTo>
                      <a:lnTo>
                        <a:pt x="8785" y="0"/>
                      </a:lnTo>
                      <a:lnTo>
                        <a:pt x="8830" y="0"/>
                      </a:lnTo>
                      <a:lnTo>
                        <a:pt x="8876" y="0"/>
                      </a:lnTo>
                      <a:lnTo>
                        <a:pt x="8921" y="0"/>
                      </a:lnTo>
                      <a:lnTo>
                        <a:pt x="8967" y="0"/>
                      </a:lnTo>
                      <a:lnTo>
                        <a:pt x="9012" y="0"/>
                      </a:lnTo>
                      <a:lnTo>
                        <a:pt x="9058" y="0"/>
                      </a:lnTo>
                      <a:lnTo>
                        <a:pt x="9104" y="0"/>
                      </a:lnTo>
                      <a:lnTo>
                        <a:pt x="9149" y="0"/>
                      </a:lnTo>
                      <a:lnTo>
                        <a:pt x="9195" y="0"/>
                      </a:lnTo>
                      <a:lnTo>
                        <a:pt x="9240" y="0"/>
                      </a:lnTo>
                      <a:lnTo>
                        <a:pt x="9286" y="0"/>
                      </a:lnTo>
                      <a:lnTo>
                        <a:pt x="9331" y="0"/>
                      </a:lnTo>
                      <a:lnTo>
                        <a:pt x="9377" y="8"/>
                      </a:lnTo>
                      <a:lnTo>
                        <a:pt x="9422" y="0"/>
                      </a:lnTo>
                      <a:lnTo>
                        <a:pt x="9468" y="0"/>
                      </a:lnTo>
                      <a:lnTo>
                        <a:pt x="9513" y="0"/>
                      </a:lnTo>
                      <a:lnTo>
                        <a:pt x="9559" y="0"/>
                      </a:lnTo>
                      <a:lnTo>
                        <a:pt x="9604" y="0"/>
                      </a:lnTo>
                      <a:lnTo>
                        <a:pt x="9650" y="0"/>
                      </a:lnTo>
                      <a:lnTo>
                        <a:pt x="9695" y="61"/>
                      </a:lnTo>
                      <a:lnTo>
                        <a:pt x="9741" y="61"/>
                      </a:lnTo>
                      <a:lnTo>
                        <a:pt x="9786" y="17"/>
                      </a:lnTo>
                      <a:lnTo>
                        <a:pt x="9832" y="35"/>
                      </a:lnTo>
                      <a:lnTo>
                        <a:pt x="9877" y="26"/>
                      </a:lnTo>
                      <a:lnTo>
                        <a:pt x="9923" y="17"/>
                      </a:lnTo>
                      <a:lnTo>
                        <a:pt x="9968" y="17"/>
                      </a:lnTo>
                      <a:lnTo>
                        <a:pt x="10014" y="0"/>
                      </a:lnTo>
                      <a:lnTo>
                        <a:pt x="10059" y="0"/>
                      </a:lnTo>
                      <a:lnTo>
                        <a:pt x="10105" y="0"/>
                      </a:lnTo>
                      <a:lnTo>
                        <a:pt x="10151" y="0"/>
                      </a:lnTo>
                      <a:lnTo>
                        <a:pt x="10196" y="0"/>
                      </a:lnTo>
                      <a:lnTo>
                        <a:pt x="10242" y="8"/>
                      </a:lnTo>
                      <a:lnTo>
                        <a:pt x="10287" y="0"/>
                      </a:lnTo>
                      <a:lnTo>
                        <a:pt x="10333" y="0"/>
                      </a:lnTo>
                      <a:lnTo>
                        <a:pt x="10378" y="8"/>
                      </a:lnTo>
                      <a:lnTo>
                        <a:pt x="10424" y="0"/>
                      </a:lnTo>
                      <a:lnTo>
                        <a:pt x="10469" y="0"/>
                      </a:lnTo>
                      <a:lnTo>
                        <a:pt x="10515" y="17"/>
                      </a:lnTo>
                      <a:lnTo>
                        <a:pt x="10560" y="8"/>
                      </a:lnTo>
                      <a:lnTo>
                        <a:pt x="10606" y="0"/>
                      </a:lnTo>
                      <a:lnTo>
                        <a:pt x="10651" y="0"/>
                      </a:lnTo>
                      <a:lnTo>
                        <a:pt x="10697" y="0"/>
                      </a:lnTo>
                      <a:lnTo>
                        <a:pt x="10742" y="0"/>
                      </a:lnTo>
                      <a:lnTo>
                        <a:pt x="10788" y="0"/>
                      </a:lnTo>
                      <a:lnTo>
                        <a:pt x="10833" y="0"/>
                      </a:lnTo>
                      <a:lnTo>
                        <a:pt x="10879" y="0"/>
                      </a:lnTo>
                      <a:lnTo>
                        <a:pt x="10924" y="8"/>
                      </a:lnTo>
                      <a:lnTo>
                        <a:pt x="10970" y="8"/>
                      </a:lnTo>
                      <a:lnTo>
                        <a:pt x="11015" y="35"/>
                      </a:lnTo>
                      <a:lnTo>
                        <a:pt x="11061" y="123"/>
                      </a:lnTo>
                      <a:lnTo>
                        <a:pt x="11106" y="132"/>
                      </a:lnTo>
                      <a:lnTo>
                        <a:pt x="11152" y="53"/>
                      </a:lnTo>
                      <a:lnTo>
                        <a:pt x="11198" y="79"/>
                      </a:lnTo>
                      <a:lnTo>
                        <a:pt x="11243" y="35"/>
                      </a:lnTo>
                      <a:lnTo>
                        <a:pt x="11289" y="17"/>
                      </a:lnTo>
                      <a:lnTo>
                        <a:pt x="11334" y="8"/>
                      </a:lnTo>
                      <a:lnTo>
                        <a:pt x="11380" y="0"/>
                      </a:lnTo>
                      <a:lnTo>
                        <a:pt x="11425" y="8"/>
                      </a:lnTo>
                      <a:lnTo>
                        <a:pt x="11471" y="0"/>
                      </a:lnTo>
                      <a:lnTo>
                        <a:pt x="11516" y="0"/>
                      </a:lnTo>
                      <a:lnTo>
                        <a:pt x="11562" y="0"/>
                      </a:lnTo>
                      <a:lnTo>
                        <a:pt x="11607" y="0"/>
                      </a:lnTo>
                      <a:lnTo>
                        <a:pt x="11653" y="0"/>
                      </a:lnTo>
                      <a:lnTo>
                        <a:pt x="11698" y="0"/>
                      </a:lnTo>
                      <a:lnTo>
                        <a:pt x="11744" y="8"/>
                      </a:lnTo>
                      <a:lnTo>
                        <a:pt x="11789" y="0"/>
                      </a:lnTo>
                      <a:lnTo>
                        <a:pt x="11835" y="0"/>
                      </a:lnTo>
                      <a:lnTo>
                        <a:pt x="11880" y="0"/>
                      </a:lnTo>
                      <a:lnTo>
                        <a:pt x="11926" y="0"/>
                      </a:lnTo>
                      <a:lnTo>
                        <a:pt x="11971" y="0"/>
                      </a:lnTo>
                      <a:lnTo>
                        <a:pt x="12017" y="0"/>
                      </a:lnTo>
                      <a:lnTo>
                        <a:pt x="12062" y="0"/>
                      </a:lnTo>
                      <a:lnTo>
                        <a:pt x="12108" y="0"/>
                      </a:lnTo>
                      <a:lnTo>
                        <a:pt x="12153" y="0"/>
                      </a:lnTo>
                      <a:lnTo>
                        <a:pt x="12199" y="0"/>
                      </a:lnTo>
                      <a:lnTo>
                        <a:pt x="12244" y="0"/>
                      </a:lnTo>
                      <a:lnTo>
                        <a:pt x="12290" y="0"/>
                      </a:lnTo>
                      <a:lnTo>
                        <a:pt x="12336" y="0"/>
                      </a:lnTo>
                      <a:lnTo>
                        <a:pt x="12381" y="0"/>
                      </a:lnTo>
                      <a:lnTo>
                        <a:pt x="12427" y="0"/>
                      </a:lnTo>
                      <a:lnTo>
                        <a:pt x="12472" y="0"/>
                      </a:lnTo>
                      <a:lnTo>
                        <a:pt x="12518" y="0"/>
                      </a:lnTo>
                      <a:lnTo>
                        <a:pt x="12563" y="0"/>
                      </a:lnTo>
                      <a:lnTo>
                        <a:pt x="12609" y="0"/>
                      </a:lnTo>
                      <a:lnTo>
                        <a:pt x="12654" y="0"/>
                      </a:lnTo>
                      <a:lnTo>
                        <a:pt x="12700" y="0"/>
                      </a:lnTo>
                      <a:lnTo>
                        <a:pt x="12745" y="0"/>
                      </a:lnTo>
                      <a:lnTo>
                        <a:pt x="12791" y="0"/>
                      </a:lnTo>
                      <a:lnTo>
                        <a:pt x="12836" y="0"/>
                      </a:lnTo>
                      <a:lnTo>
                        <a:pt x="12882" y="0"/>
                      </a:lnTo>
                      <a:lnTo>
                        <a:pt x="12927" y="0"/>
                      </a:lnTo>
                      <a:lnTo>
                        <a:pt x="12973" y="0"/>
                      </a:lnTo>
                      <a:lnTo>
                        <a:pt x="13018" y="0"/>
                      </a:lnTo>
                      <a:lnTo>
                        <a:pt x="13064" y="0"/>
                      </a:lnTo>
                      <a:lnTo>
                        <a:pt x="13109" y="8"/>
                      </a:lnTo>
                      <a:lnTo>
                        <a:pt x="13155" y="0"/>
                      </a:lnTo>
                      <a:lnTo>
                        <a:pt x="13200" y="0"/>
                      </a:lnTo>
                      <a:lnTo>
                        <a:pt x="13246" y="0"/>
                      </a:lnTo>
                      <a:lnTo>
                        <a:pt x="13291" y="8"/>
                      </a:lnTo>
                      <a:lnTo>
                        <a:pt x="13337" y="0"/>
                      </a:lnTo>
                      <a:lnTo>
                        <a:pt x="13383" y="0"/>
                      </a:lnTo>
                      <a:lnTo>
                        <a:pt x="13428" y="0"/>
                      </a:lnTo>
                      <a:lnTo>
                        <a:pt x="13474" y="0"/>
                      </a:lnTo>
                      <a:lnTo>
                        <a:pt x="13519" y="0"/>
                      </a:lnTo>
                      <a:lnTo>
                        <a:pt x="13565" y="0"/>
                      </a:lnTo>
                      <a:lnTo>
                        <a:pt x="13610" y="0"/>
                      </a:lnTo>
                      <a:lnTo>
                        <a:pt x="13656" y="0"/>
                      </a:lnTo>
                      <a:lnTo>
                        <a:pt x="13701" y="0"/>
                      </a:lnTo>
                      <a:lnTo>
                        <a:pt x="13747" y="0"/>
                      </a:lnTo>
                      <a:lnTo>
                        <a:pt x="13792" y="0"/>
                      </a:lnTo>
                      <a:lnTo>
                        <a:pt x="13838" y="0"/>
                      </a:lnTo>
                      <a:lnTo>
                        <a:pt x="13883" y="0"/>
                      </a:lnTo>
                      <a:lnTo>
                        <a:pt x="13929" y="0"/>
                      </a:lnTo>
                      <a:lnTo>
                        <a:pt x="13974" y="8"/>
                      </a:lnTo>
                      <a:lnTo>
                        <a:pt x="14020" y="0"/>
                      </a:lnTo>
                      <a:lnTo>
                        <a:pt x="14065" y="0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0"/>
                      </a:lnTo>
                      <a:lnTo>
                        <a:pt x="14247" y="0"/>
                      </a:lnTo>
                      <a:lnTo>
                        <a:pt x="14293" y="0"/>
                      </a:lnTo>
                      <a:lnTo>
                        <a:pt x="14338" y="0"/>
                      </a:lnTo>
                      <a:lnTo>
                        <a:pt x="14384" y="0"/>
                      </a:lnTo>
                      <a:lnTo>
                        <a:pt x="14430" y="0"/>
                      </a:lnTo>
                      <a:lnTo>
                        <a:pt x="14475" y="8"/>
                      </a:lnTo>
                      <a:lnTo>
                        <a:pt x="14521" y="0"/>
                      </a:lnTo>
                      <a:lnTo>
                        <a:pt x="14566" y="0"/>
                      </a:lnTo>
                      <a:lnTo>
                        <a:pt x="14612" y="0"/>
                      </a:lnTo>
                      <a:lnTo>
                        <a:pt x="14657" y="0"/>
                      </a:lnTo>
                      <a:lnTo>
                        <a:pt x="14703" y="0"/>
                      </a:lnTo>
                      <a:lnTo>
                        <a:pt x="14748" y="0"/>
                      </a:lnTo>
                      <a:lnTo>
                        <a:pt x="14794" y="0"/>
                      </a:lnTo>
                      <a:lnTo>
                        <a:pt x="14839" y="0"/>
                      </a:lnTo>
                      <a:lnTo>
                        <a:pt x="14885" y="0"/>
                      </a:lnTo>
                      <a:lnTo>
                        <a:pt x="14930" y="0"/>
                      </a:lnTo>
                      <a:lnTo>
                        <a:pt x="14976" y="0"/>
                      </a:lnTo>
                      <a:lnTo>
                        <a:pt x="15021" y="0"/>
                      </a:lnTo>
                      <a:lnTo>
                        <a:pt x="15067" y="0"/>
                      </a:lnTo>
                      <a:lnTo>
                        <a:pt x="15112" y="0"/>
                      </a:lnTo>
                      <a:lnTo>
                        <a:pt x="15158" y="0"/>
                      </a:lnTo>
                      <a:lnTo>
                        <a:pt x="15203" y="0"/>
                      </a:lnTo>
                      <a:lnTo>
                        <a:pt x="15249" y="0"/>
                      </a:lnTo>
                      <a:lnTo>
                        <a:pt x="15294" y="0"/>
                      </a:lnTo>
                      <a:lnTo>
                        <a:pt x="15340" y="0"/>
                      </a:lnTo>
                      <a:lnTo>
                        <a:pt x="15385" y="0"/>
                      </a:lnTo>
                      <a:lnTo>
                        <a:pt x="15431" y="0"/>
                      </a:lnTo>
                      <a:lnTo>
                        <a:pt x="15477" y="0"/>
                      </a:lnTo>
                      <a:lnTo>
                        <a:pt x="15522" y="0"/>
                      </a:lnTo>
                      <a:lnTo>
                        <a:pt x="15568" y="0"/>
                      </a:lnTo>
                      <a:lnTo>
                        <a:pt x="15613" y="0"/>
                      </a:lnTo>
                      <a:lnTo>
                        <a:pt x="15659" y="0"/>
                      </a:lnTo>
                      <a:lnTo>
                        <a:pt x="15704" y="0"/>
                      </a:lnTo>
                      <a:lnTo>
                        <a:pt x="15750" y="0"/>
                      </a:lnTo>
                      <a:lnTo>
                        <a:pt x="15795" y="0"/>
                      </a:lnTo>
                      <a:lnTo>
                        <a:pt x="15841" y="0"/>
                      </a:lnTo>
                      <a:lnTo>
                        <a:pt x="15886" y="0"/>
                      </a:lnTo>
                      <a:lnTo>
                        <a:pt x="15932" y="0"/>
                      </a:lnTo>
                      <a:lnTo>
                        <a:pt x="15977" y="0"/>
                      </a:lnTo>
                      <a:lnTo>
                        <a:pt x="16023" y="0"/>
                      </a:lnTo>
                      <a:lnTo>
                        <a:pt x="16068" y="0"/>
                      </a:lnTo>
                      <a:lnTo>
                        <a:pt x="16114" y="0"/>
                      </a:lnTo>
                      <a:lnTo>
                        <a:pt x="16159" y="0"/>
                      </a:lnTo>
                      <a:lnTo>
                        <a:pt x="16205" y="0"/>
                      </a:lnTo>
                      <a:lnTo>
                        <a:pt x="16250" y="0"/>
                      </a:lnTo>
                      <a:lnTo>
                        <a:pt x="16296" y="0"/>
                      </a:lnTo>
                      <a:lnTo>
                        <a:pt x="16341" y="0"/>
                      </a:lnTo>
                      <a:lnTo>
                        <a:pt x="16387" y="0"/>
                      </a:lnTo>
                      <a:lnTo>
                        <a:pt x="16432" y="0"/>
                      </a:lnTo>
                      <a:lnTo>
                        <a:pt x="16478" y="0"/>
                      </a:lnTo>
                      <a:lnTo>
                        <a:pt x="16523" y="8"/>
                      </a:lnTo>
                      <a:lnTo>
                        <a:pt x="16569" y="0"/>
                      </a:lnTo>
                      <a:lnTo>
                        <a:pt x="16615" y="0"/>
                      </a:lnTo>
                      <a:lnTo>
                        <a:pt x="16660" y="0"/>
                      </a:lnTo>
                      <a:lnTo>
                        <a:pt x="16706" y="0"/>
                      </a:lnTo>
                      <a:lnTo>
                        <a:pt x="16751" y="0"/>
                      </a:lnTo>
                      <a:lnTo>
                        <a:pt x="16797" y="0"/>
                      </a:lnTo>
                      <a:lnTo>
                        <a:pt x="16842" y="0"/>
                      </a:lnTo>
                      <a:lnTo>
                        <a:pt x="16888" y="0"/>
                      </a:lnTo>
                      <a:lnTo>
                        <a:pt x="16933" y="0"/>
                      </a:lnTo>
                      <a:lnTo>
                        <a:pt x="16979" y="0"/>
                      </a:lnTo>
                      <a:lnTo>
                        <a:pt x="17024" y="0"/>
                      </a:lnTo>
                      <a:lnTo>
                        <a:pt x="17070" y="0"/>
                      </a:lnTo>
                      <a:lnTo>
                        <a:pt x="17115" y="0"/>
                      </a:lnTo>
                      <a:lnTo>
                        <a:pt x="17161" y="0"/>
                      </a:lnTo>
                      <a:lnTo>
                        <a:pt x="17206" y="0"/>
                      </a:lnTo>
                      <a:lnTo>
                        <a:pt x="17252" y="0"/>
                      </a:lnTo>
                      <a:lnTo>
                        <a:pt x="17297" y="0"/>
                      </a:lnTo>
                      <a:lnTo>
                        <a:pt x="17343" y="0"/>
                      </a:lnTo>
                      <a:lnTo>
                        <a:pt x="17388" y="0"/>
                      </a:lnTo>
                      <a:lnTo>
                        <a:pt x="17434" y="0"/>
                      </a:lnTo>
                      <a:lnTo>
                        <a:pt x="17479" y="0"/>
                      </a:lnTo>
                      <a:lnTo>
                        <a:pt x="17525" y="0"/>
                      </a:lnTo>
                      <a:lnTo>
                        <a:pt x="17570" y="0"/>
                      </a:lnTo>
                      <a:lnTo>
                        <a:pt x="17616" y="0"/>
                      </a:lnTo>
                      <a:lnTo>
                        <a:pt x="17662" y="0"/>
                      </a:lnTo>
                      <a:lnTo>
                        <a:pt x="17707" y="0"/>
                      </a:lnTo>
                      <a:lnTo>
                        <a:pt x="17753" y="0"/>
                      </a:lnTo>
                      <a:lnTo>
                        <a:pt x="17798" y="0"/>
                      </a:lnTo>
                      <a:lnTo>
                        <a:pt x="17844" y="8"/>
                      </a:lnTo>
                      <a:lnTo>
                        <a:pt x="17889" y="0"/>
                      </a:lnTo>
                      <a:lnTo>
                        <a:pt x="17935" y="0"/>
                      </a:lnTo>
                      <a:lnTo>
                        <a:pt x="17980" y="0"/>
                      </a:lnTo>
                      <a:lnTo>
                        <a:pt x="18026" y="0"/>
                      </a:lnTo>
                      <a:lnTo>
                        <a:pt x="18071" y="8"/>
                      </a:lnTo>
                      <a:lnTo>
                        <a:pt x="18117" y="0"/>
                      </a:lnTo>
                      <a:lnTo>
                        <a:pt x="18162" y="0"/>
                      </a:lnTo>
                      <a:lnTo>
                        <a:pt x="18208" y="0"/>
                      </a:lnTo>
                      <a:lnTo>
                        <a:pt x="18253" y="0"/>
                      </a:lnTo>
                      <a:lnTo>
                        <a:pt x="18299" y="0"/>
                      </a:lnTo>
                      <a:lnTo>
                        <a:pt x="18344" y="0"/>
                      </a:lnTo>
                      <a:lnTo>
                        <a:pt x="18390" y="0"/>
                      </a:lnTo>
                      <a:lnTo>
                        <a:pt x="18435" y="0"/>
                      </a:lnTo>
                      <a:lnTo>
                        <a:pt x="18481" y="0"/>
                      </a:lnTo>
                      <a:lnTo>
                        <a:pt x="18526" y="8"/>
                      </a:lnTo>
                      <a:lnTo>
                        <a:pt x="18572" y="0"/>
                      </a:lnTo>
                      <a:lnTo>
                        <a:pt x="18617" y="0"/>
                      </a:lnTo>
                      <a:lnTo>
                        <a:pt x="18663" y="0"/>
                      </a:lnTo>
                      <a:lnTo>
                        <a:pt x="18709" y="0"/>
                      </a:lnTo>
                      <a:lnTo>
                        <a:pt x="18754" y="8"/>
                      </a:lnTo>
                      <a:lnTo>
                        <a:pt x="18800" y="0"/>
                      </a:lnTo>
                      <a:lnTo>
                        <a:pt x="18845" y="17"/>
                      </a:lnTo>
                      <a:lnTo>
                        <a:pt x="18891" y="70"/>
                      </a:lnTo>
                      <a:lnTo>
                        <a:pt x="18936" y="123"/>
                      </a:lnTo>
                      <a:lnTo>
                        <a:pt x="18982" y="79"/>
                      </a:lnTo>
                      <a:lnTo>
                        <a:pt x="19027" y="70"/>
                      </a:lnTo>
                      <a:lnTo>
                        <a:pt x="19073" y="61"/>
                      </a:lnTo>
                      <a:lnTo>
                        <a:pt x="19118" y="26"/>
                      </a:lnTo>
                      <a:lnTo>
                        <a:pt x="19164" y="8"/>
                      </a:lnTo>
                      <a:lnTo>
                        <a:pt x="19209" y="0"/>
                      </a:lnTo>
                      <a:lnTo>
                        <a:pt x="19255" y="0"/>
                      </a:lnTo>
                      <a:lnTo>
                        <a:pt x="19300" y="0"/>
                      </a:lnTo>
                      <a:lnTo>
                        <a:pt x="19346" y="0"/>
                      </a:lnTo>
                      <a:lnTo>
                        <a:pt x="19391" y="0"/>
                      </a:lnTo>
                      <a:lnTo>
                        <a:pt x="19437" y="0"/>
                      </a:lnTo>
                      <a:lnTo>
                        <a:pt x="19482" y="0"/>
                      </a:lnTo>
                      <a:lnTo>
                        <a:pt x="19528" y="0"/>
                      </a:lnTo>
                      <a:lnTo>
                        <a:pt x="19573" y="26"/>
                      </a:lnTo>
                      <a:lnTo>
                        <a:pt x="19619" y="8"/>
                      </a:lnTo>
                      <a:lnTo>
                        <a:pt x="19664" y="0"/>
                      </a:lnTo>
                      <a:lnTo>
                        <a:pt x="19710" y="0"/>
                      </a:lnTo>
                      <a:lnTo>
                        <a:pt x="19755" y="0"/>
                      </a:lnTo>
                      <a:lnTo>
                        <a:pt x="19801" y="0"/>
                      </a:lnTo>
                      <a:lnTo>
                        <a:pt x="19847" y="8"/>
                      </a:lnTo>
                      <a:lnTo>
                        <a:pt x="19892" y="0"/>
                      </a:lnTo>
                      <a:lnTo>
                        <a:pt x="19938" y="0"/>
                      </a:lnTo>
                      <a:lnTo>
                        <a:pt x="19983" y="0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0"/>
                      </a:lnTo>
                      <a:lnTo>
                        <a:pt x="20211" y="0"/>
                      </a:lnTo>
                      <a:lnTo>
                        <a:pt x="20256" y="0"/>
                      </a:lnTo>
                      <a:lnTo>
                        <a:pt x="20302" y="0"/>
                      </a:lnTo>
                      <a:lnTo>
                        <a:pt x="20347" y="0"/>
                      </a:lnTo>
                      <a:lnTo>
                        <a:pt x="20393" y="0"/>
                      </a:lnTo>
                      <a:lnTo>
                        <a:pt x="20438" y="0"/>
                      </a:lnTo>
                      <a:lnTo>
                        <a:pt x="20484" y="0"/>
                      </a:lnTo>
                      <a:lnTo>
                        <a:pt x="20529" y="0"/>
                      </a:lnTo>
                      <a:lnTo>
                        <a:pt x="20575" y="0"/>
                      </a:lnTo>
                      <a:lnTo>
                        <a:pt x="20620" y="8"/>
                      </a:lnTo>
                      <a:lnTo>
                        <a:pt x="20666" y="8"/>
                      </a:lnTo>
                      <a:lnTo>
                        <a:pt x="20711" y="0"/>
                      </a:lnTo>
                      <a:lnTo>
                        <a:pt x="20757" y="0"/>
                      </a:lnTo>
                      <a:lnTo>
                        <a:pt x="20802" y="0"/>
                      </a:lnTo>
                      <a:lnTo>
                        <a:pt x="20848" y="0"/>
                      </a:lnTo>
                      <a:lnTo>
                        <a:pt x="20894" y="0"/>
                      </a:lnTo>
                      <a:lnTo>
                        <a:pt x="20939" y="8"/>
                      </a:lnTo>
                      <a:lnTo>
                        <a:pt x="20985" y="8"/>
                      </a:lnTo>
                      <a:lnTo>
                        <a:pt x="21030" y="0"/>
                      </a:lnTo>
                      <a:lnTo>
                        <a:pt x="21076" y="8"/>
                      </a:lnTo>
                      <a:lnTo>
                        <a:pt x="21121" y="0"/>
                      </a:lnTo>
                      <a:lnTo>
                        <a:pt x="21167" y="0"/>
                      </a:lnTo>
                      <a:lnTo>
                        <a:pt x="21212" y="0"/>
                      </a:lnTo>
                      <a:lnTo>
                        <a:pt x="21258" y="0"/>
                      </a:lnTo>
                      <a:lnTo>
                        <a:pt x="21303" y="0"/>
                      </a:lnTo>
                      <a:lnTo>
                        <a:pt x="21349" y="8"/>
                      </a:lnTo>
                      <a:lnTo>
                        <a:pt x="21394" y="0"/>
                      </a:lnTo>
                      <a:lnTo>
                        <a:pt x="21440" y="8"/>
                      </a:lnTo>
                      <a:lnTo>
                        <a:pt x="21485" y="0"/>
                      </a:lnTo>
                      <a:lnTo>
                        <a:pt x="21531" y="0"/>
                      </a:lnTo>
                      <a:lnTo>
                        <a:pt x="21576" y="0"/>
                      </a:lnTo>
                      <a:lnTo>
                        <a:pt x="21622" y="0"/>
                      </a:lnTo>
                      <a:lnTo>
                        <a:pt x="21667" y="0"/>
                      </a:lnTo>
                      <a:lnTo>
                        <a:pt x="21713" y="0"/>
                      </a:lnTo>
                      <a:lnTo>
                        <a:pt x="21758" y="0"/>
                      </a:lnTo>
                      <a:lnTo>
                        <a:pt x="21804" y="0"/>
                      </a:lnTo>
                      <a:lnTo>
                        <a:pt x="21849" y="0"/>
                      </a:lnTo>
                      <a:lnTo>
                        <a:pt x="21895" y="0"/>
                      </a:lnTo>
                      <a:lnTo>
                        <a:pt x="21941" y="0"/>
                      </a:lnTo>
                      <a:lnTo>
                        <a:pt x="21986" y="0"/>
                      </a:lnTo>
                      <a:lnTo>
                        <a:pt x="22032" y="0"/>
                      </a:lnTo>
                      <a:lnTo>
                        <a:pt x="22077" y="0"/>
                      </a:lnTo>
                      <a:lnTo>
                        <a:pt x="22123" y="0"/>
                      </a:lnTo>
                      <a:lnTo>
                        <a:pt x="22168" y="0"/>
                      </a:lnTo>
                      <a:lnTo>
                        <a:pt x="22214" y="0"/>
                      </a:lnTo>
                      <a:lnTo>
                        <a:pt x="22259" y="0"/>
                      </a:lnTo>
                      <a:lnTo>
                        <a:pt x="22305" y="0"/>
                      </a:lnTo>
                      <a:lnTo>
                        <a:pt x="22350" y="0"/>
                      </a:lnTo>
                      <a:lnTo>
                        <a:pt x="22396" y="0"/>
                      </a:lnTo>
                      <a:lnTo>
                        <a:pt x="22441" y="0"/>
                      </a:lnTo>
                      <a:lnTo>
                        <a:pt x="22487" y="0"/>
                      </a:lnTo>
                      <a:lnTo>
                        <a:pt x="22532" y="0"/>
                      </a:lnTo>
                      <a:lnTo>
                        <a:pt x="22578" y="0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0"/>
                      </a:lnTo>
                      <a:lnTo>
                        <a:pt x="22805" y="0"/>
                      </a:lnTo>
                      <a:lnTo>
                        <a:pt x="22851" y="0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0"/>
                      </a:lnTo>
                      <a:lnTo>
                        <a:pt x="23079" y="8"/>
                      </a:lnTo>
                      <a:lnTo>
                        <a:pt x="23124" y="0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0"/>
                      </a:lnTo>
                      <a:lnTo>
                        <a:pt x="23352" y="0"/>
                      </a:lnTo>
                      <a:lnTo>
                        <a:pt x="23397" y="0"/>
                      </a:lnTo>
                      <a:lnTo>
                        <a:pt x="23443" y="0"/>
                      </a:lnTo>
                      <a:lnTo>
                        <a:pt x="23488" y="0"/>
                      </a:lnTo>
                      <a:lnTo>
                        <a:pt x="23534" y="0"/>
                      </a:lnTo>
                      <a:lnTo>
                        <a:pt x="23579" y="0"/>
                      </a:lnTo>
                      <a:lnTo>
                        <a:pt x="23625" y="0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8"/>
                      </a:lnTo>
                      <a:lnTo>
                        <a:pt x="23898" y="0"/>
                      </a:lnTo>
                      <a:lnTo>
                        <a:pt x="23943" y="0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0"/>
                      </a:lnTo>
                      <a:lnTo>
                        <a:pt x="24126" y="0"/>
                      </a:lnTo>
                      <a:lnTo>
                        <a:pt x="24171" y="0"/>
                      </a:lnTo>
                      <a:lnTo>
                        <a:pt x="24217" y="0"/>
                      </a:lnTo>
                      <a:lnTo>
                        <a:pt x="24262" y="0"/>
                      </a:lnTo>
                      <a:lnTo>
                        <a:pt x="24308" y="8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0"/>
                      </a:lnTo>
                      <a:lnTo>
                        <a:pt x="24581" y="0"/>
                      </a:lnTo>
                      <a:lnTo>
                        <a:pt x="24626" y="8"/>
                      </a:lnTo>
                      <a:lnTo>
                        <a:pt x="24672" y="0"/>
                      </a:lnTo>
                      <a:lnTo>
                        <a:pt x="24717" y="0"/>
                      </a:lnTo>
                      <a:lnTo>
                        <a:pt x="24763" y="0"/>
                      </a:lnTo>
                      <a:lnTo>
                        <a:pt x="24808" y="0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0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0"/>
                      </a:lnTo>
                      <a:lnTo>
                        <a:pt x="25264" y="0"/>
                      </a:lnTo>
                      <a:lnTo>
                        <a:pt x="25309" y="0"/>
                      </a:lnTo>
                      <a:lnTo>
                        <a:pt x="25355" y="0"/>
                      </a:lnTo>
                      <a:lnTo>
                        <a:pt x="25400" y="0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0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0"/>
                      </a:lnTo>
                      <a:lnTo>
                        <a:pt x="25764" y="8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0"/>
                      </a:lnTo>
                      <a:lnTo>
                        <a:pt x="26402" y="0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0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00FF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8" name="Freeform 188"/>
                <p:cNvSpPr>
                  <a:spLocks/>
                </p:cNvSpPr>
                <p:nvPr/>
              </p:nvSpPr>
              <p:spPr bwMode="auto">
                <a:xfrm flipV="1">
                  <a:off x="1347788" y="5554664"/>
                  <a:ext cx="6567488" cy="588963"/>
                </a:xfrm>
                <a:custGeom>
                  <a:avLst/>
                  <a:gdLst>
                    <a:gd name="T0" fmla="*/ 364 w 27267"/>
                    <a:gd name="T1" fmla="*/ 26 h 3236"/>
                    <a:gd name="T2" fmla="*/ 819 w 27267"/>
                    <a:gd name="T3" fmla="*/ 8 h 3236"/>
                    <a:gd name="T4" fmla="*/ 1274 w 27267"/>
                    <a:gd name="T5" fmla="*/ 8 h 3236"/>
                    <a:gd name="T6" fmla="*/ 1729 w 27267"/>
                    <a:gd name="T7" fmla="*/ 0 h 3236"/>
                    <a:gd name="T8" fmla="*/ 2184 w 27267"/>
                    <a:gd name="T9" fmla="*/ 0 h 3236"/>
                    <a:gd name="T10" fmla="*/ 2640 w 27267"/>
                    <a:gd name="T11" fmla="*/ 0 h 3236"/>
                    <a:gd name="T12" fmla="*/ 3095 w 27267"/>
                    <a:gd name="T13" fmla="*/ 0 h 3236"/>
                    <a:gd name="T14" fmla="*/ 3550 w 27267"/>
                    <a:gd name="T15" fmla="*/ 0 h 3236"/>
                    <a:gd name="T16" fmla="*/ 4005 w 27267"/>
                    <a:gd name="T17" fmla="*/ 0 h 3236"/>
                    <a:gd name="T18" fmla="*/ 4460 w 27267"/>
                    <a:gd name="T19" fmla="*/ 0 h 3236"/>
                    <a:gd name="T20" fmla="*/ 4916 w 27267"/>
                    <a:gd name="T21" fmla="*/ 0 h 3236"/>
                    <a:gd name="T22" fmla="*/ 5371 w 27267"/>
                    <a:gd name="T23" fmla="*/ 0 h 3236"/>
                    <a:gd name="T24" fmla="*/ 5826 w 27267"/>
                    <a:gd name="T25" fmla="*/ 0 h 3236"/>
                    <a:gd name="T26" fmla="*/ 6281 w 27267"/>
                    <a:gd name="T27" fmla="*/ 0 h 3236"/>
                    <a:gd name="T28" fmla="*/ 6736 w 27267"/>
                    <a:gd name="T29" fmla="*/ 0 h 3236"/>
                    <a:gd name="T30" fmla="*/ 7192 w 27267"/>
                    <a:gd name="T31" fmla="*/ 0 h 3236"/>
                    <a:gd name="T32" fmla="*/ 7647 w 27267"/>
                    <a:gd name="T33" fmla="*/ 0 h 3236"/>
                    <a:gd name="T34" fmla="*/ 8102 w 27267"/>
                    <a:gd name="T35" fmla="*/ 0 h 3236"/>
                    <a:gd name="T36" fmla="*/ 8557 w 27267"/>
                    <a:gd name="T37" fmla="*/ 0 h 3236"/>
                    <a:gd name="T38" fmla="*/ 9012 w 27267"/>
                    <a:gd name="T39" fmla="*/ 8 h 3236"/>
                    <a:gd name="T40" fmla="*/ 9468 w 27267"/>
                    <a:gd name="T41" fmla="*/ 0 h 3236"/>
                    <a:gd name="T42" fmla="*/ 9923 w 27267"/>
                    <a:gd name="T43" fmla="*/ 8 h 3236"/>
                    <a:gd name="T44" fmla="*/ 10378 w 27267"/>
                    <a:gd name="T45" fmla="*/ 0 h 3236"/>
                    <a:gd name="T46" fmla="*/ 10833 w 27267"/>
                    <a:gd name="T47" fmla="*/ 0 h 3236"/>
                    <a:gd name="T48" fmla="*/ 11289 w 27267"/>
                    <a:gd name="T49" fmla="*/ 663 h 3236"/>
                    <a:gd name="T50" fmla="*/ 11744 w 27267"/>
                    <a:gd name="T51" fmla="*/ 8 h 3236"/>
                    <a:gd name="T52" fmla="*/ 12199 w 27267"/>
                    <a:gd name="T53" fmla="*/ 0 h 3236"/>
                    <a:gd name="T54" fmla="*/ 12654 w 27267"/>
                    <a:gd name="T55" fmla="*/ 8 h 3236"/>
                    <a:gd name="T56" fmla="*/ 13109 w 27267"/>
                    <a:gd name="T57" fmla="*/ 0 h 3236"/>
                    <a:gd name="T58" fmla="*/ 13565 w 27267"/>
                    <a:gd name="T59" fmla="*/ 0 h 3236"/>
                    <a:gd name="T60" fmla="*/ 14020 w 27267"/>
                    <a:gd name="T61" fmla="*/ 0 h 3236"/>
                    <a:gd name="T62" fmla="*/ 14475 w 27267"/>
                    <a:gd name="T63" fmla="*/ 0 h 3236"/>
                    <a:gd name="T64" fmla="*/ 14930 w 27267"/>
                    <a:gd name="T65" fmla="*/ 0 h 3236"/>
                    <a:gd name="T66" fmla="*/ 15385 w 27267"/>
                    <a:gd name="T67" fmla="*/ 8 h 3236"/>
                    <a:gd name="T68" fmla="*/ 15841 w 27267"/>
                    <a:gd name="T69" fmla="*/ 0 h 3236"/>
                    <a:gd name="T70" fmla="*/ 16296 w 27267"/>
                    <a:gd name="T71" fmla="*/ 0 h 3236"/>
                    <a:gd name="T72" fmla="*/ 16751 w 27267"/>
                    <a:gd name="T73" fmla="*/ 0 h 3236"/>
                    <a:gd name="T74" fmla="*/ 17206 w 27267"/>
                    <a:gd name="T75" fmla="*/ 8 h 3236"/>
                    <a:gd name="T76" fmla="*/ 17662 w 27267"/>
                    <a:gd name="T77" fmla="*/ 0 h 3236"/>
                    <a:gd name="T78" fmla="*/ 18117 w 27267"/>
                    <a:gd name="T79" fmla="*/ 0 h 3236"/>
                    <a:gd name="T80" fmla="*/ 18572 w 27267"/>
                    <a:gd name="T81" fmla="*/ 0 h 3236"/>
                    <a:gd name="T82" fmla="*/ 19027 w 27267"/>
                    <a:gd name="T83" fmla="*/ 0 h 3236"/>
                    <a:gd name="T84" fmla="*/ 19482 w 27267"/>
                    <a:gd name="T85" fmla="*/ 0 h 3236"/>
                    <a:gd name="T86" fmla="*/ 19938 w 27267"/>
                    <a:gd name="T87" fmla="*/ 0 h 3236"/>
                    <a:gd name="T88" fmla="*/ 20393 w 27267"/>
                    <a:gd name="T89" fmla="*/ 0 h 3236"/>
                    <a:gd name="T90" fmla="*/ 20848 w 27267"/>
                    <a:gd name="T91" fmla="*/ 8 h 3236"/>
                    <a:gd name="T92" fmla="*/ 21303 w 27267"/>
                    <a:gd name="T93" fmla="*/ 0 h 3236"/>
                    <a:gd name="T94" fmla="*/ 21758 w 27267"/>
                    <a:gd name="T95" fmla="*/ 0 h 3236"/>
                    <a:gd name="T96" fmla="*/ 22214 w 27267"/>
                    <a:gd name="T97" fmla="*/ 0 h 3236"/>
                    <a:gd name="T98" fmla="*/ 22669 w 27267"/>
                    <a:gd name="T99" fmla="*/ 0 h 3236"/>
                    <a:gd name="T100" fmla="*/ 23124 w 27267"/>
                    <a:gd name="T101" fmla="*/ 0 h 3236"/>
                    <a:gd name="T102" fmla="*/ 23579 w 27267"/>
                    <a:gd name="T103" fmla="*/ 0 h 3236"/>
                    <a:gd name="T104" fmla="*/ 24034 w 27267"/>
                    <a:gd name="T105" fmla="*/ 0 h 3236"/>
                    <a:gd name="T106" fmla="*/ 24490 w 27267"/>
                    <a:gd name="T107" fmla="*/ 0 h 3236"/>
                    <a:gd name="T108" fmla="*/ 24945 w 27267"/>
                    <a:gd name="T109" fmla="*/ 0 h 3236"/>
                    <a:gd name="T110" fmla="*/ 25400 w 27267"/>
                    <a:gd name="T111" fmla="*/ 0 h 3236"/>
                    <a:gd name="T112" fmla="*/ 25855 w 27267"/>
                    <a:gd name="T113" fmla="*/ 0 h 3236"/>
                    <a:gd name="T114" fmla="*/ 26311 w 27267"/>
                    <a:gd name="T115" fmla="*/ 0 h 3236"/>
                    <a:gd name="T116" fmla="*/ 26766 w 27267"/>
                    <a:gd name="T117" fmla="*/ 0 h 3236"/>
                    <a:gd name="T118" fmla="*/ 27221 w 27267"/>
                    <a:gd name="T119" fmla="*/ 0 h 32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323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0"/>
                      </a:lnTo>
                      <a:lnTo>
                        <a:pt x="364" y="26"/>
                      </a:lnTo>
                      <a:lnTo>
                        <a:pt x="409" y="17"/>
                      </a:lnTo>
                      <a:lnTo>
                        <a:pt x="455" y="17"/>
                      </a:lnTo>
                      <a:lnTo>
                        <a:pt x="500" y="8"/>
                      </a:lnTo>
                      <a:lnTo>
                        <a:pt x="546" y="0"/>
                      </a:lnTo>
                      <a:lnTo>
                        <a:pt x="591" y="0"/>
                      </a:lnTo>
                      <a:lnTo>
                        <a:pt x="637" y="0"/>
                      </a:lnTo>
                      <a:lnTo>
                        <a:pt x="682" y="0"/>
                      </a:lnTo>
                      <a:lnTo>
                        <a:pt x="728" y="0"/>
                      </a:lnTo>
                      <a:lnTo>
                        <a:pt x="773" y="0"/>
                      </a:lnTo>
                      <a:lnTo>
                        <a:pt x="819" y="8"/>
                      </a:lnTo>
                      <a:lnTo>
                        <a:pt x="864" y="0"/>
                      </a:lnTo>
                      <a:lnTo>
                        <a:pt x="910" y="0"/>
                      </a:lnTo>
                      <a:lnTo>
                        <a:pt x="955" y="0"/>
                      </a:lnTo>
                      <a:lnTo>
                        <a:pt x="1001" y="0"/>
                      </a:lnTo>
                      <a:lnTo>
                        <a:pt x="1046" y="0"/>
                      </a:lnTo>
                      <a:lnTo>
                        <a:pt x="1092" y="0"/>
                      </a:lnTo>
                      <a:lnTo>
                        <a:pt x="1137" y="0"/>
                      </a:lnTo>
                      <a:lnTo>
                        <a:pt x="1183" y="0"/>
                      </a:lnTo>
                      <a:lnTo>
                        <a:pt x="1228" y="0"/>
                      </a:lnTo>
                      <a:lnTo>
                        <a:pt x="1274" y="8"/>
                      </a:lnTo>
                      <a:lnTo>
                        <a:pt x="1319" y="0"/>
                      </a:lnTo>
                      <a:lnTo>
                        <a:pt x="1365" y="0"/>
                      </a:lnTo>
                      <a:lnTo>
                        <a:pt x="1411" y="0"/>
                      </a:lnTo>
                      <a:lnTo>
                        <a:pt x="1456" y="0"/>
                      </a:lnTo>
                      <a:lnTo>
                        <a:pt x="1502" y="0"/>
                      </a:lnTo>
                      <a:lnTo>
                        <a:pt x="1547" y="0"/>
                      </a:lnTo>
                      <a:lnTo>
                        <a:pt x="1593" y="0"/>
                      </a:lnTo>
                      <a:lnTo>
                        <a:pt x="1638" y="0"/>
                      </a:lnTo>
                      <a:lnTo>
                        <a:pt x="1684" y="0"/>
                      </a:lnTo>
                      <a:lnTo>
                        <a:pt x="1729" y="0"/>
                      </a:lnTo>
                      <a:lnTo>
                        <a:pt x="1775" y="0"/>
                      </a:lnTo>
                      <a:lnTo>
                        <a:pt x="1820" y="0"/>
                      </a:lnTo>
                      <a:lnTo>
                        <a:pt x="1866" y="0"/>
                      </a:lnTo>
                      <a:lnTo>
                        <a:pt x="1911" y="8"/>
                      </a:lnTo>
                      <a:lnTo>
                        <a:pt x="1957" y="8"/>
                      </a:lnTo>
                      <a:lnTo>
                        <a:pt x="2002" y="0"/>
                      </a:lnTo>
                      <a:lnTo>
                        <a:pt x="2048" y="0"/>
                      </a:lnTo>
                      <a:lnTo>
                        <a:pt x="2093" y="0"/>
                      </a:lnTo>
                      <a:lnTo>
                        <a:pt x="2139" y="0"/>
                      </a:lnTo>
                      <a:lnTo>
                        <a:pt x="2184" y="0"/>
                      </a:lnTo>
                      <a:lnTo>
                        <a:pt x="2230" y="0"/>
                      </a:lnTo>
                      <a:lnTo>
                        <a:pt x="2275" y="0"/>
                      </a:lnTo>
                      <a:lnTo>
                        <a:pt x="2321" y="0"/>
                      </a:lnTo>
                      <a:lnTo>
                        <a:pt x="2366" y="0"/>
                      </a:lnTo>
                      <a:lnTo>
                        <a:pt x="2412" y="0"/>
                      </a:lnTo>
                      <a:lnTo>
                        <a:pt x="2457" y="8"/>
                      </a:lnTo>
                      <a:lnTo>
                        <a:pt x="2503" y="0"/>
                      </a:lnTo>
                      <a:lnTo>
                        <a:pt x="2548" y="0"/>
                      </a:lnTo>
                      <a:lnTo>
                        <a:pt x="2594" y="0"/>
                      </a:lnTo>
                      <a:lnTo>
                        <a:pt x="2640" y="0"/>
                      </a:lnTo>
                      <a:lnTo>
                        <a:pt x="2685" y="0"/>
                      </a:lnTo>
                      <a:lnTo>
                        <a:pt x="2731" y="0"/>
                      </a:lnTo>
                      <a:lnTo>
                        <a:pt x="2776" y="0"/>
                      </a:lnTo>
                      <a:lnTo>
                        <a:pt x="2822" y="0"/>
                      </a:lnTo>
                      <a:lnTo>
                        <a:pt x="2867" y="0"/>
                      </a:lnTo>
                      <a:lnTo>
                        <a:pt x="2913" y="0"/>
                      </a:lnTo>
                      <a:lnTo>
                        <a:pt x="2958" y="0"/>
                      </a:lnTo>
                      <a:lnTo>
                        <a:pt x="3004" y="0"/>
                      </a:lnTo>
                      <a:lnTo>
                        <a:pt x="3049" y="0"/>
                      </a:lnTo>
                      <a:lnTo>
                        <a:pt x="3095" y="0"/>
                      </a:lnTo>
                      <a:lnTo>
                        <a:pt x="3140" y="0"/>
                      </a:lnTo>
                      <a:lnTo>
                        <a:pt x="3186" y="0"/>
                      </a:lnTo>
                      <a:lnTo>
                        <a:pt x="3231" y="0"/>
                      </a:lnTo>
                      <a:lnTo>
                        <a:pt x="3277" y="0"/>
                      </a:lnTo>
                      <a:lnTo>
                        <a:pt x="3322" y="0"/>
                      </a:lnTo>
                      <a:lnTo>
                        <a:pt x="3368" y="8"/>
                      </a:lnTo>
                      <a:lnTo>
                        <a:pt x="3413" y="0"/>
                      </a:lnTo>
                      <a:lnTo>
                        <a:pt x="3459" y="0"/>
                      </a:lnTo>
                      <a:lnTo>
                        <a:pt x="3504" y="0"/>
                      </a:lnTo>
                      <a:lnTo>
                        <a:pt x="3550" y="0"/>
                      </a:lnTo>
                      <a:lnTo>
                        <a:pt x="3595" y="0"/>
                      </a:lnTo>
                      <a:lnTo>
                        <a:pt x="3641" y="0"/>
                      </a:lnTo>
                      <a:lnTo>
                        <a:pt x="3687" y="0"/>
                      </a:lnTo>
                      <a:lnTo>
                        <a:pt x="3732" y="0"/>
                      </a:lnTo>
                      <a:lnTo>
                        <a:pt x="3778" y="0"/>
                      </a:lnTo>
                      <a:lnTo>
                        <a:pt x="3823" y="0"/>
                      </a:lnTo>
                      <a:lnTo>
                        <a:pt x="3869" y="0"/>
                      </a:lnTo>
                      <a:lnTo>
                        <a:pt x="3914" y="0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0"/>
                      </a:lnTo>
                      <a:lnTo>
                        <a:pt x="4369" y="0"/>
                      </a:lnTo>
                      <a:lnTo>
                        <a:pt x="4415" y="0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0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0"/>
                      </a:lnTo>
                      <a:lnTo>
                        <a:pt x="5371" y="0"/>
                      </a:lnTo>
                      <a:lnTo>
                        <a:pt x="5416" y="0"/>
                      </a:lnTo>
                      <a:lnTo>
                        <a:pt x="5462" y="0"/>
                      </a:lnTo>
                      <a:lnTo>
                        <a:pt x="5507" y="0"/>
                      </a:lnTo>
                      <a:lnTo>
                        <a:pt x="5553" y="0"/>
                      </a:lnTo>
                      <a:lnTo>
                        <a:pt x="5598" y="0"/>
                      </a:lnTo>
                      <a:lnTo>
                        <a:pt x="5644" y="0"/>
                      </a:lnTo>
                      <a:lnTo>
                        <a:pt x="5689" y="0"/>
                      </a:lnTo>
                      <a:lnTo>
                        <a:pt x="5735" y="0"/>
                      </a:lnTo>
                      <a:lnTo>
                        <a:pt x="5780" y="0"/>
                      </a:lnTo>
                      <a:lnTo>
                        <a:pt x="5826" y="0"/>
                      </a:lnTo>
                      <a:lnTo>
                        <a:pt x="5872" y="0"/>
                      </a:lnTo>
                      <a:lnTo>
                        <a:pt x="5917" y="0"/>
                      </a:lnTo>
                      <a:lnTo>
                        <a:pt x="5963" y="0"/>
                      </a:lnTo>
                      <a:lnTo>
                        <a:pt x="6008" y="0"/>
                      </a:lnTo>
                      <a:lnTo>
                        <a:pt x="6054" y="8"/>
                      </a:lnTo>
                      <a:lnTo>
                        <a:pt x="6099" y="0"/>
                      </a:lnTo>
                      <a:lnTo>
                        <a:pt x="6145" y="0"/>
                      </a:lnTo>
                      <a:lnTo>
                        <a:pt x="6190" y="0"/>
                      </a:lnTo>
                      <a:lnTo>
                        <a:pt x="6236" y="0"/>
                      </a:lnTo>
                      <a:lnTo>
                        <a:pt x="6281" y="0"/>
                      </a:lnTo>
                      <a:lnTo>
                        <a:pt x="6327" y="0"/>
                      </a:lnTo>
                      <a:lnTo>
                        <a:pt x="6372" y="0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0"/>
                      </a:lnTo>
                      <a:lnTo>
                        <a:pt x="6554" y="0"/>
                      </a:lnTo>
                      <a:lnTo>
                        <a:pt x="6600" y="0"/>
                      </a:lnTo>
                      <a:lnTo>
                        <a:pt x="6645" y="0"/>
                      </a:lnTo>
                      <a:lnTo>
                        <a:pt x="6691" y="0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0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0"/>
                      </a:lnTo>
                      <a:lnTo>
                        <a:pt x="7010" y="0"/>
                      </a:lnTo>
                      <a:lnTo>
                        <a:pt x="7055" y="0"/>
                      </a:lnTo>
                      <a:lnTo>
                        <a:pt x="7101" y="0"/>
                      </a:lnTo>
                      <a:lnTo>
                        <a:pt x="7146" y="0"/>
                      </a:lnTo>
                      <a:lnTo>
                        <a:pt x="7192" y="0"/>
                      </a:lnTo>
                      <a:lnTo>
                        <a:pt x="7237" y="0"/>
                      </a:lnTo>
                      <a:lnTo>
                        <a:pt x="7283" y="0"/>
                      </a:lnTo>
                      <a:lnTo>
                        <a:pt x="7328" y="0"/>
                      </a:lnTo>
                      <a:lnTo>
                        <a:pt x="7374" y="0"/>
                      </a:lnTo>
                      <a:lnTo>
                        <a:pt x="7419" y="0"/>
                      </a:lnTo>
                      <a:lnTo>
                        <a:pt x="7465" y="0"/>
                      </a:lnTo>
                      <a:lnTo>
                        <a:pt x="7510" y="0"/>
                      </a:lnTo>
                      <a:lnTo>
                        <a:pt x="7556" y="0"/>
                      </a:lnTo>
                      <a:lnTo>
                        <a:pt x="7601" y="0"/>
                      </a:lnTo>
                      <a:lnTo>
                        <a:pt x="7647" y="0"/>
                      </a:lnTo>
                      <a:lnTo>
                        <a:pt x="7692" y="0"/>
                      </a:lnTo>
                      <a:lnTo>
                        <a:pt x="7738" y="0"/>
                      </a:lnTo>
                      <a:lnTo>
                        <a:pt x="7783" y="0"/>
                      </a:lnTo>
                      <a:lnTo>
                        <a:pt x="7829" y="0"/>
                      </a:lnTo>
                      <a:lnTo>
                        <a:pt x="7874" y="0"/>
                      </a:lnTo>
                      <a:lnTo>
                        <a:pt x="7920" y="0"/>
                      </a:lnTo>
                      <a:lnTo>
                        <a:pt x="7966" y="0"/>
                      </a:lnTo>
                      <a:lnTo>
                        <a:pt x="8011" y="0"/>
                      </a:lnTo>
                      <a:lnTo>
                        <a:pt x="8057" y="0"/>
                      </a:lnTo>
                      <a:lnTo>
                        <a:pt x="8102" y="0"/>
                      </a:lnTo>
                      <a:lnTo>
                        <a:pt x="8148" y="0"/>
                      </a:lnTo>
                      <a:lnTo>
                        <a:pt x="8193" y="0"/>
                      </a:lnTo>
                      <a:lnTo>
                        <a:pt x="8239" y="0"/>
                      </a:lnTo>
                      <a:lnTo>
                        <a:pt x="8284" y="0"/>
                      </a:lnTo>
                      <a:lnTo>
                        <a:pt x="8330" y="0"/>
                      </a:lnTo>
                      <a:lnTo>
                        <a:pt x="8375" y="0"/>
                      </a:lnTo>
                      <a:lnTo>
                        <a:pt x="8421" y="0"/>
                      </a:lnTo>
                      <a:lnTo>
                        <a:pt x="8466" y="0"/>
                      </a:lnTo>
                      <a:lnTo>
                        <a:pt x="8512" y="0"/>
                      </a:lnTo>
                      <a:lnTo>
                        <a:pt x="8557" y="0"/>
                      </a:lnTo>
                      <a:lnTo>
                        <a:pt x="8603" y="0"/>
                      </a:lnTo>
                      <a:lnTo>
                        <a:pt x="8648" y="0"/>
                      </a:lnTo>
                      <a:lnTo>
                        <a:pt x="8694" y="8"/>
                      </a:lnTo>
                      <a:lnTo>
                        <a:pt x="8739" y="0"/>
                      </a:lnTo>
                      <a:lnTo>
                        <a:pt x="8785" y="0"/>
                      </a:lnTo>
                      <a:lnTo>
                        <a:pt x="8830" y="0"/>
                      </a:lnTo>
                      <a:lnTo>
                        <a:pt x="8876" y="0"/>
                      </a:lnTo>
                      <a:lnTo>
                        <a:pt x="8921" y="0"/>
                      </a:lnTo>
                      <a:lnTo>
                        <a:pt x="8967" y="0"/>
                      </a:lnTo>
                      <a:lnTo>
                        <a:pt x="9012" y="8"/>
                      </a:lnTo>
                      <a:lnTo>
                        <a:pt x="9058" y="0"/>
                      </a:lnTo>
                      <a:lnTo>
                        <a:pt x="9104" y="8"/>
                      </a:lnTo>
                      <a:lnTo>
                        <a:pt x="9149" y="0"/>
                      </a:lnTo>
                      <a:lnTo>
                        <a:pt x="9195" y="0"/>
                      </a:lnTo>
                      <a:lnTo>
                        <a:pt x="9240" y="0"/>
                      </a:lnTo>
                      <a:lnTo>
                        <a:pt x="9286" y="0"/>
                      </a:lnTo>
                      <a:lnTo>
                        <a:pt x="9331" y="0"/>
                      </a:lnTo>
                      <a:lnTo>
                        <a:pt x="9377" y="0"/>
                      </a:lnTo>
                      <a:lnTo>
                        <a:pt x="9422" y="0"/>
                      </a:lnTo>
                      <a:lnTo>
                        <a:pt x="9468" y="0"/>
                      </a:lnTo>
                      <a:lnTo>
                        <a:pt x="9513" y="0"/>
                      </a:lnTo>
                      <a:lnTo>
                        <a:pt x="9559" y="0"/>
                      </a:lnTo>
                      <a:lnTo>
                        <a:pt x="9604" y="0"/>
                      </a:lnTo>
                      <a:lnTo>
                        <a:pt x="9650" y="35"/>
                      </a:lnTo>
                      <a:lnTo>
                        <a:pt x="9695" y="70"/>
                      </a:lnTo>
                      <a:lnTo>
                        <a:pt x="9741" y="88"/>
                      </a:lnTo>
                      <a:lnTo>
                        <a:pt x="9786" y="79"/>
                      </a:lnTo>
                      <a:lnTo>
                        <a:pt x="9832" y="70"/>
                      </a:lnTo>
                      <a:lnTo>
                        <a:pt x="9877" y="17"/>
                      </a:lnTo>
                      <a:lnTo>
                        <a:pt x="9923" y="8"/>
                      </a:lnTo>
                      <a:lnTo>
                        <a:pt x="9968" y="0"/>
                      </a:lnTo>
                      <a:lnTo>
                        <a:pt x="10014" y="0"/>
                      </a:lnTo>
                      <a:lnTo>
                        <a:pt x="10059" y="8"/>
                      </a:lnTo>
                      <a:lnTo>
                        <a:pt x="10105" y="0"/>
                      </a:lnTo>
                      <a:lnTo>
                        <a:pt x="10151" y="0"/>
                      </a:lnTo>
                      <a:lnTo>
                        <a:pt x="10196" y="0"/>
                      </a:lnTo>
                      <a:lnTo>
                        <a:pt x="10242" y="0"/>
                      </a:lnTo>
                      <a:lnTo>
                        <a:pt x="10287" y="0"/>
                      </a:lnTo>
                      <a:lnTo>
                        <a:pt x="10333" y="0"/>
                      </a:lnTo>
                      <a:lnTo>
                        <a:pt x="10378" y="0"/>
                      </a:lnTo>
                      <a:lnTo>
                        <a:pt x="10424" y="0"/>
                      </a:lnTo>
                      <a:lnTo>
                        <a:pt x="10469" y="0"/>
                      </a:lnTo>
                      <a:lnTo>
                        <a:pt x="10515" y="0"/>
                      </a:lnTo>
                      <a:lnTo>
                        <a:pt x="10560" y="0"/>
                      </a:lnTo>
                      <a:lnTo>
                        <a:pt x="10606" y="0"/>
                      </a:lnTo>
                      <a:lnTo>
                        <a:pt x="10651" y="0"/>
                      </a:lnTo>
                      <a:lnTo>
                        <a:pt x="10697" y="0"/>
                      </a:lnTo>
                      <a:lnTo>
                        <a:pt x="10742" y="0"/>
                      </a:lnTo>
                      <a:lnTo>
                        <a:pt x="10788" y="8"/>
                      </a:lnTo>
                      <a:lnTo>
                        <a:pt x="10833" y="0"/>
                      </a:lnTo>
                      <a:lnTo>
                        <a:pt x="10879" y="0"/>
                      </a:lnTo>
                      <a:lnTo>
                        <a:pt x="10924" y="0"/>
                      </a:lnTo>
                      <a:lnTo>
                        <a:pt x="10970" y="53"/>
                      </a:lnTo>
                      <a:lnTo>
                        <a:pt x="11015" y="1237"/>
                      </a:lnTo>
                      <a:lnTo>
                        <a:pt x="11061" y="3192"/>
                      </a:lnTo>
                      <a:lnTo>
                        <a:pt x="11106" y="3236"/>
                      </a:lnTo>
                      <a:lnTo>
                        <a:pt x="11152" y="1918"/>
                      </a:lnTo>
                      <a:lnTo>
                        <a:pt x="11198" y="1706"/>
                      </a:lnTo>
                      <a:lnTo>
                        <a:pt x="11243" y="1211"/>
                      </a:lnTo>
                      <a:lnTo>
                        <a:pt x="11289" y="663"/>
                      </a:lnTo>
                      <a:lnTo>
                        <a:pt x="11334" y="274"/>
                      </a:lnTo>
                      <a:lnTo>
                        <a:pt x="11380" y="97"/>
                      </a:lnTo>
                      <a:lnTo>
                        <a:pt x="11425" y="35"/>
                      </a:lnTo>
                      <a:lnTo>
                        <a:pt x="11471" y="0"/>
                      </a:lnTo>
                      <a:lnTo>
                        <a:pt x="11516" y="17"/>
                      </a:lnTo>
                      <a:lnTo>
                        <a:pt x="11562" y="35"/>
                      </a:lnTo>
                      <a:lnTo>
                        <a:pt x="11607" y="26"/>
                      </a:lnTo>
                      <a:lnTo>
                        <a:pt x="11653" y="35"/>
                      </a:lnTo>
                      <a:lnTo>
                        <a:pt x="11698" y="0"/>
                      </a:lnTo>
                      <a:lnTo>
                        <a:pt x="11744" y="8"/>
                      </a:lnTo>
                      <a:lnTo>
                        <a:pt x="11789" y="8"/>
                      </a:lnTo>
                      <a:lnTo>
                        <a:pt x="11835" y="0"/>
                      </a:lnTo>
                      <a:lnTo>
                        <a:pt x="11880" y="8"/>
                      </a:lnTo>
                      <a:lnTo>
                        <a:pt x="11926" y="0"/>
                      </a:lnTo>
                      <a:lnTo>
                        <a:pt x="11971" y="0"/>
                      </a:lnTo>
                      <a:lnTo>
                        <a:pt x="12017" y="0"/>
                      </a:lnTo>
                      <a:lnTo>
                        <a:pt x="12062" y="17"/>
                      </a:lnTo>
                      <a:lnTo>
                        <a:pt x="12108" y="0"/>
                      </a:lnTo>
                      <a:lnTo>
                        <a:pt x="12153" y="8"/>
                      </a:lnTo>
                      <a:lnTo>
                        <a:pt x="12199" y="0"/>
                      </a:lnTo>
                      <a:lnTo>
                        <a:pt x="12244" y="0"/>
                      </a:lnTo>
                      <a:lnTo>
                        <a:pt x="12290" y="17"/>
                      </a:lnTo>
                      <a:lnTo>
                        <a:pt x="12336" y="0"/>
                      </a:lnTo>
                      <a:lnTo>
                        <a:pt x="12381" y="0"/>
                      </a:lnTo>
                      <a:lnTo>
                        <a:pt x="12427" y="0"/>
                      </a:lnTo>
                      <a:lnTo>
                        <a:pt x="12472" y="0"/>
                      </a:lnTo>
                      <a:lnTo>
                        <a:pt x="12518" y="0"/>
                      </a:lnTo>
                      <a:lnTo>
                        <a:pt x="12563" y="0"/>
                      </a:lnTo>
                      <a:lnTo>
                        <a:pt x="12609" y="0"/>
                      </a:lnTo>
                      <a:lnTo>
                        <a:pt x="12654" y="8"/>
                      </a:lnTo>
                      <a:lnTo>
                        <a:pt x="12700" y="17"/>
                      </a:lnTo>
                      <a:lnTo>
                        <a:pt x="12745" y="0"/>
                      </a:lnTo>
                      <a:lnTo>
                        <a:pt x="12791" y="0"/>
                      </a:lnTo>
                      <a:lnTo>
                        <a:pt x="12836" y="0"/>
                      </a:lnTo>
                      <a:lnTo>
                        <a:pt x="12882" y="0"/>
                      </a:lnTo>
                      <a:lnTo>
                        <a:pt x="12927" y="0"/>
                      </a:lnTo>
                      <a:lnTo>
                        <a:pt x="12973" y="0"/>
                      </a:lnTo>
                      <a:lnTo>
                        <a:pt x="13018" y="8"/>
                      </a:lnTo>
                      <a:lnTo>
                        <a:pt x="13064" y="0"/>
                      </a:lnTo>
                      <a:lnTo>
                        <a:pt x="13109" y="0"/>
                      </a:lnTo>
                      <a:lnTo>
                        <a:pt x="13155" y="0"/>
                      </a:lnTo>
                      <a:lnTo>
                        <a:pt x="13200" y="8"/>
                      </a:lnTo>
                      <a:lnTo>
                        <a:pt x="13246" y="0"/>
                      </a:lnTo>
                      <a:lnTo>
                        <a:pt x="13291" y="8"/>
                      </a:lnTo>
                      <a:lnTo>
                        <a:pt x="13337" y="8"/>
                      </a:lnTo>
                      <a:lnTo>
                        <a:pt x="13383" y="0"/>
                      </a:lnTo>
                      <a:lnTo>
                        <a:pt x="13428" y="0"/>
                      </a:lnTo>
                      <a:lnTo>
                        <a:pt x="13474" y="0"/>
                      </a:lnTo>
                      <a:lnTo>
                        <a:pt x="13519" y="0"/>
                      </a:lnTo>
                      <a:lnTo>
                        <a:pt x="13565" y="0"/>
                      </a:lnTo>
                      <a:lnTo>
                        <a:pt x="13610" y="0"/>
                      </a:lnTo>
                      <a:lnTo>
                        <a:pt x="13656" y="0"/>
                      </a:lnTo>
                      <a:lnTo>
                        <a:pt x="13701" y="8"/>
                      </a:lnTo>
                      <a:lnTo>
                        <a:pt x="13747" y="0"/>
                      </a:lnTo>
                      <a:lnTo>
                        <a:pt x="13792" y="0"/>
                      </a:lnTo>
                      <a:lnTo>
                        <a:pt x="13838" y="8"/>
                      </a:lnTo>
                      <a:lnTo>
                        <a:pt x="13883" y="0"/>
                      </a:lnTo>
                      <a:lnTo>
                        <a:pt x="13929" y="0"/>
                      </a:lnTo>
                      <a:lnTo>
                        <a:pt x="13974" y="8"/>
                      </a:lnTo>
                      <a:lnTo>
                        <a:pt x="14020" y="0"/>
                      </a:lnTo>
                      <a:lnTo>
                        <a:pt x="14065" y="0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17"/>
                      </a:lnTo>
                      <a:lnTo>
                        <a:pt x="14247" y="0"/>
                      </a:lnTo>
                      <a:lnTo>
                        <a:pt x="14293" y="8"/>
                      </a:lnTo>
                      <a:lnTo>
                        <a:pt x="14338" y="0"/>
                      </a:lnTo>
                      <a:lnTo>
                        <a:pt x="14384" y="0"/>
                      </a:lnTo>
                      <a:lnTo>
                        <a:pt x="14430" y="0"/>
                      </a:lnTo>
                      <a:lnTo>
                        <a:pt x="14475" y="0"/>
                      </a:lnTo>
                      <a:lnTo>
                        <a:pt x="14521" y="0"/>
                      </a:lnTo>
                      <a:lnTo>
                        <a:pt x="14566" y="0"/>
                      </a:lnTo>
                      <a:lnTo>
                        <a:pt x="14612" y="0"/>
                      </a:lnTo>
                      <a:lnTo>
                        <a:pt x="14657" y="0"/>
                      </a:lnTo>
                      <a:lnTo>
                        <a:pt x="14703" y="0"/>
                      </a:lnTo>
                      <a:lnTo>
                        <a:pt x="14748" y="0"/>
                      </a:lnTo>
                      <a:lnTo>
                        <a:pt x="14794" y="0"/>
                      </a:lnTo>
                      <a:lnTo>
                        <a:pt x="14839" y="0"/>
                      </a:lnTo>
                      <a:lnTo>
                        <a:pt x="14885" y="0"/>
                      </a:lnTo>
                      <a:lnTo>
                        <a:pt x="14930" y="0"/>
                      </a:lnTo>
                      <a:lnTo>
                        <a:pt x="14976" y="0"/>
                      </a:lnTo>
                      <a:lnTo>
                        <a:pt x="15021" y="0"/>
                      </a:lnTo>
                      <a:lnTo>
                        <a:pt x="15067" y="0"/>
                      </a:lnTo>
                      <a:lnTo>
                        <a:pt x="15112" y="0"/>
                      </a:lnTo>
                      <a:lnTo>
                        <a:pt x="15158" y="0"/>
                      </a:lnTo>
                      <a:lnTo>
                        <a:pt x="15203" y="0"/>
                      </a:lnTo>
                      <a:lnTo>
                        <a:pt x="15249" y="0"/>
                      </a:lnTo>
                      <a:lnTo>
                        <a:pt x="15294" y="0"/>
                      </a:lnTo>
                      <a:lnTo>
                        <a:pt x="15340" y="0"/>
                      </a:lnTo>
                      <a:lnTo>
                        <a:pt x="15385" y="8"/>
                      </a:lnTo>
                      <a:lnTo>
                        <a:pt x="15431" y="0"/>
                      </a:lnTo>
                      <a:lnTo>
                        <a:pt x="15477" y="0"/>
                      </a:lnTo>
                      <a:lnTo>
                        <a:pt x="15522" y="8"/>
                      </a:lnTo>
                      <a:lnTo>
                        <a:pt x="15568" y="8"/>
                      </a:lnTo>
                      <a:lnTo>
                        <a:pt x="15613" y="0"/>
                      </a:lnTo>
                      <a:lnTo>
                        <a:pt x="15659" y="0"/>
                      </a:lnTo>
                      <a:lnTo>
                        <a:pt x="15704" y="0"/>
                      </a:lnTo>
                      <a:lnTo>
                        <a:pt x="15750" y="0"/>
                      </a:lnTo>
                      <a:lnTo>
                        <a:pt x="15795" y="0"/>
                      </a:lnTo>
                      <a:lnTo>
                        <a:pt x="15841" y="0"/>
                      </a:lnTo>
                      <a:lnTo>
                        <a:pt x="15886" y="8"/>
                      </a:lnTo>
                      <a:lnTo>
                        <a:pt x="15932" y="0"/>
                      </a:lnTo>
                      <a:lnTo>
                        <a:pt x="15977" y="0"/>
                      </a:lnTo>
                      <a:lnTo>
                        <a:pt x="16023" y="0"/>
                      </a:lnTo>
                      <a:lnTo>
                        <a:pt x="16068" y="0"/>
                      </a:lnTo>
                      <a:lnTo>
                        <a:pt x="16114" y="0"/>
                      </a:lnTo>
                      <a:lnTo>
                        <a:pt x="16159" y="8"/>
                      </a:lnTo>
                      <a:lnTo>
                        <a:pt x="16205" y="0"/>
                      </a:lnTo>
                      <a:lnTo>
                        <a:pt x="16250" y="0"/>
                      </a:lnTo>
                      <a:lnTo>
                        <a:pt x="16296" y="0"/>
                      </a:lnTo>
                      <a:lnTo>
                        <a:pt x="16341" y="0"/>
                      </a:lnTo>
                      <a:lnTo>
                        <a:pt x="16387" y="0"/>
                      </a:lnTo>
                      <a:lnTo>
                        <a:pt x="16432" y="8"/>
                      </a:lnTo>
                      <a:lnTo>
                        <a:pt x="16478" y="0"/>
                      </a:lnTo>
                      <a:lnTo>
                        <a:pt x="16523" y="0"/>
                      </a:lnTo>
                      <a:lnTo>
                        <a:pt x="16569" y="0"/>
                      </a:lnTo>
                      <a:lnTo>
                        <a:pt x="16615" y="8"/>
                      </a:lnTo>
                      <a:lnTo>
                        <a:pt x="16660" y="0"/>
                      </a:lnTo>
                      <a:lnTo>
                        <a:pt x="16706" y="0"/>
                      </a:lnTo>
                      <a:lnTo>
                        <a:pt x="16751" y="0"/>
                      </a:lnTo>
                      <a:lnTo>
                        <a:pt x="16797" y="0"/>
                      </a:lnTo>
                      <a:lnTo>
                        <a:pt x="16842" y="0"/>
                      </a:lnTo>
                      <a:lnTo>
                        <a:pt x="16888" y="0"/>
                      </a:lnTo>
                      <a:lnTo>
                        <a:pt x="16933" y="0"/>
                      </a:lnTo>
                      <a:lnTo>
                        <a:pt x="16979" y="0"/>
                      </a:lnTo>
                      <a:lnTo>
                        <a:pt x="17024" y="0"/>
                      </a:lnTo>
                      <a:lnTo>
                        <a:pt x="17070" y="8"/>
                      </a:lnTo>
                      <a:lnTo>
                        <a:pt x="17115" y="0"/>
                      </a:lnTo>
                      <a:lnTo>
                        <a:pt x="17161" y="0"/>
                      </a:lnTo>
                      <a:lnTo>
                        <a:pt x="17206" y="8"/>
                      </a:lnTo>
                      <a:lnTo>
                        <a:pt x="17252" y="0"/>
                      </a:lnTo>
                      <a:lnTo>
                        <a:pt x="17297" y="0"/>
                      </a:lnTo>
                      <a:lnTo>
                        <a:pt x="17343" y="0"/>
                      </a:lnTo>
                      <a:lnTo>
                        <a:pt x="17388" y="0"/>
                      </a:lnTo>
                      <a:lnTo>
                        <a:pt x="17434" y="0"/>
                      </a:lnTo>
                      <a:lnTo>
                        <a:pt x="17479" y="0"/>
                      </a:lnTo>
                      <a:lnTo>
                        <a:pt x="17525" y="0"/>
                      </a:lnTo>
                      <a:lnTo>
                        <a:pt x="17570" y="0"/>
                      </a:lnTo>
                      <a:lnTo>
                        <a:pt x="17616" y="0"/>
                      </a:lnTo>
                      <a:lnTo>
                        <a:pt x="17662" y="0"/>
                      </a:lnTo>
                      <a:lnTo>
                        <a:pt x="17707" y="0"/>
                      </a:lnTo>
                      <a:lnTo>
                        <a:pt x="17753" y="0"/>
                      </a:lnTo>
                      <a:lnTo>
                        <a:pt x="17798" y="0"/>
                      </a:lnTo>
                      <a:lnTo>
                        <a:pt x="17844" y="0"/>
                      </a:lnTo>
                      <a:lnTo>
                        <a:pt x="17889" y="0"/>
                      </a:lnTo>
                      <a:lnTo>
                        <a:pt x="17935" y="0"/>
                      </a:lnTo>
                      <a:lnTo>
                        <a:pt x="17980" y="0"/>
                      </a:lnTo>
                      <a:lnTo>
                        <a:pt x="18026" y="0"/>
                      </a:lnTo>
                      <a:lnTo>
                        <a:pt x="18071" y="8"/>
                      </a:lnTo>
                      <a:lnTo>
                        <a:pt x="18117" y="0"/>
                      </a:lnTo>
                      <a:lnTo>
                        <a:pt x="18162" y="0"/>
                      </a:lnTo>
                      <a:lnTo>
                        <a:pt x="18208" y="8"/>
                      </a:lnTo>
                      <a:lnTo>
                        <a:pt x="18253" y="0"/>
                      </a:lnTo>
                      <a:lnTo>
                        <a:pt x="18299" y="0"/>
                      </a:lnTo>
                      <a:lnTo>
                        <a:pt x="18344" y="0"/>
                      </a:lnTo>
                      <a:lnTo>
                        <a:pt x="18390" y="0"/>
                      </a:lnTo>
                      <a:lnTo>
                        <a:pt x="18435" y="0"/>
                      </a:lnTo>
                      <a:lnTo>
                        <a:pt x="18481" y="0"/>
                      </a:lnTo>
                      <a:lnTo>
                        <a:pt x="18526" y="0"/>
                      </a:lnTo>
                      <a:lnTo>
                        <a:pt x="18572" y="0"/>
                      </a:lnTo>
                      <a:lnTo>
                        <a:pt x="18617" y="0"/>
                      </a:lnTo>
                      <a:lnTo>
                        <a:pt x="18663" y="0"/>
                      </a:lnTo>
                      <a:lnTo>
                        <a:pt x="18709" y="0"/>
                      </a:lnTo>
                      <a:lnTo>
                        <a:pt x="18754" y="0"/>
                      </a:lnTo>
                      <a:lnTo>
                        <a:pt x="18800" y="0"/>
                      </a:lnTo>
                      <a:lnTo>
                        <a:pt x="18845" y="0"/>
                      </a:lnTo>
                      <a:lnTo>
                        <a:pt x="18891" y="0"/>
                      </a:lnTo>
                      <a:lnTo>
                        <a:pt x="18936" y="0"/>
                      </a:lnTo>
                      <a:lnTo>
                        <a:pt x="18982" y="0"/>
                      </a:lnTo>
                      <a:lnTo>
                        <a:pt x="19027" y="0"/>
                      </a:lnTo>
                      <a:lnTo>
                        <a:pt x="19073" y="0"/>
                      </a:lnTo>
                      <a:lnTo>
                        <a:pt x="19118" y="0"/>
                      </a:lnTo>
                      <a:lnTo>
                        <a:pt x="19164" y="0"/>
                      </a:lnTo>
                      <a:lnTo>
                        <a:pt x="19209" y="8"/>
                      </a:lnTo>
                      <a:lnTo>
                        <a:pt x="19255" y="8"/>
                      </a:lnTo>
                      <a:lnTo>
                        <a:pt x="19300" y="0"/>
                      </a:lnTo>
                      <a:lnTo>
                        <a:pt x="19346" y="0"/>
                      </a:lnTo>
                      <a:lnTo>
                        <a:pt x="19391" y="0"/>
                      </a:lnTo>
                      <a:lnTo>
                        <a:pt x="19437" y="0"/>
                      </a:lnTo>
                      <a:lnTo>
                        <a:pt x="19482" y="0"/>
                      </a:lnTo>
                      <a:lnTo>
                        <a:pt x="19528" y="0"/>
                      </a:lnTo>
                      <a:lnTo>
                        <a:pt x="19573" y="0"/>
                      </a:lnTo>
                      <a:lnTo>
                        <a:pt x="19619" y="0"/>
                      </a:lnTo>
                      <a:lnTo>
                        <a:pt x="19664" y="0"/>
                      </a:lnTo>
                      <a:lnTo>
                        <a:pt x="19710" y="0"/>
                      </a:lnTo>
                      <a:lnTo>
                        <a:pt x="19755" y="0"/>
                      </a:lnTo>
                      <a:lnTo>
                        <a:pt x="19801" y="0"/>
                      </a:lnTo>
                      <a:lnTo>
                        <a:pt x="19847" y="0"/>
                      </a:lnTo>
                      <a:lnTo>
                        <a:pt x="19892" y="0"/>
                      </a:lnTo>
                      <a:lnTo>
                        <a:pt x="19938" y="0"/>
                      </a:lnTo>
                      <a:lnTo>
                        <a:pt x="19983" y="0"/>
                      </a:lnTo>
                      <a:lnTo>
                        <a:pt x="20029" y="8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0"/>
                      </a:lnTo>
                      <a:lnTo>
                        <a:pt x="20211" y="0"/>
                      </a:lnTo>
                      <a:lnTo>
                        <a:pt x="20256" y="0"/>
                      </a:lnTo>
                      <a:lnTo>
                        <a:pt x="20302" y="0"/>
                      </a:lnTo>
                      <a:lnTo>
                        <a:pt x="20347" y="0"/>
                      </a:lnTo>
                      <a:lnTo>
                        <a:pt x="20393" y="0"/>
                      </a:lnTo>
                      <a:lnTo>
                        <a:pt x="20438" y="0"/>
                      </a:lnTo>
                      <a:lnTo>
                        <a:pt x="20484" y="8"/>
                      </a:lnTo>
                      <a:lnTo>
                        <a:pt x="20529" y="0"/>
                      </a:lnTo>
                      <a:lnTo>
                        <a:pt x="20575" y="0"/>
                      </a:lnTo>
                      <a:lnTo>
                        <a:pt x="20620" y="0"/>
                      </a:lnTo>
                      <a:lnTo>
                        <a:pt x="20666" y="0"/>
                      </a:lnTo>
                      <a:lnTo>
                        <a:pt x="20711" y="0"/>
                      </a:lnTo>
                      <a:lnTo>
                        <a:pt x="20757" y="0"/>
                      </a:lnTo>
                      <a:lnTo>
                        <a:pt x="20802" y="0"/>
                      </a:lnTo>
                      <a:lnTo>
                        <a:pt x="20848" y="8"/>
                      </a:lnTo>
                      <a:lnTo>
                        <a:pt x="20894" y="0"/>
                      </a:lnTo>
                      <a:lnTo>
                        <a:pt x="20939" y="0"/>
                      </a:lnTo>
                      <a:lnTo>
                        <a:pt x="20985" y="0"/>
                      </a:lnTo>
                      <a:lnTo>
                        <a:pt x="21030" y="0"/>
                      </a:lnTo>
                      <a:lnTo>
                        <a:pt x="21076" y="0"/>
                      </a:lnTo>
                      <a:lnTo>
                        <a:pt x="21121" y="0"/>
                      </a:lnTo>
                      <a:lnTo>
                        <a:pt x="21167" y="0"/>
                      </a:lnTo>
                      <a:lnTo>
                        <a:pt x="21212" y="0"/>
                      </a:lnTo>
                      <a:lnTo>
                        <a:pt x="21258" y="0"/>
                      </a:lnTo>
                      <a:lnTo>
                        <a:pt x="21303" y="0"/>
                      </a:lnTo>
                      <a:lnTo>
                        <a:pt x="21349" y="8"/>
                      </a:lnTo>
                      <a:lnTo>
                        <a:pt x="21394" y="0"/>
                      </a:lnTo>
                      <a:lnTo>
                        <a:pt x="21440" y="0"/>
                      </a:lnTo>
                      <a:lnTo>
                        <a:pt x="21485" y="0"/>
                      </a:lnTo>
                      <a:lnTo>
                        <a:pt x="21531" y="0"/>
                      </a:lnTo>
                      <a:lnTo>
                        <a:pt x="21576" y="17"/>
                      </a:lnTo>
                      <a:lnTo>
                        <a:pt x="21622" y="0"/>
                      </a:lnTo>
                      <a:lnTo>
                        <a:pt x="21667" y="0"/>
                      </a:lnTo>
                      <a:lnTo>
                        <a:pt x="21713" y="0"/>
                      </a:lnTo>
                      <a:lnTo>
                        <a:pt x="21758" y="0"/>
                      </a:lnTo>
                      <a:lnTo>
                        <a:pt x="21804" y="0"/>
                      </a:lnTo>
                      <a:lnTo>
                        <a:pt x="21849" y="0"/>
                      </a:lnTo>
                      <a:lnTo>
                        <a:pt x="21895" y="0"/>
                      </a:lnTo>
                      <a:lnTo>
                        <a:pt x="21941" y="0"/>
                      </a:lnTo>
                      <a:lnTo>
                        <a:pt x="21986" y="0"/>
                      </a:lnTo>
                      <a:lnTo>
                        <a:pt x="22032" y="0"/>
                      </a:lnTo>
                      <a:lnTo>
                        <a:pt x="22077" y="0"/>
                      </a:lnTo>
                      <a:lnTo>
                        <a:pt x="22123" y="0"/>
                      </a:lnTo>
                      <a:lnTo>
                        <a:pt x="22168" y="0"/>
                      </a:lnTo>
                      <a:lnTo>
                        <a:pt x="22214" y="0"/>
                      </a:lnTo>
                      <a:lnTo>
                        <a:pt x="22259" y="0"/>
                      </a:lnTo>
                      <a:lnTo>
                        <a:pt x="22305" y="0"/>
                      </a:lnTo>
                      <a:lnTo>
                        <a:pt x="22350" y="0"/>
                      </a:lnTo>
                      <a:lnTo>
                        <a:pt x="22396" y="0"/>
                      </a:lnTo>
                      <a:lnTo>
                        <a:pt x="22441" y="0"/>
                      </a:lnTo>
                      <a:lnTo>
                        <a:pt x="22487" y="0"/>
                      </a:lnTo>
                      <a:lnTo>
                        <a:pt x="22532" y="0"/>
                      </a:lnTo>
                      <a:lnTo>
                        <a:pt x="22578" y="0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0"/>
                      </a:lnTo>
                      <a:lnTo>
                        <a:pt x="22805" y="0"/>
                      </a:lnTo>
                      <a:lnTo>
                        <a:pt x="22851" y="0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0"/>
                      </a:lnTo>
                      <a:lnTo>
                        <a:pt x="23079" y="0"/>
                      </a:lnTo>
                      <a:lnTo>
                        <a:pt x="23124" y="0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0"/>
                      </a:lnTo>
                      <a:lnTo>
                        <a:pt x="23352" y="0"/>
                      </a:lnTo>
                      <a:lnTo>
                        <a:pt x="23397" y="0"/>
                      </a:lnTo>
                      <a:lnTo>
                        <a:pt x="23443" y="0"/>
                      </a:lnTo>
                      <a:lnTo>
                        <a:pt x="23488" y="0"/>
                      </a:lnTo>
                      <a:lnTo>
                        <a:pt x="23534" y="0"/>
                      </a:lnTo>
                      <a:lnTo>
                        <a:pt x="23579" y="0"/>
                      </a:lnTo>
                      <a:lnTo>
                        <a:pt x="23625" y="0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0"/>
                      </a:lnTo>
                      <a:lnTo>
                        <a:pt x="23898" y="0"/>
                      </a:lnTo>
                      <a:lnTo>
                        <a:pt x="23943" y="0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0"/>
                      </a:lnTo>
                      <a:lnTo>
                        <a:pt x="24126" y="8"/>
                      </a:lnTo>
                      <a:lnTo>
                        <a:pt x="24171" y="0"/>
                      </a:lnTo>
                      <a:lnTo>
                        <a:pt x="24217" y="0"/>
                      </a:lnTo>
                      <a:lnTo>
                        <a:pt x="24262" y="0"/>
                      </a:lnTo>
                      <a:lnTo>
                        <a:pt x="24308" y="0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0"/>
                      </a:lnTo>
                      <a:lnTo>
                        <a:pt x="24581" y="0"/>
                      </a:lnTo>
                      <a:lnTo>
                        <a:pt x="24626" y="0"/>
                      </a:lnTo>
                      <a:lnTo>
                        <a:pt x="24672" y="0"/>
                      </a:lnTo>
                      <a:lnTo>
                        <a:pt x="24717" y="0"/>
                      </a:lnTo>
                      <a:lnTo>
                        <a:pt x="24763" y="0"/>
                      </a:lnTo>
                      <a:lnTo>
                        <a:pt x="24808" y="0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0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0"/>
                      </a:lnTo>
                      <a:lnTo>
                        <a:pt x="25264" y="0"/>
                      </a:lnTo>
                      <a:lnTo>
                        <a:pt x="25309" y="0"/>
                      </a:lnTo>
                      <a:lnTo>
                        <a:pt x="25355" y="0"/>
                      </a:lnTo>
                      <a:lnTo>
                        <a:pt x="25400" y="0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8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0"/>
                      </a:lnTo>
                      <a:lnTo>
                        <a:pt x="25764" y="0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0"/>
                      </a:lnTo>
                      <a:lnTo>
                        <a:pt x="26402" y="0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0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9" name="Freeform 190"/>
                <p:cNvSpPr>
                  <a:spLocks/>
                </p:cNvSpPr>
                <p:nvPr/>
              </p:nvSpPr>
              <p:spPr bwMode="auto">
                <a:xfrm flipV="1">
                  <a:off x="1347788" y="2738439"/>
                  <a:ext cx="6567488" cy="3405188"/>
                </a:xfrm>
                <a:custGeom>
                  <a:avLst/>
                  <a:gdLst>
                    <a:gd name="T0" fmla="*/ 364 w 27267"/>
                    <a:gd name="T1" fmla="*/ 229 h 18720"/>
                    <a:gd name="T2" fmla="*/ 819 w 27267"/>
                    <a:gd name="T3" fmla="*/ 17 h 18720"/>
                    <a:gd name="T4" fmla="*/ 1274 w 27267"/>
                    <a:gd name="T5" fmla="*/ 0 h 18720"/>
                    <a:gd name="T6" fmla="*/ 1729 w 27267"/>
                    <a:gd name="T7" fmla="*/ 0 h 18720"/>
                    <a:gd name="T8" fmla="*/ 2184 w 27267"/>
                    <a:gd name="T9" fmla="*/ 0 h 18720"/>
                    <a:gd name="T10" fmla="*/ 2640 w 27267"/>
                    <a:gd name="T11" fmla="*/ 0 h 18720"/>
                    <a:gd name="T12" fmla="*/ 3095 w 27267"/>
                    <a:gd name="T13" fmla="*/ 0 h 18720"/>
                    <a:gd name="T14" fmla="*/ 3550 w 27267"/>
                    <a:gd name="T15" fmla="*/ 0 h 18720"/>
                    <a:gd name="T16" fmla="*/ 4005 w 27267"/>
                    <a:gd name="T17" fmla="*/ 0 h 18720"/>
                    <a:gd name="T18" fmla="*/ 4460 w 27267"/>
                    <a:gd name="T19" fmla="*/ 0 h 18720"/>
                    <a:gd name="T20" fmla="*/ 4916 w 27267"/>
                    <a:gd name="T21" fmla="*/ 0 h 18720"/>
                    <a:gd name="T22" fmla="*/ 5371 w 27267"/>
                    <a:gd name="T23" fmla="*/ 0 h 18720"/>
                    <a:gd name="T24" fmla="*/ 5826 w 27267"/>
                    <a:gd name="T25" fmla="*/ 0 h 18720"/>
                    <a:gd name="T26" fmla="*/ 6281 w 27267"/>
                    <a:gd name="T27" fmla="*/ 0 h 18720"/>
                    <a:gd name="T28" fmla="*/ 6736 w 27267"/>
                    <a:gd name="T29" fmla="*/ 0 h 18720"/>
                    <a:gd name="T30" fmla="*/ 7192 w 27267"/>
                    <a:gd name="T31" fmla="*/ 0 h 18720"/>
                    <a:gd name="T32" fmla="*/ 7647 w 27267"/>
                    <a:gd name="T33" fmla="*/ 8 h 18720"/>
                    <a:gd name="T34" fmla="*/ 8102 w 27267"/>
                    <a:gd name="T35" fmla="*/ 0 h 18720"/>
                    <a:gd name="T36" fmla="*/ 8557 w 27267"/>
                    <a:gd name="T37" fmla="*/ 0 h 18720"/>
                    <a:gd name="T38" fmla="*/ 9012 w 27267"/>
                    <a:gd name="T39" fmla="*/ 0 h 18720"/>
                    <a:gd name="T40" fmla="*/ 9468 w 27267"/>
                    <a:gd name="T41" fmla="*/ 26 h 18720"/>
                    <a:gd name="T42" fmla="*/ 9923 w 27267"/>
                    <a:gd name="T43" fmla="*/ 4704 h 18720"/>
                    <a:gd name="T44" fmla="*/ 10378 w 27267"/>
                    <a:gd name="T45" fmla="*/ 17 h 18720"/>
                    <a:gd name="T46" fmla="*/ 10833 w 27267"/>
                    <a:gd name="T47" fmla="*/ 0 h 18720"/>
                    <a:gd name="T48" fmla="*/ 11289 w 27267"/>
                    <a:gd name="T49" fmla="*/ 1786 h 18720"/>
                    <a:gd name="T50" fmla="*/ 11744 w 27267"/>
                    <a:gd name="T51" fmla="*/ 17 h 18720"/>
                    <a:gd name="T52" fmla="*/ 12199 w 27267"/>
                    <a:gd name="T53" fmla="*/ 8 h 18720"/>
                    <a:gd name="T54" fmla="*/ 12654 w 27267"/>
                    <a:gd name="T55" fmla="*/ 0 h 18720"/>
                    <a:gd name="T56" fmla="*/ 13109 w 27267"/>
                    <a:gd name="T57" fmla="*/ 0 h 18720"/>
                    <a:gd name="T58" fmla="*/ 13565 w 27267"/>
                    <a:gd name="T59" fmla="*/ 8 h 18720"/>
                    <a:gd name="T60" fmla="*/ 14020 w 27267"/>
                    <a:gd name="T61" fmla="*/ 17 h 18720"/>
                    <a:gd name="T62" fmla="*/ 14475 w 27267"/>
                    <a:gd name="T63" fmla="*/ 0 h 18720"/>
                    <a:gd name="T64" fmla="*/ 14930 w 27267"/>
                    <a:gd name="T65" fmla="*/ 8 h 18720"/>
                    <a:gd name="T66" fmla="*/ 15385 w 27267"/>
                    <a:gd name="T67" fmla="*/ 8 h 18720"/>
                    <a:gd name="T68" fmla="*/ 15841 w 27267"/>
                    <a:gd name="T69" fmla="*/ 17 h 18720"/>
                    <a:gd name="T70" fmla="*/ 16296 w 27267"/>
                    <a:gd name="T71" fmla="*/ 0 h 18720"/>
                    <a:gd name="T72" fmla="*/ 16751 w 27267"/>
                    <a:gd name="T73" fmla="*/ 17 h 18720"/>
                    <a:gd name="T74" fmla="*/ 17206 w 27267"/>
                    <a:gd name="T75" fmla="*/ 8 h 18720"/>
                    <a:gd name="T76" fmla="*/ 17662 w 27267"/>
                    <a:gd name="T77" fmla="*/ 0 h 18720"/>
                    <a:gd name="T78" fmla="*/ 18117 w 27267"/>
                    <a:gd name="T79" fmla="*/ 17 h 18720"/>
                    <a:gd name="T80" fmla="*/ 18572 w 27267"/>
                    <a:gd name="T81" fmla="*/ 17 h 18720"/>
                    <a:gd name="T82" fmla="*/ 19027 w 27267"/>
                    <a:gd name="T83" fmla="*/ 17 h 18720"/>
                    <a:gd name="T84" fmla="*/ 19482 w 27267"/>
                    <a:gd name="T85" fmla="*/ 17 h 18720"/>
                    <a:gd name="T86" fmla="*/ 19938 w 27267"/>
                    <a:gd name="T87" fmla="*/ 17 h 18720"/>
                    <a:gd name="T88" fmla="*/ 20393 w 27267"/>
                    <a:gd name="T89" fmla="*/ 8 h 18720"/>
                    <a:gd name="T90" fmla="*/ 20848 w 27267"/>
                    <a:gd name="T91" fmla="*/ 0 h 18720"/>
                    <a:gd name="T92" fmla="*/ 21303 w 27267"/>
                    <a:gd name="T93" fmla="*/ 8 h 18720"/>
                    <a:gd name="T94" fmla="*/ 21758 w 27267"/>
                    <a:gd name="T95" fmla="*/ 8 h 18720"/>
                    <a:gd name="T96" fmla="*/ 22214 w 27267"/>
                    <a:gd name="T97" fmla="*/ 0 h 18720"/>
                    <a:gd name="T98" fmla="*/ 22669 w 27267"/>
                    <a:gd name="T99" fmla="*/ 0 h 18720"/>
                    <a:gd name="T100" fmla="*/ 23124 w 27267"/>
                    <a:gd name="T101" fmla="*/ 0 h 18720"/>
                    <a:gd name="T102" fmla="*/ 23579 w 27267"/>
                    <a:gd name="T103" fmla="*/ 0 h 18720"/>
                    <a:gd name="T104" fmla="*/ 24034 w 27267"/>
                    <a:gd name="T105" fmla="*/ 0 h 18720"/>
                    <a:gd name="T106" fmla="*/ 24490 w 27267"/>
                    <a:gd name="T107" fmla="*/ 0 h 18720"/>
                    <a:gd name="T108" fmla="*/ 24945 w 27267"/>
                    <a:gd name="T109" fmla="*/ 0 h 18720"/>
                    <a:gd name="T110" fmla="*/ 25400 w 27267"/>
                    <a:gd name="T111" fmla="*/ 0 h 18720"/>
                    <a:gd name="T112" fmla="*/ 25855 w 27267"/>
                    <a:gd name="T113" fmla="*/ 0 h 18720"/>
                    <a:gd name="T114" fmla="*/ 26311 w 27267"/>
                    <a:gd name="T115" fmla="*/ 0 h 18720"/>
                    <a:gd name="T116" fmla="*/ 26766 w 27267"/>
                    <a:gd name="T117" fmla="*/ 0 h 18720"/>
                    <a:gd name="T118" fmla="*/ 27221 w 27267"/>
                    <a:gd name="T119" fmla="*/ 0 h 18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1872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17"/>
                      </a:lnTo>
                      <a:lnTo>
                        <a:pt x="273" y="8"/>
                      </a:lnTo>
                      <a:lnTo>
                        <a:pt x="318" y="35"/>
                      </a:lnTo>
                      <a:lnTo>
                        <a:pt x="364" y="229"/>
                      </a:lnTo>
                      <a:lnTo>
                        <a:pt x="409" y="123"/>
                      </a:lnTo>
                      <a:lnTo>
                        <a:pt x="455" y="61"/>
                      </a:lnTo>
                      <a:lnTo>
                        <a:pt x="500" y="53"/>
                      </a:lnTo>
                      <a:lnTo>
                        <a:pt x="546" y="0"/>
                      </a:lnTo>
                      <a:lnTo>
                        <a:pt x="591" y="44"/>
                      </a:lnTo>
                      <a:lnTo>
                        <a:pt x="637" y="35"/>
                      </a:lnTo>
                      <a:lnTo>
                        <a:pt x="682" y="44"/>
                      </a:lnTo>
                      <a:lnTo>
                        <a:pt x="728" y="26"/>
                      </a:lnTo>
                      <a:lnTo>
                        <a:pt x="773" y="17"/>
                      </a:lnTo>
                      <a:lnTo>
                        <a:pt x="819" y="17"/>
                      </a:lnTo>
                      <a:lnTo>
                        <a:pt x="864" y="0"/>
                      </a:lnTo>
                      <a:lnTo>
                        <a:pt x="910" y="26"/>
                      </a:lnTo>
                      <a:lnTo>
                        <a:pt x="955" y="8"/>
                      </a:lnTo>
                      <a:lnTo>
                        <a:pt x="1001" y="0"/>
                      </a:lnTo>
                      <a:lnTo>
                        <a:pt x="1046" y="8"/>
                      </a:lnTo>
                      <a:lnTo>
                        <a:pt x="1092" y="8"/>
                      </a:lnTo>
                      <a:lnTo>
                        <a:pt x="1137" y="17"/>
                      </a:lnTo>
                      <a:lnTo>
                        <a:pt x="1183" y="8"/>
                      </a:lnTo>
                      <a:lnTo>
                        <a:pt x="1228" y="8"/>
                      </a:lnTo>
                      <a:lnTo>
                        <a:pt x="1274" y="0"/>
                      </a:lnTo>
                      <a:lnTo>
                        <a:pt x="1319" y="0"/>
                      </a:lnTo>
                      <a:lnTo>
                        <a:pt x="1365" y="8"/>
                      </a:lnTo>
                      <a:lnTo>
                        <a:pt x="1411" y="26"/>
                      </a:lnTo>
                      <a:lnTo>
                        <a:pt x="1456" y="8"/>
                      </a:lnTo>
                      <a:lnTo>
                        <a:pt x="1502" y="0"/>
                      </a:lnTo>
                      <a:lnTo>
                        <a:pt x="1547" y="8"/>
                      </a:lnTo>
                      <a:lnTo>
                        <a:pt x="1593" y="0"/>
                      </a:lnTo>
                      <a:lnTo>
                        <a:pt x="1638" y="0"/>
                      </a:lnTo>
                      <a:lnTo>
                        <a:pt x="1684" y="8"/>
                      </a:lnTo>
                      <a:lnTo>
                        <a:pt x="1729" y="0"/>
                      </a:lnTo>
                      <a:lnTo>
                        <a:pt x="1775" y="8"/>
                      </a:lnTo>
                      <a:lnTo>
                        <a:pt x="1820" y="0"/>
                      </a:lnTo>
                      <a:lnTo>
                        <a:pt x="1866" y="17"/>
                      </a:lnTo>
                      <a:lnTo>
                        <a:pt x="1911" y="0"/>
                      </a:lnTo>
                      <a:lnTo>
                        <a:pt x="1957" y="17"/>
                      </a:lnTo>
                      <a:lnTo>
                        <a:pt x="2002" y="8"/>
                      </a:lnTo>
                      <a:lnTo>
                        <a:pt x="2048" y="0"/>
                      </a:lnTo>
                      <a:lnTo>
                        <a:pt x="2093" y="17"/>
                      </a:lnTo>
                      <a:lnTo>
                        <a:pt x="2139" y="8"/>
                      </a:lnTo>
                      <a:lnTo>
                        <a:pt x="2184" y="0"/>
                      </a:lnTo>
                      <a:lnTo>
                        <a:pt x="2230" y="0"/>
                      </a:lnTo>
                      <a:lnTo>
                        <a:pt x="2275" y="0"/>
                      </a:lnTo>
                      <a:lnTo>
                        <a:pt x="2321" y="0"/>
                      </a:lnTo>
                      <a:lnTo>
                        <a:pt x="2366" y="0"/>
                      </a:lnTo>
                      <a:lnTo>
                        <a:pt x="2412" y="8"/>
                      </a:lnTo>
                      <a:lnTo>
                        <a:pt x="2457" y="8"/>
                      </a:lnTo>
                      <a:lnTo>
                        <a:pt x="2503" y="0"/>
                      </a:lnTo>
                      <a:lnTo>
                        <a:pt x="2548" y="8"/>
                      </a:lnTo>
                      <a:lnTo>
                        <a:pt x="2594" y="8"/>
                      </a:lnTo>
                      <a:lnTo>
                        <a:pt x="2640" y="0"/>
                      </a:lnTo>
                      <a:lnTo>
                        <a:pt x="2685" y="0"/>
                      </a:lnTo>
                      <a:lnTo>
                        <a:pt x="2731" y="0"/>
                      </a:lnTo>
                      <a:lnTo>
                        <a:pt x="2776" y="0"/>
                      </a:lnTo>
                      <a:lnTo>
                        <a:pt x="2822" y="0"/>
                      </a:lnTo>
                      <a:lnTo>
                        <a:pt x="2867" y="0"/>
                      </a:lnTo>
                      <a:lnTo>
                        <a:pt x="2913" y="0"/>
                      </a:lnTo>
                      <a:lnTo>
                        <a:pt x="2958" y="0"/>
                      </a:lnTo>
                      <a:lnTo>
                        <a:pt x="3004" y="0"/>
                      </a:lnTo>
                      <a:lnTo>
                        <a:pt x="3049" y="0"/>
                      </a:lnTo>
                      <a:lnTo>
                        <a:pt x="3095" y="0"/>
                      </a:lnTo>
                      <a:lnTo>
                        <a:pt x="3140" y="0"/>
                      </a:lnTo>
                      <a:lnTo>
                        <a:pt x="3186" y="0"/>
                      </a:lnTo>
                      <a:lnTo>
                        <a:pt x="3231" y="8"/>
                      </a:lnTo>
                      <a:lnTo>
                        <a:pt x="3277" y="0"/>
                      </a:lnTo>
                      <a:lnTo>
                        <a:pt x="3322" y="0"/>
                      </a:lnTo>
                      <a:lnTo>
                        <a:pt x="3368" y="0"/>
                      </a:lnTo>
                      <a:lnTo>
                        <a:pt x="3413" y="0"/>
                      </a:lnTo>
                      <a:lnTo>
                        <a:pt x="3459" y="0"/>
                      </a:lnTo>
                      <a:lnTo>
                        <a:pt x="3504" y="0"/>
                      </a:lnTo>
                      <a:lnTo>
                        <a:pt x="3550" y="0"/>
                      </a:lnTo>
                      <a:lnTo>
                        <a:pt x="3595" y="8"/>
                      </a:lnTo>
                      <a:lnTo>
                        <a:pt x="3641" y="0"/>
                      </a:lnTo>
                      <a:lnTo>
                        <a:pt x="3687" y="0"/>
                      </a:lnTo>
                      <a:lnTo>
                        <a:pt x="3732" y="0"/>
                      </a:lnTo>
                      <a:lnTo>
                        <a:pt x="3778" y="8"/>
                      </a:lnTo>
                      <a:lnTo>
                        <a:pt x="3823" y="0"/>
                      </a:lnTo>
                      <a:lnTo>
                        <a:pt x="3869" y="0"/>
                      </a:lnTo>
                      <a:lnTo>
                        <a:pt x="3914" y="0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0"/>
                      </a:lnTo>
                      <a:lnTo>
                        <a:pt x="4369" y="0"/>
                      </a:lnTo>
                      <a:lnTo>
                        <a:pt x="4415" y="0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0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8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0"/>
                      </a:lnTo>
                      <a:lnTo>
                        <a:pt x="5371" y="0"/>
                      </a:lnTo>
                      <a:lnTo>
                        <a:pt x="5416" y="0"/>
                      </a:lnTo>
                      <a:lnTo>
                        <a:pt x="5462" y="0"/>
                      </a:lnTo>
                      <a:lnTo>
                        <a:pt x="5507" y="0"/>
                      </a:lnTo>
                      <a:lnTo>
                        <a:pt x="5553" y="0"/>
                      </a:lnTo>
                      <a:lnTo>
                        <a:pt x="5598" y="0"/>
                      </a:lnTo>
                      <a:lnTo>
                        <a:pt x="5644" y="0"/>
                      </a:lnTo>
                      <a:lnTo>
                        <a:pt x="5689" y="0"/>
                      </a:lnTo>
                      <a:lnTo>
                        <a:pt x="5735" y="0"/>
                      </a:lnTo>
                      <a:lnTo>
                        <a:pt x="5780" y="0"/>
                      </a:lnTo>
                      <a:lnTo>
                        <a:pt x="5826" y="0"/>
                      </a:lnTo>
                      <a:lnTo>
                        <a:pt x="5872" y="0"/>
                      </a:lnTo>
                      <a:lnTo>
                        <a:pt x="5917" y="0"/>
                      </a:lnTo>
                      <a:lnTo>
                        <a:pt x="5963" y="8"/>
                      </a:lnTo>
                      <a:lnTo>
                        <a:pt x="6008" y="0"/>
                      </a:lnTo>
                      <a:lnTo>
                        <a:pt x="6054" y="0"/>
                      </a:lnTo>
                      <a:lnTo>
                        <a:pt x="6099" y="0"/>
                      </a:lnTo>
                      <a:lnTo>
                        <a:pt x="6145" y="0"/>
                      </a:lnTo>
                      <a:lnTo>
                        <a:pt x="6190" y="0"/>
                      </a:lnTo>
                      <a:lnTo>
                        <a:pt x="6236" y="0"/>
                      </a:lnTo>
                      <a:lnTo>
                        <a:pt x="6281" y="0"/>
                      </a:lnTo>
                      <a:lnTo>
                        <a:pt x="6327" y="0"/>
                      </a:lnTo>
                      <a:lnTo>
                        <a:pt x="6372" y="0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0"/>
                      </a:lnTo>
                      <a:lnTo>
                        <a:pt x="6554" y="0"/>
                      </a:lnTo>
                      <a:lnTo>
                        <a:pt x="6600" y="0"/>
                      </a:lnTo>
                      <a:lnTo>
                        <a:pt x="6645" y="0"/>
                      </a:lnTo>
                      <a:lnTo>
                        <a:pt x="6691" y="0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0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0"/>
                      </a:lnTo>
                      <a:lnTo>
                        <a:pt x="7010" y="0"/>
                      </a:lnTo>
                      <a:lnTo>
                        <a:pt x="7055" y="0"/>
                      </a:lnTo>
                      <a:lnTo>
                        <a:pt x="7101" y="0"/>
                      </a:lnTo>
                      <a:lnTo>
                        <a:pt x="7146" y="0"/>
                      </a:lnTo>
                      <a:lnTo>
                        <a:pt x="7192" y="0"/>
                      </a:lnTo>
                      <a:lnTo>
                        <a:pt x="7237" y="0"/>
                      </a:lnTo>
                      <a:lnTo>
                        <a:pt x="7283" y="0"/>
                      </a:lnTo>
                      <a:lnTo>
                        <a:pt x="7328" y="0"/>
                      </a:lnTo>
                      <a:lnTo>
                        <a:pt x="7374" y="8"/>
                      </a:lnTo>
                      <a:lnTo>
                        <a:pt x="7419" y="0"/>
                      </a:lnTo>
                      <a:lnTo>
                        <a:pt x="7465" y="0"/>
                      </a:lnTo>
                      <a:lnTo>
                        <a:pt x="7510" y="0"/>
                      </a:lnTo>
                      <a:lnTo>
                        <a:pt x="7556" y="0"/>
                      </a:lnTo>
                      <a:lnTo>
                        <a:pt x="7601" y="0"/>
                      </a:lnTo>
                      <a:lnTo>
                        <a:pt x="7647" y="8"/>
                      </a:lnTo>
                      <a:lnTo>
                        <a:pt x="7692" y="0"/>
                      </a:lnTo>
                      <a:lnTo>
                        <a:pt x="7738" y="0"/>
                      </a:lnTo>
                      <a:lnTo>
                        <a:pt x="7783" y="0"/>
                      </a:lnTo>
                      <a:lnTo>
                        <a:pt x="7829" y="0"/>
                      </a:lnTo>
                      <a:lnTo>
                        <a:pt x="7874" y="0"/>
                      </a:lnTo>
                      <a:lnTo>
                        <a:pt x="7920" y="0"/>
                      </a:lnTo>
                      <a:lnTo>
                        <a:pt x="7966" y="0"/>
                      </a:lnTo>
                      <a:lnTo>
                        <a:pt x="8011" y="0"/>
                      </a:lnTo>
                      <a:lnTo>
                        <a:pt x="8057" y="0"/>
                      </a:lnTo>
                      <a:lnTo>
                        <a:pt x="8102" y="0"/>
                      </a:lnTo>
                      <a:lnTo>
                        <a:pt x="8148" y="0"/>
                      </a:lnTo>
                      <a:lnTo>
                        <a:pt x="8193" y="0"/>
                      </a:lnTo>
                      <a:lnTo>
                        <a:pt x="8239" y="0"/>
                      </a:lnTo>
                      <a:lnTo>
                        <a:pt x="8284" y="0"/>
                      </a:lnTo>
                      <a:lnTo>
                        <a:pt x="8330" y="0"/>
                      </a:lnTo>
                      <a:lnTo>
                        <a:pt x="8375" y="0"/>
                      </a:lnTo>
                      <a:lnTo>
                        <a:pt x="8421" y="0"/>
                      </a:lnTo>
                      <a:lnTo>
                        <a:pt x="8466" y="8"/>
                      </a:lnTo>
                      <a:lnTo>
                        <a:pt x="8512" y="0"/>
                      </a:lnTo>
                      <a:lnTo>
                        <a:pt x="8557" y="0"/>
                      </a:lnTo>
                      <a:lnTo>
                        <a:pt x="8603" y="0"/>
                      </a:lnTo>
                      <a:lnTo>
                        <a:pt x="8648" y="8"/>
                      </a:lnTo>
                      <a:lnTo>
                        <a:pt x="8694" y="0"/>
                      </a:lnTo>
                      <a:lnTo>
                        <a:pt x="8739" y="0"/>
                      </a:lnTo>
                      <a:lnTo>
                        <a:pt x="8785" y="8"/>
                      </a:lnTo>
                      <a:lnTo>
                        <a:pt x="8830" y="0"/>
                      </a:lnTo>
                      <a:lnTo>
                        <a:pt x="8876" y="8"/>
                      </a:lnTo>
                      <a:lnTo>
                        <a:pt x="8921" y="0"/>
                      </a:lnTo>
                      <a:lnTo>
                        <a:pt x="8967" y="0"/>
                      </a:lnTo>
                      <a:lnTo>
                        <a:pt x="9012" y="0"/>
                      </a:lnTo>
                      <a:lnTo>
                        <a:pt x="9058" y="8"/>
                      </a:lnTo>
                      <a:lnTo>
                        <a:pt x="9104" y="0"/>
                      </a:lnTo>
                      <a:lnTo>
                        <a:pt x="9149" y="8"/>
                      </a:lnTo>
                      <a:lnTo>
                        <a:pt x="9195" y="0"/>
                      </a:lnTo>
                      <a:lnTo>
                        <a:pt x="9240" y="0"/>
                      </a:lnTo>
                      <a:lnTo>
                        <a:pt x="9286" y="0"/>
                      </a:lnTo>
                      <a:lnTo>
                        <a:pt x="9331" y="17"/>
                      </a:lnTo>
                      <a:lnTo>
                        <a:pt x="9377" y="26"/>
                      </a:lnTo>
                      <a:lnTo>
                        <a:pt x="9422" y="8"/>
                      </a:lnTo>
                      <a:lnTo>
                        <a:pt x="9468" y="26"/>
                      </a:lnTo>
                      <a:lnTo>
                        <a:pt x="9513" y="17"/>
                      </a:lnTo>
                      <a:lnTo>
                        <a:pt x="9559" y="17"/>
                      </a:lnTo>
                      <a:lnTo>
                        <a:pt x="9604" y="159"/>
                      </a:lnTo>
                      <a:lnTo>
                        <a:pt x="9650" y="5730"/>
                      </a:lnTo>
                      <a:lnTo>
                        <a:pt x="9695" y="17305"/>
                      </a:lnTo>
                      <a:lnTo>
                        <a:pt x="9741" y="18720"/>
                      </a:lnTo>
                      <a:lnTo>
                        <a:pt x="9786" y="13343"/>
                      </a:lnTo>
                      <a:lnTo>
                        <a:pt x="9832" y="11601"/>
                      </a:lnTo>
                      <a:lnTo>
                        <a:pt x="9877" y="9585"/>
                      </a:lnTo>
                      <a:lnTo>
                        <a:pt x="9923" y="4704"/>
                      </a:lnTo>
                      <a:lnTo>
                        <a:pt x="9968" y="1688"/>
                      </a:lnTo>
                      <a:lnTo>
                        <a:pt x="10014" y="512"/>
                      </a:lnTo>
                      <a:lnTo>
                        <a:pt x="10059" y="159"/>
                      </a:lnTo>
                      <a:lnTo>
                        <a:pt x="10105" y="132"/>
                      </a:lnTo>
                      <a:lnTo>
                        <a:pt x="10151" y="79"/>
                      </a:lnTo>
                      <a:lnTo>
                        <a:pt x="10196" y="70"/>
                      </a:lnTo>
                      <a:lnTo>
                        <a:pt x="10242" y="44"/>
                      </a:lnTo>
                      <a:lnTo>
                        <a:pt x="10287" y="53"/>
                      </a:lnTo>
                      <a:lnTo>
                        <a:pt x="10333" y="114"/>
                      </a:lnTo>
                      <a:lnTo>
                        <a:pt x="10378" y="17"/>
                      </a:lnTo>
                      <a:lnTo>
                        <a:pt x="10424" y="26"/>
                      </a:lnTo>
                      <a:lnTo>
                        <a:pt x="10469" y="35"/>
                      </a:lnTo>
                      <a:lnTo>
                        <a:pt x="10515" y="26"/>
                      </a:lnTo>
                      <a:lnTo>
                        <a:pt x="10560" y="0"/>
                      </a:lnTo>
                      <a:lnTo>
                        <a:pt x="10606" y="26"/>
                      </a:lnTo>
                      <a:lnTo>
                        <a:pt x="10651" y="26"/>
                      </a:lnTo>
                      <a:lnTo>
                        <a:pt x="10697" y="35"/>
                      </a:lnTo>
                      <a:lnTo>
                        <a:pt x="10742" y="17"/>
                      </a:lnTo>
                      <a:lnTo>
                        <a:pt x="10788" y="17"/>
                      </a:lnTo>
                      <a:lnTo>
                        <a:pt x="10833" y="0"/>
                      </a:lnTo>
                      <a:lnTo>
                        <a:pt x="10879" y="0"/>
                      </a:lnTo>
                      <a:lnTo>
                        <a:pt x="10924" y="26"/>
                      </a:lnTo>
                      <a:lnTo>
                        <a:pt x="10970" y="176"/>
                      </a:lnTo>
                      <a:lnTo>
                        <a:pt x="11015" y="4032"/>
                      </a:lnTo>
                      <a:lnTo>
                        <a:pt x="11061" y="9010"/>
                      </a:lnTo>
                      <a:lnTo>
                        <a:pt x="11106" y="7480"/>
                      </a:lnTo>
                      <a:lnTo>
                        <a:pt x="11152" y="5296"/>
                      </a:lnTo>
                      <a:lnTo>
                        <a:pt x="11198" y="4023"/>
                      </a:lnTo>
                      <a:lnTo>
                        <a:pt x="11243" y="3448"/>
                      </a:lnTo>
                      <a:lnTo>
                        <a:pt x="11289" y="1786"/>
                      </a:lnTo>
                      <a:lnTo>
                        <a:pt x="11334" y="601"/>
                      </a:lnTo>
                      <a:lnTo>
                        <a:pt x="11380" y="247"/>
                      </a:lnTo>
                      <a:lnTo>
                        <a:pt x="11425" y="88"/>
                      </a:lnTo>
                      <a:lnTo>
                        <a:pt x="11471" y="70"/>
                      </a:lnTo>
                      <a:lnTo>
                        <a:pt x="11516" y="44"/>
                      </a:lnTo>
                      <a:lnTo>
                        <a:pt x="11562" y="17"/>
                      </a:lnTo>
                      <a:lnTo>
                        <a:pt x="11607" y="8"/>
                      </a:lnTo>
                      <a:lnTo>
                        <a:pt x="11653" y="26"/>
                      </a:lnTo>
                      <a:lnTo>
                        <a:pt x="11698" y="8"/>
                      </a:lnTo>
                      <a:lnTo>
                        <a:pt x="11744" y="17"/>
                      </a:lnTo>
                      <a:lnTo>
                        <a:pt x="11789" y="35"/>
                      </a:lnTo>
                      <a:lnTo>
                        <a:pt x="11835" y="26"/>
                      </a:lnTo>
                      <a:lnTo>
                        <a:pt x="11880" y="17"/>
                      </a:lnTo>
                      <a:lnTo>
                        <a:pt x="11926" y="17"/>
                      </a:lnTo>
                      <a:lnTo>
                        <a:pt x="11971" y="44"/>
                      </a:lnTo>
                      <a:lnTo>
                        <a:pt x="12017" y="0"/>
                      </a:lnTo>
                      <a:lnTo>
                        <a:pt x="12062" y="8"/>
                      </a:lnTo>
                      <a:lnTo>
                        <a:pt x="12108" y="8"/>
                      </a:lnTo>
                      <a:lnTo>
                        <a:pt x="12153" y="0"/>
                      </a:lnTo>
                      <a:lnTo>
                        <a:pt x="12199" y="8"/>
                      </a:lnTo>
                      <a:lnTo>
                        <a:pt x="12244" y="17"/>
                      </a:lnTo>
                      <a:lnTo>
                        <a:pt x="12290" y="0"/>
                      </a:lnTo>
                      <a:lnTo>
                        <a:pt x="12336" y="17"/>
                      </a:lnTo>
                      <a:lnTo>
                        <a:pt x="12381" y="26"/>
                      </a:lnTo>
                      <a:lnTo>
                        <a:pt x="12427" y="0"/>
                      </a:lnTo>
                      <a:lnTo>
                        <a:pt x="12472" y="0"/>
                      </a:lnTo>
                      <a:lnTo>
                        <a:pt x="12518" y="26"/>
                      </a:lnTo>
                      <a:lnTo>
                        <a:pt x="12563" y="0"/>
                      </a:lnTo>
                      <a:lnTo>
                        <a:pt x="12609" y="8"/>
                      </a:lnTo>
                      <a:lnTo>
                        <a:pt x="12654" y="0"/>
                      </a:lnTo>
                      <a:lnTo>
                        <a:pt x="12700" y="17"/>
                      </a:lnTo>
                      <a:lnTo>
                        <a:pt x="12745" y="17"/>
                      </a:lnTo>
                      <a:lnTo>
                        <a:pt x="12791" y="8"/>
                      </a:lnTo>
                      <a:lnTo>
                        <a:pt x="12836" y="0"/>
                      </a:lnTo>
                      <a:lnTo>
                        <a:pt x="12882" y="8"/>
                      </a:lnTo>
                      <a:lnTo>
                        <a:pt x="12927" y="0"/>
                      </a:lnTo>
                      <a:lnTo>
                        <a:pt x="12973" y="8"/>
                      </a:lnTo>
                      <a:lnTo>
                        <a:pt x="13018" y="35"/>
                      </a:lnTo>
                      <a:lnTo>
                        <a:pt x="13064" y="0"/>
                      </a:lnTo>
                      <a:lnTo>
                        <a:pt x="13109" y="0"/>
                      </a:lnTo>
                      <a:lnTo>
                        <a:pt x="13155" y="17"/>
                      </a:lnTo>
                      <a:lnTo>
                        <a:pt x="13200" y="17"/>
                      </a:lnTo>
                      <a:lnTo>
                        <a:pt x="13246" y="17"/>
                      </a:lnTo>
                      <a:lnTo>
                        <a:pt x="13291" y="0"/>
                      </a:lnTo>
                      <a:lnTo>
                        <a:pt x="13337" y="26"/>
                      </a:lnTo>
                      <a:lnTo>
                        <a:pt x="13383" y="0"/>
                      </a:lnTo>
                      <a:lnTo>
                        <a:pt x="13428" y="0"/>
                      </a:lnTo>
                      <a:lnTo>
                        <a:pt x="13474" y="17"/>
                      </a:lnTo>
                      <a:lnTo>
                        <a:pt x="13519" y="8"/>
                      </a:lnTo>
                      <a:lnTo>
                        <a:pt x="13565" y="8"/>
                      </a:lnTo>
                      <a:lnTo>
                        <a:pt x="13610" y="8"/>
                      </a:lnTo>
                      <a:lnTo>
                        <a:pt x="13656" y="35"/>
                      </a:lnTo>
                      <a:lnTo>
                        <a:pt x="13701" y="8"/>
                      </a:lnTo>
                      <a:lnTo>
                        <a:pt x="13747" y="8"/>
                      </a:lnTo>
                      <a:lnTo>
                        <a:pt x="13792" y="17"/>
                      </a:lnTo>
                      <a:lnTo>
                        <a:pt x="13838" y="0"/>
                      </a:lnTo>
                      <a:lnTo>
                        <a:pt x="13883" y="0"/>
                      </a:lnTo>
                      <a:lnTo>
                        <a:pt x="13929" y="8"/>
                      </a:lnTo>
                      <a:lnTo>
                        <a:pt x="13974" y="8"/>
                      </a:lnTo>
                      <a:lnTo>
                        <a:pt x="14020" y="17"/>
                      </a:lnTo>
                      <a:lnTo>
                        <a:pt x="14065" y="0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17"/>
                      </a:lnTo>
                      <a:lnTo>
                        <a:pt x="14247" y="0"/>
                      </a:lnTo>
                      <a:lnTo>
                        <a:pt x="14293" y="8"/>
                      </a:lnTo>
                      <a:lnTo>
                        <a:pt x="14338" y="0"/>
                      </a:lnTo>
                      <a:lnTo>
                        <a:pt x="14384" y="17"/>
                      </a:lnTo>
                      <a:lnTo>
                        <a:pt x="14430" y="17"/>
                      </a:lnTo>
                      <a:lnTo>
                        <a:pt x="14475" y="0"/>
                      </a:lnTo>
                      <a:lnTo>
                        <a:pt x="14521" y="8"/>
                      </a:lnTo>
                      <a:lnTo>
                        <a:pt x="14566" y="0"/>
                      </a:lnTo>
                      <a:lnTo>
                        <a:pt x="14612" y="17"/>
                      </a:lnTo>
                      <a:lnTo>
                        <a:pt x="14657" y="0"/>
                      </a:lnTo>
                      <a:lnTo>
                        <a:pt x="14703" y="17"/>
                      </a:lnTo>
                      <a:lnTo>
                        <a:pt x="14748" y="8"/>
                      </a:lnTo>
                      <a:lnTo>
                        <a:pt x="14794" y="26"/>
                      </a:lnTo>
                      <a:lnTo>
                        <a:pt x="14839" y="8"/>
                      </a:lnTo>
                      <a:lnTo>
                        <a:pt x="14885" y="8"/>
                      </a:lnTo>
                      <a:lnTo>
                        <a:pt x="14930" y="8"/>
                      </a:lnTo>
                      <a:lnTo>
                        <a:pt x="14976" y="8"/>
                      </a:lnTo>
                      <a:lnTo>
                        <a:pt x="15021" y="0"/>
                      </a:lnTo>
                      <a:lnTo>
                        <a:pt x="15067" y="8"/>
                      </a:lnTo>
                      <a:lnTo>
                        <a:pt x="15112" y="0"/>
                      </a:lnTo>
                      <a:lnTo>
                        <a:pt x="15158" y="0"/>
                      </a:lnTo>
                      <a:lnTo>
                        <a:pt x="15203" y="8"/>
                      </a:lnTo>
                      <a:lnTo>
                        <a:pt x="15249" y="0"/>
                      </a:lnTo>
                      <a:lnTo>
                        <a:pt x="15294" y="0"/>
                      </a:lnTo>
                      <a:lnTo>
                        <a:pt x="15340" y="8"/>
                      </a:lnTo>
                      <a:lnTo>
                        <a:pt x="15385" y="8"/>
                      </a:lnTo>
                      <a:lnTo>
                        <a:pt x="15431" y="8"/>
                      </a:lnTo>
                      <a:lnTo>
                        <a:pt x="15477" y="0"/>
                      </a:lnTo>
                      <a:lnTo>
                        <a:pt x="15522" y="8"/>
                      </a:lnTo>
                      <a:lnTo>
                        <a:pt x="15568" y="8"/>
                      </a:lnTo>
                      <a:lnTo>
                        <a:pt x="15613" y="8"/>
                      </a:lnTo>
                      <a:lnTo>
                        <a:pt x="15659" y="8"/>
                      </a:lnTo>
                      <a:lnTo>
                        <a:pt x="15704" y="8"/>
                      </a:lnTo>
                      <a:lnTo>
                        <a:pt x="15750" y="0"/>
                      </a:lnTo>
                      <a:lnTo>
                        <a:pt x="15795" y="8"/>
                      </a:lnTo>
                      <a:lnTo>
                        <a:pt x="15841" y="17"/>
                      </a:lnTo>
                      <a:lnTo>
                        <a:pt x="15886" y="8"/>
                      </a:lnTo>
                      <a:lnTo>
                        <a:pt x="15932" y="0"/>
                      </a:lnTo>
                      <a:lnTo>
                        <a:pt x="15977" y="8"/>
                      </a:lnTo>
                      <a:lnTo>
                        <a:pt x="16023" y="26"/>
                      </a:lnTo>
                      <a:lnTo>
                        <a:pt x="16068" y="26"/>
                      </a:lnTo>
                      <a:lnTo>
                        <a:pt x="16114" y="8"/>
                      </a:lnTo>
                      <a:lnTo>
                        <a:pt x="16159" y="0"/>
                      </a:lnTo>
                      <a:lnTo>
                        <a:pt x="16205" y="26"/>
                      </a:lnTo>
                      <a:lnTo>
                        <a:pt x="16250" y="17"/>
                      </a:lnTo>
                      <a:lnTo>
                        <a:pt x="16296" y="0"/>
                      </a:lnTo>
                      <a:lnTo>
                        <a:pt x="16341" y="17"/>
                      </a:lnTo>
                      <a:lnTo>
                        <a:pt x="16387" y="17"/>
                      </a:lnTo>
                      <a:lnTo>
                        <a:pt x="16432" y="0"/>
                      </a:lnTo>
                      <a:lnTo>
                        <a:pt x="16478" y="0"/>
                      </a:lnTo>
                      <a:lnTo>
                        <a:pt x="16523" y="8"/>
                      </a:lnTo>
                      <a:lnTo>
                        <a:pt x="16569" y="26"/>
                      </a:lnTo>
                      <a:lnTo>
                        <a:pt x="16615" y="26"/>
                      </a:lnTo>
                      <a:lnTo>
                        <a:pt x="16660" y="26"/>
                      </a:lnTo>
                      <a:lnTo>
                        <a:pt x="16706" y="26"/>
                      </a:lnTo>
                      <a:lnTo>
                        <a:pt x="16751" y="17"/>
                      </a:lnTo>
                      <a:lnTo>
                        <a:pt x="16797" y="26"/>
                      </a:lnTo>
                      <a:lnTo>
                        <a:pt x="16842" y="0"/>
                      </a:lnTo>
                      <a:lnTo>
                        <a:pt x="16888" y="26"/>
                      </a:lnTo>
                      <a:lnTo>
                        <a:pt x="16933" y="8"/>
                      </a:lnTo>
                      <a:lnTo>
                        <a:pt x="16979" y="8"/>
                      </a:lnTo>
                      <a:lnTo>
                        <a:pt x="17024" y="8"/>
                      </a:lnTo>
                      <a:lnTo>
                        <a:pt x="17070" y="8"/>
                      </a:lnTo>
                      <a:lnTo>
                        <a:pt x="17115" y="17"/>
                      </a:lnTo>
                      <a:lnTo>
                        <a:pt x="17161" y="26"/>
                      </a:lnTo>
                      <a:lnTo>
                        <a:pt x="17206" y="8"/>
                      </a:lnTo>
                      <a:lnTo>
                        <a:pt x="17252" y="0"/>
                      </a:lnTo>
                      <a:lnTo>
                        <a:pt x="17297" y="8"/>
                      </a:lnTo>
                      <a:lnTo>
                        <a:pt x="17343" y="8"/>
                      </a:lnTo>
                      <a:lnTo>
                        <a:pt x="17388" y="0"/>
                      </a:lnTo>
                      <a:lnTo>
                        <a:pt x="17434" y="8"/>
                      </a:lnTo>
                      <a:lnTo>
                        <a:pt x="17479" y="17"/>
                      </a:lnTo>
                      <a:lnTo>
                        <a:pt x="17525" y="8"/>
                      </a:lnTo>
                      <a:lnTo>
                        <a:pt x="17570" y="8"/>
                      </a:lnTo>
                      <a:lnTo>
                        <a:pt x="17616" y="17"/>
                      </a:lnTo>
                      <a:lnTo>
                        <a:pt x="17662" y="0"/>
                      </a:lnTo>
                      <a:lnTo>
                        <a:pt x="17707" y="26"/>
                      </a:lnTo>
                      <a:lnTo>
                        <a:pt x="17753" y="8"/>
                      </a:lnTo>
                      <a:lnTo>
                        <a:pt x="17798" y="17"/>
                      </a:lnTo>
                      <a:lnTo>
                        <a:pt x="17844" y="8"/>
                      </a:lnTo>
                      <a:lnTo>
                        <a:pt x="17889" y="0"/>
                      </a:lnTo>
                      <a:lnTo>
                        <a:pt x="17935" y="8"/>
                      </a:lnTo>
                      <a:lnTo>
                        <a:pt x="17980" y="8"/>
                      </a:lnTo>
                      <a:lnTo>
                        <a:pt x="18026" y="17"/>
                      </a:lnTo>
                      <a:lnTo>
                        <a:pt x="18071" y="0"/>
                      </a:lnTo>
                      <a:lnTo>
                        <a:pt x="18117" y="17"/>
                      </a:lnTo>
                      <a:lnTo>
                        <a:pt x="18162" y="17"/>
                      </a:lnTo>
                      <a:lnTo>
                        <a:pt x="18208" y="8"/>
                      </a:lnTo>
                      <a:lnTo>
                        <a:pt x="18253" y="8"/>
                      </a:lnTo>
                      <a:lnTo>
                        <a:pt x="18299" y="8"/>
                      </a:lnTo>
                      <a:lnTo>
                        <a:pt x="18344" y="0"/>
                      </a:lnTo>
                      <a:lnTo>
                        <a:pt x="18390" y="17"/>
                      </a:lnTo>
                      <a:lnTo>
                        <a:pt x="18435" y="8"/>
                      </a:lnTo>
                      <a:lnTo>
                        <a:pt x="18481" y="8"/>
                      </a:lnTo>
                      <a:lnTo>
                        <a:pt x="18526" y="8"/>
                      </a:lnTo>
                      <a:lnTo>
                        <a:pt x="18572" y="17"/>
                      </a:lnTo>
                      <a:lnTo>
                        <a:pt x="18617" y="17"/>
                      </a:lnTo>
                      <a:lnTo>
                        <a:pt x="18663" y="0"/>
                      </a:lnTo>
                      <a:lnTo>
                        <a:pt x="18709" y="8"/>
                      </a:lnTo>
                      <a:lnTo>
                        <a:pt x="18754" y="17"/>
                      </a:lnTo>
                      <a:lnTo>
                        <a:pt x="18800" y="8"/>
                      </a:lnTo>
                      <a:lnTo>
                        <a:pt x="18845" y="17"/>
                      </a:lnTo>
                      <a:lnTo>
                        <a:pt x="18891" y="8"/>
                      </a:lnTo>
                      <a:lnTo>
                        <a:pt x="18936" y="8"/>
                      </a:lnTo>
                      <a:lnTo>
                        <a:pt x="18982" y="8"/>
                      </a:lnTo>
                      <a:lnTo>
                        <a:pt x="19027" y="17"/>
                      </a:lnTo>
                      <a:lnTo>
                        <a:pt x="19073" y="26"/>
                      </a:lnTo>
                      <a:lnTo>
                        <a:pt x="19118" y="26"/>
                      </a:lnTo>
                      <a:lnTo>
                        <a:pt x="19164" y="17"/>
                      </a:lnTo>
                      <a:lnTo>
                        <a:pt x="19209" y="17"/>
                      </a:lnTo>
                      <a:lnTo>
                        <a:pt x="19255" y="17"/>
                      </a:lnTo>
                      <a:lnTo>
                        <a:pt x="19300" y="0"/>
                      </a:lnTo>
                      <a:lnTo>
                        <a:pt x="19346" y="0"/>
                      </a:lnTo>
                      <a:lnTo>
                        <a:pt x="19391" y="0"/>
                      </a:lnTo>
                      <a:lnTo>
                        <a:pt x="19437" y="0"/>
                      </a:lnTo>
                      <a:lnTo>
                        <a:pt x="19482" y="17"/>
                      </a:lnTo>
                      <a:lnTo>
                        <a:pt x="19528" y="17"/>
                      </a:lnTo>
                      <a:lnTo>
                        <a:pt x="19573" y="26"/>
                      </a:lnTo>
                      <a:lnTo>
                        <a:pt x="19619" y="0"/>
                      </a:lnTo>
                      <a:lnTo>
                        <a:pt x="19664" y="17"/>
                      </a:lnTo>
                      <a:lnTo>
                        <a:pt x="19710" y="8"/>
                      </a:lnTo>
                      <a:lnTo>
                        <a:pt x="19755" y="0"/>
                      </a:lnTo>
                      <a:lnTo>
                        <a:pt x="19801" y="8"/>
                      </a:lnTo>
                      <a:lnTo>
                        <a:pt x="19847" y="0"/>
                      </a:lnTo>
                      <a:lnTo>
                        <a:pt x="19892" y="0"/>
                      </a:lnTo>
                      <a:lnTo>
                        <a:pt x="19938" y="17"/>
                      </a:lnTo>
                      <a:lnTo>
                        <a:pt x="19983" y="17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8"/>
                      </a:lnTo>
                      <a:lnTo>
                        <a:pt x="20211" y="8"/>
                      </a:lnTo>
                      <a:lnTo>
                        <a:pt x="20256" y="8"/>
                      </a:lnTo>
                      <a:lnTo>
                        <a:pt x="20302" y="17"/>
                      </a:lnTo>
                      <a:lnTo>
                        <a:pt x="20347" y="0"/>
                      </a:lnTo>
                      <a:lnTo>
                        <a:pt x="20393" y="8"/>
                      </a:lnTo>
                      <a:lnTo>
                        <a:pt x="20438" y="0"/>
                      </a:lnTo>
                      <a:lnTo>
                        <a:pt x="20484" y="0"/>
                      </a:lnTo>
                      <a:lnTo>
                        <a:pt x="20529" y="0"/>
                      </a:lnTo>
                      <a:lnTo>
                        <a:pt x="20575" y="0"/>
                      </a:lnTo>
                      <a:lnTo>
                        <a:pt x="20620" y="8"/>
                      </a:lnTo>
                      <a:lnTo>
                        <a:pt x="20666" y="0"/>
                      </a:lnTo>
                      <a:lnTo>
                        <a:pt x="20711" y="0"/>
                      </a:lnTo>
                      <a:lnTo>
                        <a:pt x="20757" y="8"/>
                      </a:lnTo>
                      <a:lnTo>
                        <a:pt x="20802" y="17"/>
                      </a:lnTo>
                      <a:lnTo>
                        <a:pt x="20848" y="0"/>
                      </a:lnTo>
                      <a:lnTo>
                        <a:pt x="20894" y="0"/>
                      </a:lnTo>
                      <a:lnTo>
                        <a:pt x="20939" y="0"/>
                      </a:lnTo>
                      <a:lnTo>
                        <a:pt x="20985" y="0"/>
                      </a:lnTo>
                      <a:lnTo>
                        <a:pt x="21030" y="0"/>
                      </a:lnTo>
                      <a:lnTo>
                        <a:pt x="21076" y="8"/>
                      </a:lnTo>
                      <a:lnTo>
                        <a:pt x="21121" y="0"/>
                      </a:lnTo>
                      <a:lnTo>
                        <a:pt x="21167" y="0"/>
                      </a:lnTo>
                      <a:lnTo>
                        <a:pt x="21212" y="0"/>
                      </a:lnTo>
                      <a:lnTo>
                        <a:pt x="21258" y="0"/>
                      </a:lnTo>
                      <a:lnTo>
                        <a:pt x="21303" y="8"/>
                      </a:lnTo>
                      <a:lnTo>
                        <a:pt x="21349" y="0"/>
                      </a:lnTo>
                      <a:lnTo>
                        <a:pt x="21394" y="0"/>
                      </a:lnTo>
                      <a:lnTo>
                        <a:pt x="21440" y="0"/>
                      </a:lnTo>
                      <a:lnTo>
                        <a:pt x="21485" y="0"/>
                      </a:lnTo>
                      <a:lnTo>
                        <a:pt x="21531" y="0"/>
                      </a:lnTo>
                      <a:lnTo>
                        <a:pt x="21576" y="0"/>
                      </a:lnTo>
                      <a:lnTo>
                        <a:pt x="21622" y="8"/>
                      </a:lnTo>
                      <a:lnTo>
                        <a:pt x="21667" y="8"/>
                      </a:lnTo>
                      <a:lnTo>
                        <a:pt x="21713" y="0"/>
                      </a:lnTo>
                      <a:lnTo>
                        <a:pt x="21758" y="8"/>
                      </a:lnTo>
                      <a:lnTo>
                        <a:pt x="21804" y="0"/>
                      </a:lnTo>
                      <a:lnTo>
                        <a:pt x="21849" y="0"/>
                      </a:lnTo>
                      <a:lnTo>
                        <a:pt x="21895" y="8"/>
                      </a:lnTo>
                      <a:lnTo>
                        <a:pt x="21941" y="0"/>
                      </a:lnTo>
                      <a:lnTo>
                        <a:pt x="21986" y="0"/>
                      </a:lnTo>
                      <a:lnTo>
                        <a:pt x="22032" y="8"/>
                      </a:lnTo>
                      <a:lnTo>
                        <a:pt x="22077" y="0"/>
                      </a:lnTo>
                      <a:lnTo>
                        <a:pt x="22123" y="8"/>
                      </a:lnTo>
                      <a:lnTo>
                        <a:pt x="22168" y="0"/>
                      </a:lnTo>
                      <a:lnTo>
                        <a:pt x="22214" y="0"/>
                      </a:lnTo>
                      <a:lnTo>
                        <a:pt x="22259" y="0"/>
                      </a:lnTo>
                      <a:lnTo>
                        <a:pt x="22305" y="0"/>
                      </a:lnTo>
                      <a:lnTo>
                        <a:pt x="22350" y="0"/>
                      </a:lnTo>
                      <a:lnTo>
                        <a:pt x="22396" y="0"/>
                      </a:lnTo>
                      <a:lnTo>
                        <a:pt x="22441" y="0"/>
                      </a:lnTo>
                      <a:lnTo>
                        <a:pt x="22487" y="0"/>
                      </a:lnTo>
                      <a:lnTo>
                        <a:pt x="22532" y="0"/>
                      </a:lnTo>
                      <a:lnTo>
                        <a:pt x="22578" y="0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0"/>
                      </a:lnTo>
                      <a:lnTo>
                        <a:pt x="22760" y="8"/>
                      </a:lnTo>
                      <a:lnTo>
                        <a:pt x="22805" y="0"/>
                      </a:lnTo>
                      <a:lnTo>
                        <a:pt x="22851" y="0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8"/>
                      </a:lnTo>
                      <a:lnTo>
                        <a:pt x="23079" y="0"/>
                      </a:lnTo>
                      <a:lnTo>
                        <a:pt x="23124" y="0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8"/>
                      </a:lnTo>
                      <a:lnTo>
                        <a:pt x="23352" y="0"/>
                      </a:lnTo>
                      <a:lnTo>
                        <a:pt x="23397" y="0"/>
                      </a:lnTo>
                      <a:lnTo>
                        <a:pt x="23443" y="17"/>
                      </a:lnTo>
                      <a:lnTo>
                        <a:pt x="23488" y="8"/>
                      </a:lnTo>
                      <a:lnTo>
                        <a:pt x="23534" y="0"/>
                      </a:lnTo>
                      <a:lnTo>
                        <a:pt x="23579" y="0"/>
                      </a:lnTo>
                      <a:lnTo>
                        <a:pt x="23625" y="0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0"/>
                      </a:lnTo>
                      <a:lnTo>
                        <a:pt x="23898" y="0"/>
                      </a:lnTo>
                      <a:lnTo>
                        <a:pt x="23943" y="0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0"/>
                      </a:lnTo>
                      <a:lnTo>
                        <a:pt x="24126" y="0"/>
                      </a:lnTo>
                      <a:lnTo>
                        <a:pt x="24171" y="0"/>
                      </a:lnTo>
                      <a:lnTo>
                        <a:pt x="24217" y="0"/>
                      </a:lnTo>
                      <a:lnTo>
                        <a:pt x="24262" y="0"/>
                      </a:lnTo>
                      <a:lnTo>
                        <a:pt x="24308" y="0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0"/>
                      </a:lnTo>
                      <a:lnTo>
                        <a:pt x="24581" y="0"/>
                      </a:lnTo>
                      <a:lnTo>
                        <a:pt x="24626" y="8"/>
                      </a:lnTo>
                      <a:lnTo>
                        <a:pt x="24672" y="0"/>
                      </a:lnTo>
                      <a:lnTo>
                        <a:pt x="24717" y="0"/>
                      </a:lnTo>
                      <a:lnTo>
                        <a:pt x="24763" y="0"/>
                      </a:lnTo>
                      <a:lnTo>
                        <a:pt x="24808" y="0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0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0"/>
                      </a:lnTo>
                      <a:lnTo>
                        <a:pt x="25264" y="0"/>
                      </a:lnTo>
                      <a:lnTo>
                        <a:pt x="25309" y="0"/>
                      </a:lnTo>
                      <a:lnTo>
                        <a:pt x="25355" y="0"/>
                      </a:lnTo>
                      <a:lnTo>
                        <a:pt x="25400" y="0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0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8"/>
                      </a:lnTo>
                      <a:lnTo>
                        <a:pt x="25764" y="0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0"/>
                      </a:lnTo>
                      <a:lnTo>
                        <a:pt x="26356" y="0"/>
                      </a:lnTo>
                      <a:lnTo>
                        <a:pt x="26402" y="0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8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0" name="Freeform 193"/>
                <p:cNvSpPr>
                  <a:spLocks/>
                </p:cNvSpPr>
                <p:nvPr/>
              </p:nvSpPr>
              <p:spPr bwMode="auto">
                <a:xfrm flipV="1">
                  <a:off x="1347788" y="5448301"/>
                  <a:ext cx="6567488" cy="695325"/>
                </a:xfrm>
                <a:custGeom>
                  <a:avLst/>
                  <a:gdLst>
                    <a:gd name="T0" fmla="*/ 364 w 27267"/>
                    <a:gd name="T1" fmla="*/ 26 h 3820"/>
                    <a:gd name="T2" fmla="*/ 819 w 27267"/>
                    <a:gd name="T3" fmla="*/ 0 h 3820"/>
                    <a:gd name="T4" fmla="*/ 1274 w 27267"/>
                    <a:gd name="T5" fmla="*/ 0 h 3820"/>
                    <a:gd name="T6" fmla="*/ 1729 w 27267"/>
                    <a:gd name="T7" fmla="*/ 0 h 3820"/>
                    <a:gd name="T8" fmla="*/ 2184 w 27267"/>
                    <a:gd name="T9" fmla="*/ 0 h 3820"/>
                    <a:gd name="T10" fmla="*/ 2640 w 27267"/>
                    <a:gd name="T11" fmla="*/ 0 h 3820"/>
                    <a:gd name="T12" fmla="*/ 3095 w 27267"/>
                    <a:gd name="T13" fmla="*/ 0 h 3820"/>
                    <a:gd name="T14" fmla="*/ 3550 w 27267"/>
                    <a:gd name="T15" fmla="*/ 0 h 3820"/>
                    <a:gd name="T16" fmla="*/ 4005 w 27267"/>
                    <a:gd name="T17" fmla="*/ 0 h 3820"/>
                    <a:gd name="T18" fmla="*/ 4460 w 27267"/>
                    <a:gd name="T19" fmla="*/ 0 h 3820"/>
                    <a:gd name="T20" fmla="*/ 4916 w 27267"/>
                    <a:gd name="T21" fmla="*/ 0 h 3820"/>
                    <a:gd name="T22" fmla="*/ 5371 w 27267"/>
                    <a:gd name="T23" fmla="*/ 0 h 3820"/>
                    <a:gd name="T24" fmla="*/ 5826 w 27267"/>
                    <a:gd name="T25" fmla="*/ 0 h 3820"/>
                    <a:gd name="T26" fmla="*/ 6281 w 27267"/>
                    <a:gd name="T27" fmla="*/ 0 h 3820"/>
                    <a:gd name="T28" fmla="*/ 6736 w 27267"/>
                    <a:gd name="T29" fmla="*/ 0 h 3820"/>
                    <a:gd name="T30" fmla="*/ 7192 w 27267"/>
                    <a:gd name="T31" fmla="*/ 0 h 3820"/>
                    <a:gd name="T32" fmla="*/ 7647 w 27267"/>
                    <a:gd name="T33" fmla="*/ 0 h 3820"/>
                    <a:gd name="T34" fmla="*/ 8102 w 27267"/>
                    <a:gd name="T35" fmla="*/ 0 h 3820"/>
                    <a:gd name="T36" fmla="*/ 8557 w 27267"/>
                    <a:gd name="T37" fmla="*/ 0 h 3820"/>
                    <a:gd name="T38" fmla="*/ 9012 w 27267"/>
                    <a:gd name="T39" fmla="*/ 8 h 3820"/>
                    <a:gd name="T40" fmla="*/ 9468 w 27267"/>
                    <a:gd name="T41" fmla="*/ 17 h 3820"/>
                    <a:gd name="T42" fmla="*/ 9923 w 27267"/>
                    <a:gd name="T43" fmla="*/ 2369 h 3820"/>
                    <a:gd name="T44" fmla="*/ 10378 w 27267"/>
                    <a:gd name="T45" fmla="*/ 0 h 3820"/>
                    <a:gd name="T46" fmla="*/ 10833 w 27267"/>
                    <a:gd name="T47" fmla="*/ 0 h 3820"/>
                    <a:gd name="T48" fmla="*/ 11289 w 27267"/>
                    <a:gd name="T49" fmla="*/ 0 h 3820"/>
                    <a:gd name="T50" fmla="*/ 11744 w 27267"/>
                    <a:gd name="T51" fmla="*/ 0 h 3820"/>
                    <a:gd name="T52" fmla="*/ 12199 w 27267"/>
                    <a:gd name="T53" fmla="*/ 0 h 3820"/>
                    <a:gd name="T54" fmla="*/ 12654 w 27267"/>
                    <a:gd name="T55" fmla="*/ 0 h 3820"/>
                    <a:gd name="T56" fmla="*/ 13109 w 27267"/>
                    <a:gd name="T57" fmla="*/ 0 h 3820"/>
                    <a:gd name="T58" fmla="*/ 13565 w 27267"/>
                    <a:gd name="T59" fmla="*/ 0 h 3820"/>
                    <a:gd name="T60" fmla="*/ 14020 w 27267"/>
                    <a:gd name="T61" fmla="*/ 0 h 3820"/>
                    <a:gd name="T62" fmla="*/ 14475 w 27267"/>
                    <a:gd name="T63" fmla="*/ 0 h 3820"/>
                    <a:gd name="T64" fmla="*/ 14930 w 27267"/>
                    <a:gd name="T65" fmla="*/ 0 h 3820"/>
                    <a:gd name="T66" fmla="*/ 15385 w 27267"/>
                    <a:gd name="T67" fmla="*/ 0 h 3820"/>
                    <a:gd name="T68" fmla="*/ 15841 w 27267"/>
                    <a:gd name="T69" fmla="*/ 0 h 3820"/>
                    <a:gd name="T70" fmla="*/ 16296 w 27267"/>
                    <a:gd name="T71" fmla="*/ 0 h 3820"/>
                    <a:gd name="T72" fmla="*/ 16751 w 27267"/>
                    <a:gd name="T73" fmla="*/ 0 h 3820"/>
                    <a:gd name="T74" fmla="*/ 17206 w 27267"/>
                    <a:gd name="T75" fmla="*/ 0 h 3820"/>
                    <a:gd name="T76" fmla="*/ 17662 w 27267"/>
                    <a:gd name="T77" fmla="*/ 0 h 3820"/>
                    <a:gd name="T78" fmla="*/ 18117 w 27267"/>
                    <a:gd name="T79" fmla="*/ 0 h 3820"/>
                    <a:gd name="T80" fmla="*/ 18572 w 27267"/>
                    <a:gd name="T81" fmla="*/ 0 h 3820"/>
                    <a:gd name="T82" fmla="*/ 19027 w 27267"/>
                    <a:gd name="T83" fmla="*/ 0 h 3820"/>
                    <a:gd name="T84" fmla="*/ 19482 w 27267"/>
                    <a:gd name="T85" fmla="*/ 0 h 3820"/>
                    <a:gd name="T86" fmla="*/ 19938 w 27267"/>
                    <a:gd name="T87" fmla="*/ 8 h 3820"/>
                    <a:gd name="T88" fmla="*/ 20393 w 27267"/>
                    <a:gd name="T89" fmla="*/ 0 h 3820"/>
                    <a:gd name="T90" fmla="*/ 20848 w 27267"/>
                    <a:gd name="T91" fmla="*/ 0 h 3820"/>
                    <a:gd name="T92" fmla="*/ 21303 w 27267"/>
                    <a:gd name="T93" fmla="*/ 0 h 3820"/>
                    <a:gd name="T94" fmla="*/ 21758 w 27267"/>
                    <a:gd name="T95" fmla="*/ 0 h 3820"/>
                    <a:gd name="T96" fmla="*/ 22214 w 27267"/>
                    <a:gd name="T97" fmla="*/ 0 h 3820"/>
                    <a:gd name="T98" fmla="*/ 22669 w 27267"/>
                    <a:gd name="T99" fmla="*/ 0 h 3820"/>
                    <a:gd name="T100" fmla="*/ 23124 w 27267"/>
                    <a:gd name="T101" fmla="*/ 0 h 3820"/>
                    <a:gd name="T102" fmla="*/ 23579 w 27267"/>
                    <a:gd name="T103" fmla="*/ 0 h 3820"/>
                    <a:gd name="T104" fmla="*/ 24034 w 27267"/>
                    <a:gd name="T105" fmla="*/ 0 h 3820"/>
                    <a:gd name="T106" fmla="*/ 24490 w 27267"/>
                    <a:gd name="T107" fmla="*/ 0 h 3820"/>
                    <a:gd name="T108" fmla="*/ 24945 w 27267"/>
                    <a:gd name="T109" fmla="*/ 0 h 3820"/>
                    <a:gd name="T110" fmla="*/ 25400 w 27267"/>
                    <a:gd name="T111" fmla="*/ 0 h 3820"/>
                    <a:gd name="T112" fmla="*/ 25855 w 27267"/>
                    <a:gd name="T113" fmla="*/ 0 h 3820"/>
                    <a:gd name="T114" fmla="*/ 26311 w 27267"/>
                    <a:gd name="T115" fmla="*/ 0 h 3820"/>
                    <a:gd name="T116" fmla="*/ 26766 w 27267"/>
                    <a:gd name="T117" fmla="*/ 0 h 3820"/>
                    <a:gd name="T118" fmla="*/ 27221 w 27267"/>
                    <a:gd name="T119" fmla="*/ 0 h 38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382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0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8"/>
                      </a:lnTo>
                      <a:lnTo>
                        <a:pt x="364" y="26"/>
                      </a:lnTo>
                      <a:lnTo>
                        <a:pt x="409" y="17"/>
                      </a:lnTo>
                      <a:lnTo>
                        <a:pt x="455" y="8"/>
                      </a:lnTo>
                      <a:lnTo>
                        <a:pt x="500" y="0"/>
                      </a:lnTo>
                      <a:lnTo>
                        <a:pt x="546" y="0"/>
                      </a:lnTo>
                      <a:lnTo>
                        <a:pt x="591" y="0"/>
                      </a:lnTo>
                      <a:lnTo>
                        <a:pt x="637" y="0"/>
                      </a:lnTo>
                      <a:lnTo>
                        <a:pt x="682" y="0"/>
                      </a:lnTo>
                      <a:lnTo>
                        <a:pt x="728" y="0"/>
                      </a:lnTo>
                      <a:lnTo>
                        <a:pt x="773" y="8"/>
                      </a:lnTo>
                      <a:lnTo>
                        <a:pt x="819" y="0"/>
                      </a:lnTo>
                      <a:lnTo>
                        <a:pt x="864" y="0"/>
                      </a:lnTo>
                      <a:lnTo>
                        <a:pt x="910" y="0"/>
                      </a:lnTo>
                      <a:lnTo>
                        <a:pt x="955" y="0"/>
                      </a:lnTo>
                      <a:lnTo>
                        <a:pt x="1001" y="0"/>
                      </a:lnTo>
                      <a:lnTo>
                        <a:pt x="1046" y="0"/>
                      </a:lnTo>
                      <a:lnTo>
                        <a:pt x="1092" y="0"/>
                      </a:lnTo>
                      <a:lnTo>
                        <a:pt x="1137" y="0"/>
                      </a:lnTo>
                      <a:lnTo>
                        <a:pt x="1183" y="0"/>
                      </a:lnTo>
                      <a:lnTo>
                        <a:pt x="1228" y="0"/>
                      </a:lnTo>
                      <a:lnTo>
                        <a:pt x="1274" y="0"/>
                      </a:lnTo>
                      <a:lnTo>
                        <a:pt x="1319" y="0"/>
                      </a:lnTo>
                      <a:lnTo>
                        <a:pt x="1365" y="0"/>
                      </a:lnTo>
                      <a:lnTo>
                        <a:pt x="1411" y="0"/>
                      </a:lnTo>
                      <a:lnTo>
                        <a:pt x="1456" y="0"/>
                      </a:lnTo>
                      <a:lnTo>
                        <a:pt x="1502" y="0"/>
                      </a:lnTo>
                      <a:lnTo>
                        <a:pt x="1547" y="0"/>
                      </a:lnTo>
                      <a:lnTo>
                        <a:pt x="1593" y="0"/>
                      </a:lnTo>
                      <a:lnTo>
                        <a:pt x="1638" y="0"/>
                      </a:lnTo>
                      <a:lnTo>
                        <a:pt x="1684" y="0"/>
                      </a:lnTo>
                      <a:lnTo>
                        <a:pt x="1729" y="0"/>
                      </a:lnTo>
                      <a:lnTo>
                        <a:pt x="1775" y="0"/>
                      </a:lnTo>
                      <a:lnTo>
                        <a:pt x="1820" y="0"/>
                      </a:lnTo>
                      <a:lnTo>
                        <a:pt x="1866" y="0"/>
                      </a:lnTo>
                      <a:lnTo>
                        <a:pt x="1911" y="0"/>
                      </a:lnTo>
                      <a:lnTo>
                        <a:pt x="1957" y="0"/>
                      </a:lnTo>
                      <a:lnTo>
                        <a:pt x="2002" y="0"/>
                      </a:lnTo>
                      <a:lnTo>
                        <a:pt x="2048" y="0"/>
                      </a:lnTo>
                      <a:lnTo>
                        <a:pt x="2093" y="0"/>
                      </a:lnTo>
                      <a:lnTo>
                        <a:pt x="2139" y="0"/>
                      </a:lnTo>
                      <a:lnTo>
                        <a:pt x="2184" y="0"/>
                      </a:lnTo>
                      <a:lnTo>
                        <a:pt x="2230" y="0"/>
                      </a:lnTo>
                      <a:lnTo>
                        <a:pt x="2275" y="0"/>
                      </a:lnTo>
                      <a:lnTo>
                        <a:pt x="2321" y="0"/>
                      </a:lnTo>
                      <a:lnTo>
                        <a:pt x="2366" y="0"/>
                      </a:lnTo>
                      <a:lnTo>
                        <a:pt x="2412" y="0"/>
                      </a:lnTo>
                      <a:lnTo>
                        <a:pt x="2457" y="0"/>
                      </a:lnTo>
                      <a:lnTo>
                        <a:pt x="2503" y="0"/>
                      </a:lnTo>
                      <a:lnTo>
                        <a:pt x="2548" y="0"/>
                      </a:lnTo>
                      <a:lnTo>
                        <a:pt x="2594" y="0"/>
                      </a:lnTo>
                      <a:lnTo>
                        <a:pt x="2640" y="0"/>
                      </a:lnTo>
                      <a:lnTo>
                        <a:pt x="2685" y="0"/>
                      </a:lnTo>
                      <a:lnTo>
                        <a:pt x="2731" y="0"/>
                      </a:lnTo>
                      <a:lnTo>
                        <a:pt x="2776" y="0"/>
                      </a:lnTo>
                      <a:lnTo>
                        <a:pt x="2822" y="0"/>
                      </a:lnTo>
                      <a:lnTo>
                        <a:pt x="2867" y="0"/>
                      </a:lnTo>
                      <a:lnTo>
                        <a:pt x="2913" y="0"/>
                      </a:lnTo>
                      <a:lnTo>
                        <a:pt x="2958" y="0"/>
                      </a:lnTo>
                      <a:lnTo>
                        <a:pt x="3004" y="0"/>
                      </a:lnTo>
                      <a:lnTo>
                        <a:pt x="3049" y="0"/>
                      </a:lnTo>
                      <a:lnTo>
                        <a:pt x="3095" y="0"/>
                      </a:lnTo>
                      <a:lnTo>
                        <a:pt x="3140" y="0"/>
                      </a:lnTo>
                      <a:lnTo>
                        <a:pt x="3186" y="0"/>
                      </a:lnTo>
                      <a:lnTo>
                        <a:pt x="3231" y="0"/>
                      </a:lnTo>
                      <a:lnTo>
                        <a:pt x="3277" y="0"/>
                      </a:lnTo>
                      <a:lnTo>
                        <a:pt x="3322" y="0"/>
                      </a:lnTo>
                      <a:lnTo>
                        <a:pt x="3368" y="0"/>
                      </a:lnTo>
                      <a:lnTo>
                        <a:pt x="3413" y="0"/>
                      </a:lnTo>
                      <a:lnTo>
                        <a:pt x="3459" y="0"/>
                      </a:lnTo>
                      <a:lnTo>
                        <a:pt x="3504" y="0"/>
                      </a:lnTo>
                      <a:lnTo>
                        <a:pt x="3550" y="0"/>
                      </a:lnTo>
                      <a:lnTo>
                        <a:pt x="3595" y="0"/>
                      </a:lnTo>
                      <a:lnTo>
                        <a:pt x="3641" y="0"/>
                      </a:lnTo>
                      <a:lnTo>
                        <a:pt x="3687" y="0"/>
                      </a:lnTo>
                      <a:lnTo>
                        <a:pt x="3732" y="0"/>
                      </a:lnTo>
                      <a:lnTo>
                        <a:pt x="3778" y="0"/>
                      </a:lnTo>
                      <a:lnTo>
                        <a:pt x="3823" y="0"/>
                      </a:lnTo>
                      <a:lnTo>
                        <a:pt x="3869" y="0"/>
                      </a:lnTo>
                      <a:lnTo>
                        <a:pt x="3914" y="0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0"/>
                      </a:lnTo>
                      <a:lnTo>
                        <a:pt x="4369" y="0"/>
                      </a:lnTo>
                      <a:lnTo>
                        <a:pt x="4415" y="0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0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0"/>
                      </a:lnTo>
                      <a:lnTo>
                        <a:pt x="5371" y="0"/>
                      </a:lnTo>
                      <a:lnTo>
                        <a:pt x="5416" y="0"/>
                      </a:lnTo>
                      <a:lnTo>
                        <a:pt x="5462" y="0"/>
                      </a:lnTo>
                      <a:lnTo>
                        <a:pt x="5507" y="0"/>
                      </a:lnTo>
                      <a:lnTo>
                        <a:pt x="5553" y="0"/>
                      </a:lnTo>
                      <a:lnTo>
                        <a:pt x="5598" y="0"/>
                      </a:lnTo>
                      <a:lnTo>
                        <a:pt x="5644" y="0"/>
                      </a:lnTo>
                      <a:lnTo>
                        <a:pt x="5689" y="0"/>
                      </a:lnTo>
                      <a:lnTo>
                        <a:pt x="5735" y="0"/>
                      </a:lnTo>
                      <a:lnTo>
                        <a:pt x="5780" y="0"/>
                      </a:lnTo>
                      <a:lnTo>
                        <a:pt x="5826" y="0"/>
                      </a:lnTo>
                      <a:lnTo>
                        <a:pt x="5872" y="0"/>
                      </a:lnTo>
                      <a:lnTo>
                        <a:pt x="5917" y="0"/>
                      </a:lnTo>
                      <a:lnTo>
                        <a:pt x="5963" y="0"/>
                      </a:lnTo>
                      <a:lnTo>
                        <a:pt x="6008" y="0"/>
                      </a:lnTo>
                      <a:lnTo>
                        <a:pt x="6054" y="8"/>
                      </a:lnTo>
                      <a:lnTo>
                        <a:pt x="6099" y="0"/>
                      </a:lnTo>
                      <a:lnTo>
                        <a:pt x="6145" y="0"/>
                      </a:lnTo>
                      <a:lnTo>
                        <a:pt x="6190" y="0"/>
                      </a:lnTo>
                      <a:lnTo>
                        <a:pt x="6236" y="0"/>
                      </a:lnTo>
                      <a:lnTo>
                        <a:pt x="6281" y="0"/>
                      </a:lnTo>
                      <a:lnTo>
                        <a:pt x="6327" y="0"/>
                      </a:lnTo>
                      <a:lnTo>
                        <a:pt x="6372" y="0"/>
                      </a:lnTo>
                      <a:lnTo>
                        <a:pt x="6418" y="0"/>
                      </a:lnTo>
                      <a:lnTo>
                        <a:pt x="6463" y="0"/>
                      </a:lnTo>
                      <a:lnTo>
                        <a:pt x="6509" y="0"/>
                      </a:lnTo>
                      <a:lnTo>
                        <a:pt x="6554" y="0"/>
                      </a:lnTo>
                      <a:lnTo>
                        <a:pt x="6600" y="0"/>
                      </a:lnTo>
                      <a:lnTo>
                        <a:pt x="6645" y="0"/>
                      </a:lnTo>
                      <a:lnTo>
                        <a:pt x="6691" y="0"/>
                      </a:lnTo>
                      <a:lnTo>
                        <a:pt x="6736" y="0"/>
                      </a:lnTo>
                      <a:lnTo>
                        <a:pt x="6782" y="0"/>
                      </a:lnTo>
                      <a:lnTo>
                        <a:pt x="6827" y="0"/>
                      </a:lnTo>
                      <a:lnTo>
                        <a:pt x="6873" y="0"/>
                      </a:lnTo>
                      <a:lnTo>
                        <a:pt x="6919" y="0"/>
                      </a:lnTo>
                      <a:lnTo>
                        <a:pt x="6964" y="0"/>
                      </a:lnTo>
                      <a:lnTo>
                        <a:pt x="7010" y="0"/>
                      </a:lnTo>
                      <a:lnTo>
                        <a:pt x="7055" y="0"/>
                      </a:lnTo>
                      <a:lnTo>
                        <a:pt x="7101" y="0"/>
                      </a:lnTo>
                      <a:lnTo>
                        <a:pt x="7146" y="0"/>
                      </a:lnTo>
                      <a:lnTo>
                        <a:pt x="7192" y="0"/>
                      </a:lnTo>
                      <a:lnTo>
                        <a:pt x="7237" y="0"/>
                      </a:lnTo>
                      <a:lnTo>
                        <a:pt x="7283" y="0"/>
                      </a:lnTo>
                      <a:lnTo>
                        <a:pt x="7328" y="0"/>
                      </a:lnTo>
                      <a:lnTo>
                        <a:pt x="7374" y="0"/>
                      </a:lnTo>
                      <a:lnTo>
                        <a:pt x="7419" y="0"/>
                      </a:lnTo>
                      <a:lnTo>
                        <a:pt x="7465" y="0"/>
                      </a:lnTo>
                      <a:lnTo>
                        <a:pt x="7510" y="0"/>
                      </a:lnTo>
                      <a:lnTo>
                        <a:pt x="7556" y="0"/>
                      </a:lnTo>
                      <a:lnTo>
                        <a:pt x="7601" y="0"/>
                      </a:lnTo>
                      <a:lnTo>
                        <a:pt x="7647" y="0"/>
                      </a:lnTo>
                      <a:lnTo>
                        <a:pt x="7692" y="0"/>
                      </a:lnTo>
                      <a:lnTo>
                        <a:pt x="7738" y="0"/>
                      </a:lnTo>
                      <a:lnTo>
                        <a:pt x="7783" y="0"/>
                      </a:lnTo>
                      <a:lnTo>
                        <a:pt x="7829" y="0"/>
                      </a:lnTo>
                      <a:lnTo>
                        <a:pt x="7874" y="0"/>
                      </a:lnTo>
                      <a:lnTo>
                        <a:pt x="7920" y="0"/>
                      </a:lnTo>
                      <a:lnTo>
                        <a:pt x="7966" y="0"/>
                      </a:lnTo>
                      <a:lnTo>
                        <a:pt x="8011" y="0"/>
                      </a:lnTo>
                      <a:lnTo>
                        <a:pt x="8057" y="0"/>
                      </a:lnTo>
                      <a:lnTo>
                        <a:pt x="8102" y="0"/>
                      </a:lnTo>
                      <a:lnTo>
                        <a:pt x="8148" y="0"/>
                      </a:lnTo>
                      <a:lnTo>
                        <a:pt x="8193" y="0"/>
                      </a:lnTo>
                      <a:lnTo>
                        <a:pt x="8239" y="0"/>
                      </a:lnTo>
                      <a:lnTo>
                        <a:pt x="8284" y="0"/>
                      </a:lnTo>
                      <a:lnTo>
                        <a:pt x="8330" y="0"/>
                      </a:lnTo>
                      <a:lnTo>
                        <a:pt x="8375" y="0"/>
                      </a:lnTo>
                      <a:lnTo>
                        <a:pt x="8421" y="0"/>
                      </a:lnTo>
                      <a:lnTo>
                        <a:pt x="8466" y="0"/>
                      </a:lnTo>
                      <a:lnTo>
                        <a:pt x="8512" y="0"/>
                      </a:lnTo>
                      <a:lnTo>
                        <a:pt x="8557" y="0"/>
                      </a:lnTo>
                      <a:lnTo>
                        <a:pt x="8603" y="0"/>
                      </a:lnTo>
                      <a:lnTo>
                        <a:pt x="8648" y="0"/>
                      </a:lnTo>
                      <a:lnTo>
                        <a:pt x="8694" y="0"/>
                      </a:lnTo>
                      <a:lnTo>
                        <a:pt x="8739" y="0"/>
                      </a:lnTo>
                      <a:lnTo>
                        <a:pt x="8785" y="0"/>
                      </a:lnTo>
                      <a:lnTo>
                        <a:pt x="8830" y="0"/>
                      </a:lnTo>
                      <a:lnTo>
                        <a:pt x="8876" y="0"/>
                      </a:lnTo>
                      <a:lnTo>
                        <a:pt x="8921" y="0"/>
                      </a:lnTo>
                      <a:lnTo>
                        <a:pt x="8967" y="0"/>
                      </a:lnTo>
                      <a:lnTo>
                        <a:pt x="9012" y="8"/>
                      </a:lnTo>
                      <a:lnTo>
                        <a:pt x="9058" y="0"/>
                      </a:lnTo>
                      <a:lnTo>
                        <a:pt x="9104" y="8"/>
                      </a:lnTo>
                      <a:lnTo>
                        <a:pt x="9149" y="0"/>
                      </a:lnTo>
                      <a:lnTo>
                        <a:pt x="9195" y="0"/>
                      </a:lnTo>
                      <a:lnTo>
                        <a:pt x="9240" y="0"/>
                      </a:lnTo>
                      <a:lnTo>
                        <a:pt x="9286" y="0"/>
                      </a:lnTo>
                      <a:lnTo>
                        <a:pt x="9331" y="17"/>
                      </a:lnTo>
                      <a:lnTo>
                        <a:pt x="9377" y="8"/>
                      </a:lnTo>
                      <a:lnTo>
                        <a:pt x="9422" y="0"/>
                      </a:lnTo>
                      <a:lnTo>
                        <a:pt x="9468" y="17"/>
                      </a:lnTo>
                      <a:lnTo>
                        <a:pt x="9513" y="8"/>
                      </a:lnTo>
                      <a:lnTo>
                        <a:pt x="9559" y="8"/>
                      </a:lnTo>
                      <a:lnTo>
                        <a:pt x="9604" y="0"/>
                      </a:lnTo>
                      <a:lnTo>
                        <a:pt x="9650" y="8"/>
                      </a:lnTo>
                      <a:lnTo>
                        <a:pt x="9695" y="486"/>
                      </a:lnTo>
                      <a:lnTo>
                        <a:pt x="9741" y="2944"/>
                      </a:lnTo>
                      <a:lnTo>
                        <a:pt x="9786" y="3820"/>
                      </a:lnTo>
                      <a:lnTo>
                        <a:pt x="9832" y="3156"/>
                      </a:lnTo>
                      <a:lnTo>
                        <a:pt x="9877" y="2246"/>
                      </a:lnTo>
                      <a:lnTo>
                        <a:pt x="9923" y="2369"/>
                      </a:lnTo>
                      <a:lnTo>
                        <a:pt x="9968" y="1397"/>
                      </a:lnTo>
                      <a:lnTo>
                        <a:pt x="10014" y="601"/>
                      </a:lnTo>
                      <a:lnTo>
                        <a:pt x="10059" y="212"/>
                      </a:lnTo>
                      <a:lnTo>
                        <a:pt x="10105" y="70"/>
                      </a:lnTo>
                      <a:lnTo>
                        <a:pt x="10151" y="35"/>
                      </a:lnTo>
                      <a:lnTo>
                        <a:pt x="10196" y="8"/>
                      </a:lnTo>
                      <a:lnTo>
                        <a:pt x="10242" y="0"/>
                      </a:lnTo>
                      <a:lnTo>
                        <a:pt x="10287" y="0"/>
                      </a:lnTo>
                      <a:lnTo>
                        <a:pt x="10333" y="8"/>
                      </a:lnTo>
                      <a:lnTo>
                        <a:pt x="10378" y="0"/>
                      </a:lnTo>
                      <a:lnTo>
                        <a:pt x="10424" y="35"/>
                      </a:lnTo>
                      <a:lnTo>
                        <a:pt x="10469" y="8"/>
                      </a:lnTo>
                      <a:lnTo>
                        <a:pt x="10515" y="0"/>
                      </a:lnTo>
                      <a:lnTo>
                        <a:pt x="10560" y="0"/>
                      </a:lnTo>
                      <a:lnTo>
                        <a:pt x="10606" y="8"/>
                      </a:lnTo>
                      <a:lnTo>
                        <a:pt x="10651" y="0"/>
                      </a:lnTo>
                      <a:lnTo>
                        <a:pt x="10697" y="0"/>
                      </a:lnTo>
                      <a:lnTo>
                        <a:pt x="10742" y="0"/>
                      </a:lnTo>
                      <a:lnTo>
                        <a:pt x="10788" y="8"/>
                      </a:lnTo>
                      <a:lnTo>
                        <a:pt x="10833" y="0"/>
                      </a:lnTo>
                      <a:lnTo>
                        <a:pt x="10879" y="0"/>
                      </a:lnTo>
                      <a:lnTo>
                        <a:pt x="10924" y="0"/>
                      </a:lnTo>
                      <a:lnTo>
                        <a:pt x="10970" y="17"/>
                      </a:lnTo>
                      <a:lnTo>
                        <a:pt x="11015" y="0"/>
                      </a:lnTo>
                      <a:lnTo>
                        <a:pt x="11061" y="0"/>
                      </a:lnTo>
                      <a:lnTo>
                        <a:pt x="11106" y="8"/>
                      </a:lnTo>
                      <a:lnTo>
                        <a:pt x="11152" y="0"/>
                      </a:lnTo>
                      <a:lnTo>
                        <a:pt x="11198" y="0"/>
                      </a:lnTo>
                      <a:lnTo>
                        <a:pt x="11243" y="8"/>
                      </a:lnTo>
                      <a:lnTo>
                        <a:pt x="11289" y="0"/>
                      </a:lnTo>
                      <a:lnTo>
                        <a:pt x="11334" y="0"/>
                      </a:lnTo>
                      <a:lnTo>
                        <a:pt x="11380" y="0"/>
                      </a:lnTo>
                      <a:lnTo>
                        <a:pt x="11425" y="0"/>
                      </a:lnTo>
                      <a:lnTo>
                        <a:pt x="11471" y="8"/>
                      </a:lnTo>
                      <a:lnTo>
                        <a:pt x="11516" y="0"/>
                      </a:lnTo>
                      <a:lnTo>
                        <a:pt x="11562" y="0"/>
                      </a:lnTo>
                      <a:lnTo>
                        <a:pt x="11607" y="8"/>
                      </a:lnTo>
                      <a:lnTo>
                        <a:pt x="11653" y="0"/>
                      </a:lnTo>
                      <a:lnTo>
                        <a:pt x="11698" y="0"/>
                      </a:lnTo>
                      <a:lnTo>
                        <a:pt x="11744" y="0"/>
                      </a:lnTo>
                      <a:lnTo>
                        <a:pt x="11789" y="0"/>
                      </a:lnTo>
                      <a:lnTo>
                        <a:pt x="11835" y="0"/>
                      </a:lnTo>
                      <a:lnTo>
                        <a:pt x="11880" y="0"/>
                      </a:lnTo>
                      <a:lnTo>
                        <a:pt x="11926" y="0"/>
                      </a:lnTo>
                      <a:lnTo>
                        <a:pt x="11971" y="0"/>
                      </a:lnTo>
                      <a:lnTo>
                        <a:pt x="12017" y="0"/>
                      </a:lnTo>
                      <a:lnTo>
                        <a:pt x="12062" y="0"/>
                      </a:lnTo>
                      <a:lnTo>
                        <a:pt x="12108" y="0"/>
                      </a:lnTo>
                      <a:lnTo>
                        <a:pt x="12153" y="0"/>
                      </a:lnTo>
                      <a:lnTo>
                        <a:pt x="12199" y="0"/>
                      </a:lnTo>
                      <a:lnTo>
                        <a:pt x="12244" y="0"/>
                      </a:lnTo>
                      <a:lnTo>
                        <a:pt x="12290" y="0"/>
                      </a:lnTo>
                      <a:lnTo>
                        <a:pt x="12336" y="0"/>
                      </a:lnTo>
                      <a:lnTo>
                        <a:pt x="12381" y="0"/>
                      </a:lnTo>
                      <a:lnTo>
                        <a:pt x="12427" y="8"/>
                      </a:lnTo>
                      <a:lnTo>
                        <a:pt x="12472" y="0"/>
                      </a:lnTo>
                      <a:lnTo>
                        <a:pt x="12518" y="0"/>
                      </a:lnTo>
                      <a:lnTo>
                        <a:pt x="12563" y="0"/>
                      </a:lnTo>
                      <a:lnTo>
                        <a:pt x="12609" y="0"/>
                      </a:lnTo>
                      <a:lnTo>
                        <a:pt x="12654" y="0"/>
                      </a:lnTo>
                      <a:lnTo>
                        <a:pt x="12700" y="0"/>
                      </a:lnTo>
                      <a:lnTo>
                        <a:pt x="12745" y="0"/>
                      </a:lnTo>
                      <a:lnTo>
                        <a:pt x="12791" y="0"/>
                      </a:lnTo>
                      <a:lnTo>
                        <a:pt x="12836" y="8"/>
                      </a:lnTo>
                      <a:lnTo>
                        <a:pt x="12882" y="0"/>
                      </a:lnTo>
                      <a:lnTo>
                        <a:pt x="12927" y="0"/>
                      </a:lnTo>
                      <a:lnTo>
                        <a:pt x="12973" y="0"/>
                      </a:lnTo>
                      <a:lnTo>
                        <a:pt x="13018" y="0"/>
                      </a:lnTo>
                      <a:lnTo>
                        <a:pt x="13064" y="0"/>
                      </a:lnTo>
                      <a:lnTo>
                        <a:pt x="13109" y="0"/>
                      </a:lnTo>
                      <a:lnTo>
                        <a:pt x="13155" y="0"/>
                      </a:lnTo>
                      <a:lnTo>
                        <a:pt x="13200" y="0"/>
                      </a:lnTo>
                      <a:lnTo>
                        <a:pt x="13246" y="0"/>
                      </a:lnTo>
                      <a:lnTo>
                        <a:pt x="13291" y="0"/>
                      </a:lnTo>
                      <a:lnTo>
                        <a:pt x="13337" y="0"/>
                      </a:lnTo>
                      <a:lnTo>
                        <a:pt x="13383" y="0"/>
                      </a:lnTo>
                      <a:lnTo>
                        <a:pt x="13428" y="0"/>
                      </a:lnTo>
                      <a:lnTo>
                        <a:pt x="13474" y="0"/>
                      </a:lnTo>
                      <a:lnTo>
                        <a:pt x="13519" y="0"/>
                      </a:lnTo>
                      <a:lnTo>
                        <a:pt x="13565" y="0"/>
                      </a:lnTo>
                      <a:lnTo>
                        <a:pt x="13610" y="0"/>
                      </a:lnTo>
                      <a:lnTo>
                        <a:pt x="13656" y="0"/>
                      </a:lnTo>
                      <a:lnTo>
                        <a:pt x="13701" y="0"/>
                      </a:lnTo>
                      <a:lnTo>
                        <a:pt x="13747" y="8"/>
                      </a:lnTo>
                      <a:lnTo>
                        <a:pt x="13792" y="0"/>
                      </a:lnTo>
                      <a:lnTo>
                        <a:pt x="13838" y="0"/>
                      </a:lnTo>
                      <a:lnTo>
                        <a:pt x="13883" y="0"/>
                      </a:lnTo>
                      <a:lnTo>
                        <a:pt x="13929" y="0"/>
                      </a:lnTo>
                      <a:lnTo>
                        <a:pt x="13974" y="0"/>
                      </a:lnTo>
                      <a:lnTo>
                        <a:pt x="14020" y="0"/>
                      </a:lnTo>
                      <a:lnTo>
                        <a:pt x="14065" y="0"/>
                      </a:lnTo>
                      <a:lnTo>
                        <a:pt x="14111" y="0"/>
                      </a:lnTo>
                      <a:lnTo>
                        <a:pt x="14156" y="0"/>
                      </a:lnTo>
                      <a:lnTo>
                        <a:pt x="14202" y="0"/>
                      </a:lnTo>
                      <a:lnTo>
                        <a:pt x="14247" y="0"/>
                      </a:lnTo>
                      <a:lnTo>
                        <a:pt x="14293" y="0"/>
                      </a:lnTo>
                      <a:lnTo>
                        <a:pt x="14338" y="0"/>
                      </a:lnTo>
                      <a:lnTo>
                        <a:pt x="14384" y="0"/>
                      </a:lnTo>
                      <a:lnTo>
                        <a:pt x="14430" y="0"/>
                      </a:lnTo>
                      <a:lnTo>
                        <a:pt x="14475" y="0"/>
                      </a:lnTo>
                      <a:lnTo>
                        <a:pt x="14521" y="0"/>
                      </a:lnTo>
                      <a:lnTo>
                        <a:pt x="14566" y="0"/>
                      </a:lnTo>
                      <a:lnTo>
                        <a:pt x="14612" y="0"/>
                      </a:lnTo>
                      <a:lnTo>
                        <a:pt x="14657" y="0"/>
                      </a:lnTo>
                      <a:lnTo>
                        <a:pt x="14703" y="0"/>
                      </a:lnTo>
                      <a:lnTo>
                        <a:pt x="14748" y="0"/>
                      </a:lnTo>
                      <a:lnTo>
                        <a:pt x="14794" y="0"/>
                      </a:lnTo>
                      <a:lnTo>
                        <a:pt x="14839" y="0"/>
                      </a:lnTo>
                      <a:lnTo>
                        <a:pt x="14885" y="8"/>
                      </a:lnTo>
                      <a:lnTo>
                        <a:pt x="14930" y="0"/>
                      </a:lnTo>
                      <a:lnTo>
                        <a:pt x="14976" y="0"/>
                      </a:lnTo>
                      <a:lnTo>
                        <a:pt x="15021" y="0"/>
                      </a:lnTo>
                      <a:lnTo>
                        <a:pt x="15067" y="0"/>
                      </a:lnTo>
                      <a:lnTo>
                        <a:pt x="15112" y="0"/>
                      </a:lnTo>
                      <a:lnTo>
                        <a:pt x="15158" y="0"/>
                      </a:lnTo>
                      <a:lnTo>
                        <a:pt x="15203" y="0"/>
                      </a:lnTo>
                      <a:lnTo>
                        <a:pt x="15249" y="0"/>
                      </a:lnTo>
                      <a:lnTo>
                        <a:pt x="15294" y="0"/>
                      </a:lnTo>
                      <a:lnTo>
                        <a:pt x="15340" y="0"/>
                      </a:lnTo>
                      <a:lnTo>
                        <a:pt x="15385" y="0"/>
                      </a:lnTo>
                      <a:lnTo>
                        <a:pt x="15431" y="0"/>
                      </a:lnTo>
                      <a:lnTo>
                        <a:pt x="15477" y="0"/>
                      </a:lnTo>
                      <a:lnTo>
                        <a:pt x="15522" y="0"/>
                      </a:lnTo>
                      <a:lnTo>
                        <a:pt x="15568" y="0"/>
                      </a:lnTo>
                      <a:lnTo>
                        <a:pt x="15613" y="0"/>
                      </a:lnTo>
                      <a:lnTo>
                        <a:pt x="15659" y="0"/>
                      </a:lnTo>
                      <a:lnTo>
                        <a:pt x="15704" y="0"/>
                      </a:lnTo>
                      <a:lnTo>
                        <a:pt x="15750" y="0"/>
                      </a:lnTo>
                      <a:lnTo>
                        <a:pt x="15795" y="0"/>
                      </a:lnTo>
                      <a:lnTo>
                        <a:pt x="15841" y="0"/>
                      </a:lnTo>
                      <a:lnTo>
                        <a:pt x="15886" y="0"/>
                      </a:lnTo>
                      <a:lnTo>
                        <a:pt x="15932" y="0"/>
                      </a:lnTo>
                      <a:lnTo>
                        <a:pt x="15977" y="0"/>
                      </a:lnTo>
                      <a:lnTo>
                        <a:pt x="16023" y="0"/>
                      </a:lnTo>
                      <a:lnTo>
                        <a:pt x="16068" y="0"/>
                      </a:lnTo>
                      <a:lnTo>
                        <a:pt x="16114" y="0"/>
                      </a:lnTo>
                      <a:lnTo>
                        <a:pt x="16159" y="0"/>
                      </a:lnTo>
                      <a:lnTo>
                        <a:pt x="16205" y="0"/>
                      </a:lnTo>
                      <a:lnTo>
                        <a:pt x="16250" y="0"/>
                      </a:lnTo>
                      <a:lnTo>
                        <a:pt x="16296" y="0"/>
                      </a:lnTo>
                      <a:lnTo>
                        <a:pt x="16341" y="0"/>
                      </a:lnTo>
                      <a:lnTo>
                        <a:pt x="16387" y="0"/>
                      </a:lnTo>
                      <a:lnTo>
                        <a:pt x="16432" y="0"/>
                      </a:lnTo>
                      <a:lnTo>
                        <a:pt x="16478" y="0"/>
                      </a:lnTo>
                      <a:lnTo>
                        <a:pt x="16523" y="0"/>
                      </a:lnTo>
                      <a:lnTo>
                        <a:pt x="16569" y="0"/>
                      </a:lnTo>
                      <a:lnTo>
                        <a:pt x="16615" y="0"/>
                      </a:lnTo>
                      <a:lnTo>
                        <a:pt x="16660" y="0"/>
                      </a:lnTo>
                      <a:lnTo>
                        <a:pt x="16706" y="0"/>
                      </a:lnTo>
                      <a:lnTo>
                        <a:pt x="16751" y="0"/>
                      </a:lnTo>
                      <a:lnTo>
                        <a:pt x="16797" y="0"/>
                      </a:lnTo>
                      <a:lnTo>
                        <a:pt x="16842" y="0"/>
                      </a:lnTo>
                      <a:lnTo>
                        <a:pt x="16888" y="0"/>
                      </a:lnTo>
                      <a:lnTo>
                        <a:pt x="16933" y="8"/>
                      </a:lnTo>
                      <a:lnTo>
                        <a:pt x="16979" y="0"/>
                      </a:lnTo>
                      <a:lnTo>
                        <a:pt x="17024" y="0"/>
                      </a:lnTo>
                      <a:lnTo>
                        <a:pt x="17070" y="0"/>
                      </a:lnTo>
                      <a:lnTo>
                        <a:pt x="17115" y="8"/>
                      </a:lnTo>
                      <a:lnTo>
                        <a:pt x="17161" y="0"/>
                      </a:lnTo>
                      <a:lnTo>
                        <a:pt x="17206" y="0"/>
                      </a:lnTo>
                      <a:lnTo>
                        <a:pt x="17252" y="0"/>
                      </a:lnTo>
                      <a:lnTo>
                        <a:pt x="17297" y="0"/>
                      </a:lnTo>
                      <a:lnTo>
                        <a:pt x="17343" y="0"/>
                      </a:lnTo>
                      <a:lnTo>
                        <a:pt x="17388" y="0"/>
                      </a:lnTo>
                      <a:lnTo>
                        <a:pt x="17434" y="0"/>
                      </a:lnTo>
                      <a:lnTo>
                        <a:pt x="17479" y="0"/>
                      </a:lnTo>
                      <a:lnTo>
                        <a:pt x="17525" y="0"/>
                      </a:lnTo>
                      <a:lnTo>
                        <a:pt x="17570" y="0"/>
                      </a:lnTo>
                      <a:lnTo>
                        <a:pt x="17616" y="0"/>
                      </a:lnTo>
                      <a:lnTo>
                        <a:pt x="17662" y="0"/>
                      </a:lnTo>
                      <a:lnTo>
                        <a:pt x="17707" y="0"/>
                      </a:lnTo>
                      <a:lnTo>
                        <a:pt x="17753" y="0"/>
                      </a:lnTo>
                      <a:lnTo>
                        <a:pt x="17798" y="8"/>
                      </a:lnTo>
                      <a:lnTo>
                        <a:pt x="17844" y="0"/>
                      </a:lnTo>
                      <a:lnTo>
                        <a:pt x="17889" y="0"/>
                      </a:lnTo>
                      <a:lnTo>
                        <a:pt x="17935" y="0"/>
                      </a:lnTo>
                      <a:lnTo>
                        <a:pt x="17980" y="0"/>
                      </a:lnTo>
                      <a:lnTo>
                        <a:pt x="18026" y="0"/>
                      </a:lnTo>
                      <a:lnTo>
                        <a:pt x="18071" y="0"/>
                      </a:lnTo>
                      <a:lnTo>
                        <a:pt x="18117" y="0"/>
                      </a:lnTo>
                      <a:lnTo>
                        <a:pt x="18162" y="0"/>
                      </a:lnTo>
                      <a:lnTo>
                        <a:pt x="18208" y="0"/>
                      </a:lnTo>
                      <a:lnTo>
                        <a:pt x="18253" y="0"/>
                      </a:lnTo>
                      <a:lnTo>
                        <a:pt x="18299" y="0"/>
                      </a:lnTo>
                      <a:lnTo>
                        <a:pt x="18344" y="8"/>
                      </a:lnTo>
                      <a:lnTo>
                        <a:pt x="18390" y="0"/>
                      </a:lnTo>
                      <a:lnTo>
                        <a:pt x="18435" y="0"/>
                      </a:lnTo>
                      <a:lnTo>
                        <a:pt x="18481" y="8"/>
                      </a:lnTo>
                      <a:lnTo>
                        <a:pt x="18526" y="0"/>
                      </a:lnTo>
                      <a:lnTo>
                        <a:pt x="18572" y="0"/>
                      </a:lnTo>
                      <a:lnTo>
                        <a:pt x="18617" y="0"/>
                      </a:lnTo>
                      <a:lnTo>
                        <a:pt x="18663" y="0"/>
                      </a:lnTo>
                      <a:lnTo>
                        <a:pt x="18709" y="0"/>
                      </a:lnTo>
                      <a:lnTo>
                        <a:pt x="18754" y="8"/>
                      </a:lnTo>
                      <a:lnTo>
                        <a:pt x="18800" y="0"/>
                      </a:lnTo>
                      <a:lnTo>
                        <a:pt x="18845" y="0"/>
                      </a:lnTo>
                      <a:lnTo>
                        <a:pt x="18891" y="8"/>
                      </a:lnTo>
                      <a:lnTo>
                        <a:pt x="18936" y="0"/>
                      </a:lnTo>
                      <a:lnTo>
                        <a:pt x="18982" y="0"/>
                      </a:lnTo>
                      <a:lnTo>
                        <a:pt x="19027" y="0"/>
                      </a:lnTo>
                      <a:lnTo>
                        <a:pt x="19073" y="0"/>
                      </a:lnTo>
                      <a:lnTo>
                        <a:pt x="19118" y="0"/>
                      </a:lnTo>
                      <a:lnTo>
                        <a:pt x="19164" y="0"/>
                      </a:lnTo>
                      <a:lnTo>
                        <a:pt x="19209" y="0"/>
                      </a:lnTo>
                      <a:lnTo>
                        <a:pt x="19255" y="0"/>
                      </a:lnTo>
                      <a:lnTo>
                        <a:pt x="19300" y="0"/>
                      </a:lnTo>
                      <a:lnTo>
                        <a:pt x="19346" y="0"/>
                      </a:lnTo>
                      <a:lnTo>
                        <a:pt x="19391" y="0"/>
                      </a:lnTo>
                      <a:lnTo>
                        <a:pt x="19437" y="0"/>
                      </a:lnTo>
                      <a:lnTo>
                        <a:pt x="19482" y="0"/>
                      </a:lnTo>
                      <a:lnTo>
                        <a:pt x="19528" y="8"/>
                      </a:lnTo>
                      <a:lnTo>
                        <a:pt x="19573" y="0"/>
                      </a:lnTo>
                      <a:lnTo>
                        <a:pt x="19619" y="0"/>
                      </a:lnTo>
                      <a:lnTo>
                        <a:pt x="19664" y="0"/>
                      </a:lnTo>
                      <a:lnTo>
                        <a:pt x="19710" y="0"/>
                      </a:lnTo>
                      <a:lnTo>
                        <a:pt x="19755" y="0"/>
                      </a:lnTo>
                      <a:lnTo>
                        <a:pt x="19801" y="0"/>
                      </a:lnTo>
                      <a:lnTo>
                        <a:pt x="19847" y="0"/>
                      </a:lnTo>
                      <a:lnTo>
                        <a:pt x="19892" y="0"/>
                      </a:lnTo>
                      <a:lnTo>
                        <a:pt x="19938" y="8"/>
                      </a:lnTo>
                      <a:lnTo>
                        <a:pt x="19983" y="0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0"/>
                      </a:lnTo>
                      <a:lnTo>
                        <a:pt x="20165" y="0"/>
                      </a:lnTo>
                      <a:lnTo>
                        <a:pt x="20211" y="0"/>
                      </a:lnTo>
                      <a:lnTo>
                        <a:pt x="20256" y="0"/>
                      </a:lnTo>
                      <a:lnTo>
                        <a:pt x="20302" y="0"/>
                      </a:lnTo>
                      <a:lnTo>
                        <a:pt x="20347" y="8"/>
                      </a:lnTo>
                      <a:lnTo>
                        <a:pt x="20393" y="0"/>
                      </a:lnTo>
                      <a:lnTo>
                        <a:pt x="20438" y="0"/>
                      </a:lnTo>
                      <a:lnTo>
                        <a:pt x="20484" y="0"/>
                      </a:lnTo>
                      <a:lnTo>
                        <a:pt x="20529" y="0"/>
                      </a:lnTo>
                      <a:lnTo>
                        <a:pt x="20575" y="0"/>
                      </a:lnTo>
                      <a:lnTo>
                        <a:pt x="20620" y="0"/>
                      </a:lnTo>
                      <a:lnTo>
                        <a:pt x="20666" y="8"/>
                      </a:lnTo>
                      <a:lnTo>
                        <a:pt x="20711" y="0"/>
                      </a:lnTo>
                      <a:lnTo>
                        <a:pt x="20757" y="0"/>
                      </a:lnTo>
                      <a:lnTo>
                        <a:pt x="20802" y="0"/>
                      </a:lnTo>
                      <a:lnTo>
                        <a:pt x="20848" y="0"/>
                      </a:lnTo>
                      <a:lnTo>
                        <a:pt x="20894" y="0"/>
                      </a:lnTo>
                      <a:lnTo>
                        <a:pt x="20939" y="17"/>
                      </a:lnTo>
                      <a:lnTo>
                        <a:pt x="20985" y="0"/>
                      </a:lnTo>
                      <a:lnTo>
                        <a:pt x="21030" y="0"/>
                      </a:lnTo>
                      <a:lnTo>
                        <a:pt x="21076" y="0"/>
                      </a:lnTo>
                      <a:lnTo>
                        <a:pt x="21121" y="0"/>
                      </a:lnTo>
                      <a:lnTo>
                        <a:pt x="21167" y="0"/>
                      </a:lnTo>
                      <a:lnTo>
                        <a:pt x="21212" y="8"/>
                      </a:lnTo>
                      <a:lnTo>
                        <a:pt x="21258" y="0"/>
                      </a:lnTo>
                      <a:lnTo>
                        <a:pt x="21303" y="0"/>
                      </a:lnTo>
                      <a:lnTo>
                        <a:pt x="21349" y="0"/>
                      </a:lnTo>
                      <a:lnTo>
                        <a:pt x="21394" y="0"/>
                      </a:lnTo>
                      <a:lnTo>
                        <a:pt x="21440" y="0"/>
                      </a:lnTo>
                      <a:lnTo>
                        <a:pt x="21485" y="0"/>
                      </a:lnTo>
                      <a:lnTo>
                        <a:pt x="21531" y="0"/>
                      </a:lnTo>
                      <a:lnTo>
                        <a:pt x="21576" y="0"/>
                      </a:lnTo>
                      <a:lnTo>
                        <a:pt x="21622" y="0"/>
                      </a:lnTo>
                      <a:lnTo>
                        <a:pt x="21667" y="0"/>
                      </a:lnTo>
                      <a:lnTo>
                        <a:pt x="21713" y="0"/>
                      </a:lnTo>
                      <a:lnTo>
                        <a:pt x="21758" y="0"/>
                      </a:lnTo>
                      <a:lnTo>
                        <a:pt x="21804" y="0"/>
                      </a:lnTo>
                      <a:lnTo>
                        <a:pt x="21849" y="0"/>
                      </a:lnTo>
                      <a:lnTo>
                        <a:pt x="21895" y="8"/>
                      </a:lnTo>
                      <a:lnTo>
                        <a:pt x="21941" y="0"/>
                      </a:lnTo>
                      <a:lnTo>
                        <a:pt x="21986" y="0"/>
                      </a:lnTo>
                      <a:lnTo>
                        <a:pt x="22032" y="0"/>
                      </a:lnTo>
                      <a:lnTo>
                        <a:pt x="22077" y="0"/>
                      </a:lnTo>
                      <a:lnTo>
                        <a:pt x="22123" y="0"/>
                      </a:lnTo>
                      <a:lnTo>
                        <a:pt x="22168" y="0"/>
                      </a:lnTo>
                      <a:lnTo>
                        <a:pt x="22214" y="0"/>
                      </a:lnTo>
                      <a:lnTo>
                        <a:pt x="22259" y="0"/>
                      </a:lnTo>
                      <a:lnTo>
                        <a:pt x="22305" y="8"/>
                      </a:lnTo>
                      <a:lnTo>
                        <a:pt x="22350" y="0"/>
                      </a:lnTo>
                      <a:lnTo>
                        <a:pt x="22396" y="0"/>
                      </a:lnTo>
                      <a:lnTo>
                        <a:pt x="22441" y="0"/>
                      </a:lnTo>
                      <a:lnTo>
                        <a:pt x="22487" y="0"/>
                      </a:lnTo>
                      <a:lnTo>
                        <a:pt x="22532" y="0"/>
                      </a:lnTo>
                      <a:lnTo>
                        <a:pt x="22578" y="8"/>
                      </a:lnTo>
                      <a:lnTo>
                        <a:pt x="22623" y="0"/>
                      </a:lnTo>
                      <a:lnTo>
                        <a:pt x="22669" y="0"/>
                      </a:lnTo>
                      <a:lnTo>
                        <a:pt x="22714" y="8"/>
                      </a:lnTo>
                      <a:lnTo>
                        <a:pt x="22760" y="0"/>
                      </a:lnTo>
                      <a:lnTo>
                        <a:pt x="22805" y="0"/>
                      </a:lnTo>
                      <a:lnTo>
                        <a:pt x="22851" y="0"/>
                      </a:lnTo>
                      <a:lnTo>
                        <a:pt x="22896" y="0"/>
                      </a:lnTo>
                      <a:lnTo>
                        <a:pt x="22942" y="0"/>
                      </a:lnTo>
                      <a:lnTo>
                        <a:pt x="22988" y="0"/>
                      </a:lnTo>
                      <a:lnTo>
                        <a:pt x="23033" y="0"/>
                      </a:lnTo>
                      <a:lnTo>
                        <a:pt x="23079" y="0"/>
                      </a:lnTo>
                      <a:lnTo>
                        <a:pt x="23124" y="0"/>
                      </a:lnTo>
                      <a:lnTo>
                        <a:pt x="23170" y="0"/>
                      </a:lnTo>
                      <a:lnTo>
                        <a:pt x="23215" y="0"/>
                      </a:lnTo>
                      <a:lnTo>
                        <a:pt x="23261" y="0"/>
                      </a:lnTo>
                      <a:lnTo>
                        <a:pt x="23306" y="0"/>
                      </a:lnTo>
                      <a:lnTo>
                        <a:pt x="23352" y="0"/>
                      </a:lnTo>
                      <a:lnTo>
                        <a:pt x="23397" y="17"/>
                      </a:lnTo>
                      <a:lnTo>
                        <a:pt x="23443" y="0"/>
                      </a:lnTo>
                      <a:lnTo>
                        <a:pt x="23488" y="8"/>
                      </a:lnTo>
                      <a:lnTo>
                        <a:pt x="23534" y="0"/>
                      </a:lnTo>
                      <a:lnTo>
                        <a:pt x="23579" y="0"/>
                      </a:lnTo>
                      <a:lnTo>
                        <a:pt x="23625" y="0"/>
                      </a:lnTo>
                      <a:lnTo>
                        <a:pt x="23670" y="0"/>
                      </a:lnTo>
                      <a:lnTo>
                        <a:pt x="23716" y="0"/>
                      </a:lnTo>
                      <a:lnTo>
                        <a:pt x="23761" y="0"/>
                      </a:lnTo>
                      <a:lnTo>
                        <a:pt x="23807" y="0"/>
                      </a:lnTo>
                      <a:lnTo>
                        <a:pt x="23852" y="0"/>
                      </a:lnTo>
                      <a:lnTo>
                        <a:pt x="23898" y="0"/>
                      </a:lnTo>
                      <a:lnTo>
                        <a:pt x="23943" y="0"/>
                      </a:lnTo>
                      <a:lnTo>
                        <a:pt x="23989" y="0"/>
                      </a:lnTo>
                      <a:lnTo>
                        <a:pt x="24034" y="0"/>
                      </a:lnTo>
                      <a:lnTo>
                        <a:pt x="24080" y="0"/>
                      </a:lnTo>
                      <a:lnTo>
                        <a:pt x="24126" y="0"/>
                      </a:lnTo>
                      <a:lnTo>
                        <a:pt x="24171" y="0"/>
                      </a:lnTo>
                      <a:lnTo>
                        <a:pt x="24217" y="0"/>
                      </a:lnTo>
                      <a:lnTo>
                        <a:pt x="24262" y="0"/>
                      </a:lnTo>
                      <a:lnTo>
                        <a:pt x="24308" y="0"/>
                      </a:lnTo>
                      <a:lnTo>
                        <a:pt x="24353" y="0"/>
                      </a:lnTo>
                      <a:lnTo>
                        <a:pt x="24399" y="0"/>
                      </a:lnTo>
                      <a:lnTo>
                        <a:pt x="24444" y="0"/>
                      </a:lnTo>
                      <a:lnTo>
                        <a:pt x="24490" y="0"/>
                      </a:lnTo>
                      <a:lnTo>
                        <a:pt x="24535" y="8"/>
                      </a:lnTo>
                      <a:lnTo>
                        <a:pt x="24581" y="0"/>
                      </a:lnTo>
                      <a:lnTo>
                        <a:pt x="24626" y="0"/>
                      </a:lnTo>
                      <a:lnTo>
                        <a:pt x="24672" y="0"/>
                      </a:lnTo>
                      <a:lnTo>
                        <a:pt x="24717" y="0"/>
                      </a:lnTo>
                      <a:lnTo>
                        <a:pt x="24763" y="0"/>
                      </a:lnTo>
                      <a:lnTo>
                        <a:pt x="24808" y="0"/>
                      </a:lnTo>
                      <a:lnTo>
                        <a:pt x="24854" y="0"/>
                      </a:lnTo>
                      <a:lnTo>
                        <a:pt x="24899" y="0"/>
                      </a:lnTo>
                      <a:lnTo>
                        <a:pt x="24945" y="0"/>
                      </a:lnTo>
                      <a:lnTo>
                        <a:pt x="24990" y="0"/>
                      </a:lnTo>
                      <a:lnTo>
                        <a:pt x="25036" y="0"/>
                      </a:lnTo>
                      <a:lnTo>
                        <a:pt x="25081" y="0"/>
                      </a:lnTo>
                      <a:lnTo>
                        <a:pt x="25127" y="0"/>
                      </a:lnTo>
                      <a:lnTo>
                        <a:pt x="25173" y="0"/>
                      </a:lnTo>
                      <a:lnTo>
                        <a:pt x="25218" y="8"/>
                      </a:lnTo>
                      <a:lnTo>
                        <a:pt x="25264" y="8"/>
                      </a:lnTo>
                      <a:lnTo>
                        <a:pt x="25309" y="0"/>
                      </a:lnTo>
                      <a:lnTo>
                        <a:pt x="25355" y="0"/>
                      </a:lnTo>
                      <a:lnTo>
                        <a:pt x="25400" y="0"/>
                      </a:lnTo>
                      <a:lnTo>
                        <a:pt x="25446" y="0"/>
                      </a:lnTo>
                      <a:lnTo>
                        <a:pt x="25491" y="0"/>
                      </a:lnTo>
                      <a:lnTo>
                        <a:pt x="25537" y="0"/>
                      </a:lnTo>
                      <a:lnTo>
                        <a:pt x="25582" y="0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0"/>
                      </a:lnTo>
                      <a:lnTo>
                        <a:pt x="25764" y="0"/>
                      </a:lnTo>
                      <a:lnTo>
                        <a:pt x="25810" y="0"/>
                      </a:lnTo>
                      <a:lnTo>
                        <a:pt x="25855" y="0"/>
                      </a:lnTo>
                      <a:lnTo>
                        <a:pt x="25901" y="0"/>
                      </a:lnTo>
                      <a:lnTo>
                        <a:pt x="25946" y="0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0"/>
                      </a:lnTo>
                      <a:lnTo>
                        <a:pt x="26128" y="0"/>
                      </a:lnTo>
                      <a:lnTo>
                        <a:pt x="26174" y="0"/>
                      </a:lnTo>
                      <a:lnTo>
                        <a:pt x="26220" y="0"/>
                      </a:lnTo>
                      <a:lnTo>
                        <a:pt x="26265" y="8"/>
                      </a:lnTo>
                      <a:lnTo>
                        <a:pt x="26311" y="0"/>
                      </a:lnTo>
                      <a:lnTo>
                        <a:pt x="26356" y="0"/>
                      </a:lnTo>
                      <a:lnTo>
                        <a:pt x="26402" y="0"/>
                      </a:lnTo>
                      <a:lnTo>
                        <a:pt x="26447" y="0"/>
                      </a:lnTo>
                      <a:lnTo>
                        <a:pt x="26493" y="0"/>
                      </a:lnTo>
                      <a:lnTo>
                        <a:pt x="26538" y="0"/>
                      </a:lnTo>
                      <a:lnTo>
                        <a:pt x="26584" y="0"/>
                      </a:lnTo>
                      <a:lnTo>
                        <a:pt x="26629" y="0"/>
                      </a:lnTo>
                      <a:lnTo>
                        <a:pt x="26675" y="0"/>
                      </a:lnTo>
                      <a:lnTo>
                        <a:pt x="26720" y="0"/>
                      </a:lnTo>
                      <a:lnTo>
                        <a:pt x="26766" y="0"/>
                      </a:lnTo>
                      <a:lnTo>
                        <a:pt x="26811" y="0"/>
                      </a:lnTo>
                      <a:lnTo>
                        <a:pt x="26857" y="0"/>
                      </a:lnTo>
                      <a:lnTo>
                        <a:pt x="26902" y="0"/>
                      </a:lnTo>
                      <a:lnTo>
                        <a:pt x="26948" y="0"/>
                      </a:lnTo>
                      <a:lnTo>
                        <a:pt x="26993" y="0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0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A6CAF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1" name="Freeform 194"/>
                <p:cNvSpPr>
                  <a:spLocks/>
                </p:cNvSpPr>
                <p:nvPr/>
              </p:nvSpPr>
              <p:spPr bwMode="auto">
                <a:xfrm flipV="1">
                  <a:off x="1347788" y="3268664"/>
                  <a:ext cx="6567488" cy="2874963"/>
                </a:xfrm>
                <a:custGeom>
                  <a:avLst/>
                  <a:gdLst>
                    <a:gd name="T0" fmla="*/ 364 w 27267"/>
                    <a:gd name="T1" fmla="*/ 123 h 15802"/>
                    <a:gd name="T2" fmla="*/ 819 w 27267"/>
                    <a:gd name="T3" fmla="*/ 17 h 15802"/>
                    <a:gd name="T4" fmla="*/ 1274 w 27267"/>
                    <a:gd name="T5" fmla="*/ 53 h 15802"/>
                    <a:gd name="T6" fmla="*/ 1729 w 27267"/>
                    <a:gd name="T7" fmla="*/ 35 h 15802"/>
                    <a:gd name="T8" fmla="*/ 2184 w 27267"/>
                    <a:gd name="T9" fmla="*/ 35 h 15802"/>
                    <a:gd name="T10" fmla="*/ 2640 w 27267"/>
                    <a:gd name="T11" fmla="*/ 35 h 15802"/>
                    <a:gd name="T12" fmla="*/ 3095 w 27267"/>
                    <a:gd name="T13" fmla="*/ 35 h 15802"/>
                    <a:gd name="T14" fmla="*/ 3550 w 27267"/>
                    <a:gd name="T15" fmla="*/ 44 h 15802"/>
                    <a:gd name="T16" fmla="*/ 4005 w 27267"/>
                    <a:gd name="T17" fmla="*/ 0 h 15802"/>
                    <a:gd name="T18" fmla="*/ 4460 w 27267"/>
                    <a:gd name="T19" fmla="*/ 0 h 15802"/>
                    <a:gd name="T20" fmla="*/ 4916 w 27267"/>
                    <a:gd name="T21" fmla="*/ 0 h 15802"/>
                    <a:gd name="T22" fmla="*/ 5371 w 27267"/>
                    <a:gd name="T23" fmla="*/ 8 h 15802"/>
                    <a:gd name="T24" fmla="*/ 5826 w 27267"/>
                    <a:gd name="T25" fmla="*/ 123 h 15802"/>
                    <a:gd name="T26" fmla="*/ 6281 w 27267"/>
                    <a:gd name="T27" fmla="*/ 35 h 15802"/>
                    <a:gd name="T28" fmla="*/ 6736 w 27267"/>
                    <a:gd name="T29" fmla="*/ 17 h 15802"/>
                    <a:gd name="T30" fmla="*/ 7192 w 27267"/>
                    <a:gd name="T31" fmla="*/ 17 h 15802"/>
                    <a:gd name="T32" fmla="*/ 7647 w 27267"/>
                    <a:gd name="T33" fmla="*/ 44 h 15802"/>
                    <a:gd name="T34" fmla="*/ 8102 w 27267"/>
                    <a:gd name="T35" fmla="*/ 61 h 15802"/>
                    <a:gd name="T36" fmla="*/ 8557 w 27267"/>
                    <a:gd name="T37" fmla="*/ 4934 h 15802"/>
                    <a:gd name="T38" fmla="*/ 9012 w 27267"/>
                    <a:gd name="T39" fmla="*/ 592 h 15802"/>
                    <a:gd name="T40" fmla="*/ 9468 w 27267"/>
                    <a:gd name="T41" fmla="*/ 176 h 15802"/>
                    <a:gd name="T42" fmla="*/ 9923 w 27267"/>
                    <a:gd name="T43" fmla="*/ 88 h 15802"/>
                    <a:gd name="T44" fmla="*/ 10378 w 27267"/>
                    <a:gd name="T45" fmla="*/ 141 h 15802"/>
                    <a:gd name="T46" fmla="*/ 10833 w 27267"/>
                    <a:gd name="T47" fmla="*/ 26 h 15802"/>
                    <a:gd name="T48" fmla="*/ 11289 w 27267"/>
                    <a:gd name="T49" fmla="*/ 79 h 15802"/>
                    <a:gd name="T50" fmla="*/ 11744 w 27267"/>
                    <a:gd name="T51" fmla="*/ 35 h 15802"/>
                    <a:gd name="T52" fmla="*/ 12199 w 27267"/>
                    <a:gd name="T53" fmla="*/ 17 h 15802"/>
                    <a:gd name="T54" fmla="*/ 12654 w 27267"/>
                    <a:gd name="T55" fmla="*/ 35 h 15802"/>
                    <a:gd name="T56" fmla="*/ 13109 w 27267"/>
                    <a:gd name="T57" fmla="*/ 26 h 15802"/>
                    <a:gd name="T58" fmla="*/ 13565 w 27267"/>
                    <a:gd name="T59" fmla="*/ 35 h 15802"/>
                    <a:gd name="T60" fmla="*/ 14020 w 27267"/>
                    <a:gd name="T61" fmla="*/ 53 h 15802"/>
                    <a:gd name="T62" fmla="*/ 14475 w 27267"/>
                    <a:gd name="T63" fmla="*/ 53 h 15802"/>
                    <a:gd name="T64" fmla="*/ 14930 w 27267"/>
                    <a:gd name="T65" fmla="*/ 17 h 15802"/>
                    <a:gd name="T66" fmla="*/ 15385 w 27267"/>
                    <a:gd name="T67" fmla="*/ 17 h 15802"/>
                    <a:gd name="T68" fmla="*/ 15841 w 27267"/>
                    <a:gd name="T69" fmla="*/ 26 h 15802"/>
                    <a:gd name="T70" fmla="*/ 16296 w 27267"/>
                    <a:gd name="T71" fmla="*/ 26 h 15802"/>
                    <a:gd name="T72" fmla="*/ 16751 w 27267"/>
                    <a:gd name="T73" fmla="*/ 26 h 15802"/>
                    <a:gd name="T74" fmla="*/ 17206 w 27267"/>
                    <a:gd name="T75" fmla="*/ 26 h 15802"/>
                    <a:gd name="T76" fmla="*/ 17662 w 27267"/>
                    <a:gd name="T77" fmla="*/ 8 h 15802"/>
                    <a:gd name="T78" fmla="*/ 18117 w 27267"/>
                    <a:gd name="T79" fmla="*/ 0 h 15802"/>
                    <a:gd name="T80" fmla="*/ 18572 w 27267"/>
                    <a:gd name="T81" fmla="*/ 17 h 15802"/>
                    <a:gd name="T82" fmla="*/ 19027 w 27267"/>
                    <a:gd name="T83" fmla="*/ 17 h 15802"/>
                    <a:gd name="T84" fmla="*/ 19482 w 27267"/>
                    <a:gd name="T85" fmla="*/ 0 h 15802"/>
                    <a:gd name="T86" fmla="*/ 19938 w 27267"/>
                    <a:gd name="T87" fmla="*/ 8 h 15802"/>
                    <a:gd name="T88" fmla="*/ 20393 w 27267"/>
                    <a:gd name="T89" fmla="*/ 44 h 15802"/>
                    <a:gd name="T90" fmla="*/ 20848 w 27267"/>
                    <a:gd name="T91" fmla="*/ 61 h 15802"/>
                    <a:gd name="T92" fmla="*/ 21303 w 27267"/>
                    <a:gd name="T93" fmla="*/ 53 h 15802"/>
                    <a:gd name="T94" fmla="*/ 21758 w 27267"/>
                    <a:gd name="T95" fmla="*/ 26 h 15802"/>
                    <a:gd name="T96" fmla="*/ 22214 w 27267"/>
                    <a:gd name="T97" fmla="*/ 8 h 15802"/>
                    <a:gd name="T98" fmla="*/ 22669 w 27267"/>
                    <a:gd name="T99" fmla="*/ 8 h 15802"/>
                    <a:gd name="T100" fmla="*/ 23124 w 27267"/>
                    <a:gd name="T101" fmla="*/ 0 h 15802"/>
                    <a:gd name="T102" fmla="*/ 23579 w 27267"/>
                    <a:gd name="T103" fmla="*/ 17 h 15802"/>
                    <a:gd name="T104" fmla="*/ 24034 w 27267"/>
                    <a:gd name="T105" fmla="*/ 26 h 15802"/>
                    <a:gd name="T106" fmla="*/ 24490 w 27267"/>
                    <a:gd name="T107" fmla="*/ 17 h 15802"/>
                    <a:gd name="T108" fmla="*/ 24945 w 27267"/>
                    <a:gd name="T109" fmla="*/ 0 h 15802"/>
                    <a:gd name="T110" fmla="*/ 25400 w 27267"/>
                    <a:gd name="T111" fmla="*/ 0 h 15802"/>
                    <a:gd name="T112" fmla="*/ 25855 w 27267"/>
                    <a:gd name="T113" fmla="*/ 8 h 15802"/>
                    <a:gd name="T114" fmla="*/ 26311 w 27267"/>
                    <a:gd name="T115" fmla="*/ 17 h 15802"/>
                    <a:gd name="T116" fmla="*/ 26766 w 27267"/>
                    <a:gd name="T117" fmla="*/ 8 h 15802"/>
                    <a:gd name="T118" fmla="*/ 27221 w 27267"/>
                    <a:gd name="T119" fmla="*/ 0 h 158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27267" h="15802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45" y="0"/>
                      </a:lnTo>
                      <a:lnTo>
                        <a:pt x="91" y="0"/>
                      </a:lnTo>
                      <a:lnTo>
                        <a:pt x="136" y="0"/>
                      </a:lnTo>
                      <a:lnTo>
                        <a:pt x="182" y="26"/>
                      </a:lnTo>
                      <a:lnTo>
                        <a:pt x="227" y="0"/>
                      </a:lnTo>
                      <a:lnTo>
                        <a:pt x="273" y="0"/>
                      </a:lnTo>
                      <a:lnTo>
                        <a:pt x="318" y="17"/>
                      </a:lnTo>
                      <a:lnTo>
                        <a:pt x="364" y="123"/>
                      </a:lnTo>
                      <a:lnTo>
                        <a:pt x="409" y="61"/>
                      </a:lnTo>
                      <a:lnTo>
                        <a:pt x="455" y="53"/>
                      </a:lnTo>
                      <a:lnTo>
                        <a:pt x="500" y="35"/>
                      </a:lnTo>
                      <a:lnTo>
                        <a:pt x="546" y="44"/>
                      </a:lnTo>
                      <a:lnTo>
                        <a:pt x="591" y="26"/>
                      </a:lnTo>
                      <a:lnTo>
                        <a:pt x="637" y="17"/>
                      </a:lnTo>
                      <a:lnTo>
                        <a:pt x="682" y="44"/>
                      </a:lnTo>
                      <a:lnTo>
                        <a:pt x="728" y="44"/>
                      </a:lnTo>
                      <a:lnTo>
                        <a:pt x="773" y="8"/>
                      </a:lnTo>
                      <a:lnTo>
                        <a:pt x="819" y="17"/>
                      </a:lnTo>
                      <a:lnTo>
                        <a:pt x="864" y="26"/>
                      </a:lnTo>
                      <a:lnTo>
                        <a:pt x="910" y="44"/>
                      </a:lnTo>
                      <a:lnTo>
                        <a:pt x="955" y="61"/>
                      </a:lnTo>
                      <a:lnTo>
                        <a:pt x="1001" y="17"/>
                      </a:lnTo>
                      <a:lnTo>
                        <a:pt x="1046" y="35"/>
                      </a:lnTo>
                      <a:lnTo>
                        <a:pt x="1092" y="26"/>
                      </a:lnTo>
                      <a:lnTo>
                        <a:pt x="1137" y="44"/>
                      </a:lnTo>
                      <a:lnTo>
                        <a:pt x="1183" y="26"/>
                      </a:lnTo>
                      <a:lnTo>
                        <a:pt x="1228" y="53"/>
                      </a:lnTo>
                      <a:lnTo>
                        <a:pt x="1274" y="53"/>
                      </a:lnTo>
                      <a:lnTo>
                        <a:pt x="1319" y="79"/>
                      </a:lnTo>
                      <a:lnTo>
                        <a:pt x="1365" y="26"/>
                      </a:lnTo>
                      <a:lnTo>
                        <a:pt x="1411" y="61"/>
                      </a:lnTo>
                      <a:lnTo>
                        <a:pt x="1456" y="61"/>
                      </a:lnTo>
                      <a:lnTo>
                        <a:pt x="1502" y="35"/>
                      </a:lnTo>
                      <a:lnTo>
                        <a:pt x="1547" y="35"/>
                      </a:lnTo>
                      <a:lnTo>
                        <a:pt x="1593" y="44"/>
                      </a:lnTo>
                      <a:lnTo>
                        <a:pt x="1638" y="61"/>
                      </a:lnTo>
                      <a:lnTo>
                        <a:pt x="1684" y="17"/>
                      </a:lnTo>
                      <a:lnTo>
                        <a:pt x="1729" y="35"/>
                      </a:lnTo>
                      <a:lnTo>
                        <a:pt x="1775" y="44"/>
                      </a:lnTo>
                      <a:lnTo>
                        <a:pt x="1820" y="26"/>
                      </a:lnTo>
                      <a:lnTo>
                        <a:pt x="1866" y="53"/>
                      </a:lnTo>
                      <a:lnTo>
                        <a:pt x="1911" y="8"/>
                      </a:lnTo>
                      <a:lnTo>
                        <a:pt x="1957" y="26"/>
                      </a:lnTo>
                      <a:lnTo>
                        <a:pt x="2002" y="26"/>
                      </a:lnTo>
                      <a:lnTo>
                        <a:pt x="2048" y="17"/>
                      </a:lnTo>
                      <a:lnTo>
                        <a:pt x="2093" y="61"/>
                      </a:lnTo>
                      <a:lnTo>
                        <a:pt x="2139" y="35"/>
                      </a:lnTo>
                      <a:lnTo>
                        <a:pt x="2184" y="35"/>
                      </a:lnTo>
                      <a:lnTo>
                        <a:pt x="2230" y="53"/>
                      </a:lnTo>
                      <a:lnTo>
                        <a:pt x="2275" y="53"/>
                      </a:lnTo>
                      <a:lnTo>
                        <a:pt x="2321" y="53"/>
                      </a:lnTo>
                      <a:lnTo>
                        <a:pt x="2366" y="53"/>
                      </a:lnTo>
                      <a:lnTo>
                        <a:pt x="2412" y="44"/>
                      </a:lnTo>
                      <a:lnTo>
                        <a:pt x="2457" y="61"/>
                      </a:lnTo>
                      <a:lnTo>
                        <a:pt x="2503" y="26"/>
                      </a:lnTo>
                      <a:lnTo>
                        <a:pt x="2548" y="17"/>
                      </a:lnTo>
                      <a:lnTo>
                        <a:pt x="2594" y="44"/>
                      </a:lnTo>
                      <a:lnTo>
                        <a:pt x="2640" y="35"/>
                      </a:lnTo>
                      <a:lnTo>
                        <a:pt x="2685" y="44"/>
                      </a:lnTo>
                      <a:lnTo>
                        <a:pt x="2731" y="26"/>
                      </a:lnTo>
                      <a:lnTo>
                        <a:pt x="2776" y="26"/>
                      </a:lnTo>
                      <a:lnTo>
                        <a:pt x="2822" y="35"/>
                      </a:lnTo>
                      <a:lnTo>
                        <a:pt x="2867" y="26"/>
                      </a:lnTo>
                      <a:lnTo>
                        <a:pt x="2913" y="17"/>
                      </a:lnTo>
                      <a:lnTo>
                        <a:pt x="2958" y="61"/>
                      </a:lnTo>
                      <a:lnTo>
                        <a:pt x="3004" y="97"/>
                      </a:lnTo>
                      <a:lnTo>
                        <a:pt x="3049" y="53"/>
                      </a:lnTo>
                      <a:lnTo>
                        <a:pt x="3095" y="35"/>
                      </a:lnTo>
                      <a:lnTo>
                        <a:pt x="3140" y="17"/>
                      </a:lnTo>
                      <a:lnTo>
                        <a:pt x="3186" y="44"/>
                      </a:lnTo>
                      <a:lnTo>
                        <a:pt x="3231" y="26"/>
                      </a:lnTo>
                      <a:lnTo>
                        <a:pt x="3277" y="26"/>
                      </a:lnTo>
                      <a:lnTo>
                        <a:pt x="3322" y="17"/>
                      </a:lnTo>
                      <a:lnTo>
                        <a:pt x="3368" y="17"/>
                      </a:lnTo>
                      <a:lnTo>
                        <a:pt x="3413" y="17"/>
                      </a:lnTo>
                      <a:lnTo>
                        <a:pt x="3459" y="26"/>
                      </a:lnTo>
                      <a:lnTo>
                        <a:pt x="3504" y="26"/>
                      </a:lnTo>
                      <a:lnTo>
                        <a:pt x="3550" y="44"/>
                      </a:lnTo>
                      <a:lnTo>
                        <a:pt x="3595" y="44"/>
                      </a:lnTo>
                      <a:lnTo>
                        <a:pt x="3641" y="61"/>
                      </a:lnTo>
                      <a:lnTo>
                        <a:pt x="3687" y="114"/>
                      </a:lnTo>
                      <a:lnTo>
                        <a:pt x="3732" y="70"/>
                      </a:lnTo>
                      <a:lnTo>
                        <a:pt x="3778" y="70"/>
                      </a:lnTo>
                      <a:lnTo>
                        <a:pt x="3823" y="61"/>
                      </a:lnTo>
                      <a:lnTo>
                        <a:pt x="3869" y="17"/>
                      </a:lnTo>
                      <a:lnTo>
                        <a:pt x="3914" y="17"/>
                      </a:lnTo>
                      <a:lnTo>
                        <a:pt x="3960" y="0"/>
                      </a:lnTo>
                      <a:lnTo>
                        <a:pt x="4005" y="0"/>
                      </a:lnTo>
                      <a:lnTo>
                        <a:pt x="4051" y="0"/>
                      </a:lnTo>
                      <a:lnTo>
                        <a:pt x="4096" y="0"/>
                      </a:lnTo>
                      <a:lnTo>
                        <a:pt x="4142" y="0"/>
                      </a:lnTo>
                      <a:lnTo>
                        <a:pt x="4187" y="0"/>
                      </a:lnTo>
                      <a:lnTo>
                        <a:pt x="4233" y="0"/>
                      </a:lnTo>
                      <a:lnTo>
                        <a:pt x="4278" y="0"/>
                      </a:lnTo>
                      <a:lnTo>
                        <a:pt x="4324" y="8"/>
                      </a:lnTo>
                      <a:lnTo>
                        <a:pt x="4369" y="0"/>
                      </a:lnTo>
                      <a:lnTo>
                        <a:pt x="4415" y="0"/>
                      </a:lnTo>
                      <a:lnTo>
                        <a:pt x="4460" y="0"/>
                      </a:lnTo>
                      <a:lnTo>
                        <a:pt x="4506" y="0"/>
                      </a:lnTo>
                      <a:lnTo>
                        <a:pt x="4551" y="0"/>
                      </a:lnTo>
                      <a:lnTo>
                        <a:pt x="4597" y="0"/>
                      </a:lnTo>
                      <a:lnTo>
                        <a:pt x="4642" y="0"/>
                      </a:lnTo>
                      <a:lnTo>
                        <a:pt x="4688" y="0"/>
                      </a:lnTo>
                      <a:lnTo>
                        <a:pt x="4733" y="0"/>
                      </a:lnTo>
                      <a:lnTo>
                        <a:pt x="4779" y="0"/>
                      </a:lnTo>
                      <a:lnTo>
                        <a:pt x="4825" y="0"/>
                      </a:lnTo>
                      <a:lnTo>
                        <a:pt x="4870" y="0"/>
                      </a:lnTo>
                      <a:lnTo>
                        <a:pt x="4916" y="0"/>
                      </a:lnTo>
                      <a:lnTo>
                        <a:pt x="4961" y="8"/>
                      </a:lnTo>
                      <a:lnTo>
                        <a:pt x="5007" y="0"/>
                      </a:lnTo>
                      <a:lnTo>
                        <a:pt x="5052" y="0"/>
                      </a:lnTo>
                      <a:lnTo>
                        <a:pt x="5098" y="0"/>
                      </a:lnTo>
                      <a:lnTo>
                        <a:pt x="5143" y="0"/>
                      </a:lnTo>
                      <a:lnTo>
                        <a:pt x="5189" y="0"/>
                      </a:lnTo>
                      <a:lnTo>
                        <a:pt x="5234" y="0"/>
                      </a:lnTo>
                      <a:lnTo>
                        <a:pt x="5280" y="0"/>
                      </a:lnTo>
                      <a:lnTo>
                        <a:pt x="5325" y="8"/>
                      </a:lnTo>
                      <a:lnTo>
                        <a:pt x="5371" y="8"/>
                      </a:lnTo>
                      <a:lnTo>
                        <a:pt x="5416" y="0"/>
                      </a:lnTo>
                      <a:lnTo>
                        <a:pt x="5462" y="17"/>
                      </a:lnTo>
                      <a:lnTo>
                        <a:pt x="5507" y="26"/>
                      </a:lnTo>
                      <a:lnTo>
                        <a:pt x="5553" y="17"/>
                      </a:lnTo>
                      <a:lnTo>
                        <a:pt x="5598" y="61"/>
                      </a:lnTo>
                      <a:lnTo>
                        <a:pt x="5644" y="70"/>
                      </a:lnTo>
                      <a:lnTo>
                        <a:pt x="5689" y="61"/>
                      </a:lnTo>
                      <a:lnTo>
                        <a:pt x="5735" y="53"/>
                      </a:lnTo>
                      <a:lnTo>
                        <a:pt x="5780" y="44"/>
                      </a:lnTo>
                      <a:lnTo>
                        <a:pt x="5826" y="123"/>
                      </a:lnTo>
                      <a:lnTo>
                        <a:pt x="5872" y="70"/>
                      </a:lnTo>
                      <a:lnTo>
                        <a:pt x="5917" y="61"/>
                      </a:lnTo>
                      <a:lnTo>
                        <a:pt x="5963" y="53"/>
                      </a:lnTo>
                      <a:lnTo>
                        <a:pt x="6008" y="44"/>
                      </a:lnTo>
                      <a:lnTo>
                        <a:pt x="6054" y="35"/>
                      </a:lnTo>
                      <a:lnTo>
                        <a:pt x="6099" y="61"/>
                      </a:lnTo>
                      <a:lnTo>
                        <a:pt x="6145" y="35"/>
                      </a:lnTo>
                      <a:lnTo>
                        <a:pt x="6190" y="8"/>
                      </a:lnTo>
                      <a:lnTo>
                        <a:pt x="6236" y="17"/>
                      </a:lnTo>
                      <a:lnTo>
                        <a:pt x="6281" y="35"/>
                      </a:lnTo>
                      <a:lnTo>
                        <a:pt x="6327" y="35"/>
                      </a:lnTo>
                      <a:lnTo>
                        <a:pt x="6372" y="35"/>
                      </a:lnTo>
                      <a:lnTo>
                        <a:pt x="6418" y="17"/>
                      </a:lnTo>
                      <a:lnTo>
                        <a:pt x="6463" y="17"/>
                      </a:lnTo>
                      <a:lnTo>
                        <a:pt x="6509" y="0"/>
                      </a:lnTo>
                      <a:lnTo>
                        <a:pt x="6554" y="17"/>
                      </a:lnTo>
                      <a:lnTo>
                        <a:pt x="6600" y="35"/>
                      </a:lnTo>
                      <a:lnTo>
                        <a:pt x="6645" y="44"/>
                      </a:lnTo>
                      <a:lnTo>
                        <a:pt x="6691" y="17"/>
                      </a:lnTo>
                      <a:lnTo>
                        <a:pt x="6736" y="17"/>
                      </a:lnTo>
                      <a:lnTo>
                        <a:pt x="6782" y="0"/>
                      </a:lnTo>
                      <a:lnTo>
                        <a:pt x="6827" y="53"/>
                      </a:lnTo>
                      <a:lnTo>
                        <a:pt x="6873" y="61"/>
                      </a:lnTo>
                      <a:lnTo>
                        <a:pt x="6919" y="8"/>
                      </a:lnTo>
                      <a:lnTo>
                        <a:pt x="6964" y="17"/>
                      </a:lnTo>
                      <a:lnTo>
                        <a:pt x="7010" y="70"/>
                      </a:lnTo>
                      <a:lnTo>
                        <a:pt x="7055" y="26"/>
                      </a:lnTo>
                      <a:lnTo>
                        <a:pt x="7101" y="17"/>
                      </a:lnTo>
                      <a:lnTo>
                        <a:pt x="7146" y="61"/>
                      </a:lnTo>
                      <a:lnTo>
                        <a:pt x="7192" y="17"/>
                      </a:lnTo>
                      <a:lnTo>
                        <a:pt x="7237" y="44"/>
                      </a:lnTo>
                      <a:lnTo>
                        <a:pt x="7283" y="26"/>
                      </a:lnTo>
                      <a:lnTo>
                        <a:pt x="7328" y="17"/>
                      </a:lnTo>
                      <a:lnTo>
                        <a:pt x="7374" y="26"/>
                      </a:lnTo>
                      <a:lnTo>
                        <a:pt x="7419" y="35"/>
                      </a:lnTo>
                      <a:lnTo>
                        <a:pt x="7465" y="26"/>
                      </a:lnTo>
                      <a:lnTo>
                        <a:pt x="7510" y="26"/>
                      </a:lnTo>
                      <a:lnTo>
                        <a:pt x="7556" y="8"/>
                      </a:lnTo>
                      <a:lnTo>
                        <a:pt x="7601" y="26"/>
                      </a:lnTo>
                      <a:lnTo>
                        <a:pt x="7647" y="44"/>
                      </a:lnTo>
                      <a:lnTo>
                        <a:pt x="7692" y="35"/>
                      </a:lnTo>
                      <a:lnTo>
                        <a:pt x="7738" y="26"/>
                      </a:lnTo>
                      <a:lnTo>
                        <a:pt x="7783" y="17"/>
                      </a:lnTo>
                      <a:lnTo>
                        <a:pt x="7829" y="8"/>
                      </a:lnTo>
                      <a:lnTo>
                        <a:pt x="7874" y="26"/>
                      </a:lnTo>
                      <a:lnTo>
                        <a:pt x="7920" y="70"/>
                      </a:lnTo>
                      <a:lnTo>
                        <a:pt x="7966" y="35"/>
                      </a:lnTo>
                      <a:lnTo>
                        <a:pt x="8011" y="26"/>
                      </a:lnTo>
                      <a:lnTo>
                        <a:pt x="8057" y="17"/>
                      </a:lnTo>
                      <a:lnTo>
                        <a:pt x="8102" y="61"/>
                      </a:lnTo>
                      <a:lnTo>
                        <a:pt x="8148" y="53"/>
                      </a:lnTo>
                      <a:lnTo>
                        <a:pt x="8193" y="17"/>
                      </a:lnTo>
                      <a:lnTo>
                        <a:pt x="8239" y="17"/>
                      </a:lnTo>
                      <a:lnTo>
                        <a:pt x="8284" y="26"/>
                      </a:lnTo>
                      <a:lnTo>
                        <a:pt x="8330" y="17"/>
                      </a:lnTo>
                      <a:lnTo>
                        <a:pt x="8375" y="26"/>
                      </a:lnTo>
                      <a:lnTo>
                        <a:pt x="8421" y="26"/>
                      </a:lnTo>
                      <a:lnTo>
                        <a:pt x="8466" y="44"/>
                      </a:lnTo>
                      <a:lnTo>
                        <a:pt x="8512" y="79"/>
                      </a:lnTo>
                      <a:lnTo>
                        <a:pt x="8557" y="4934"/>
                      </a:lnTo>
                      <a:lnTo>
                        <a:pt x="8603" y="15802"/>
                      </a:lnTo>
                      <a:lnTo>
                        <a:pt x="8648" y="14316"/>
                      </a:lnTo>
                      <a:lnTo>
                        <a:pt x="8694" y="7604"/>
                      </a:lnTo>
                      <a:lnTo>
                        <a:pt x="8739" y="3395"/>
                      </a:lnTo>
                      <a:lnTo>
                        <a:pt x="8785" y="1582"/>
                      </a:lnTo>
                      <a:lnTo>
                        <a:pt x="8830" y="574"/>
                      </a:lnTo>
                      <a:lnTo>
                        <a:pt x="8876" y="397"/>
                      </a:lnTo>
                      <a:lnTo>
                        <a:pt x="8921" y="787"/>
                      </a:lnTo>
                      <a:lnTo>
                        <a:pt x="8967" y="831"/>
                      </a:lnTo>
                      <a:lnTo>
                        <a:pt x="9012" y="592"/>
                      </a:lnTo>
                      <a:lnTo>
                        <a:pt x="9058" y="415"/>
                      </a:lnTo>
                      <a:lnTo>
                        <a:pt x="9104" y="344"/>
                      </a:lnTo>
                      <a:lnTo>
                        <a:pt x="9149" y="397"/>
                      </a:lnTo>
                      <a:lnTo>
                        <a:pt x="9195" y="521"/>
                      </a:lnTo>
                      <a:lnTo>
                        <a:pt x="9240" y="353"/>
                      </a:lnTo>
                      <a:lnTo>
                        <a:pt x="9286" y="309"/>
                      </a:lnTo>
                      <a:lnTo>
                        <a:pt x="9331" y="150"/>
                      </a:lnTo>
                      <a:lnTo>
                        <a:pt x="9377" y="114"/>
                      </a:lnTo>
                      <a:lnTo>
                        <a:pt x="9422" y="132"/>
                      </a:lnTo>
                      <a:lnTo>
                        <a:pt x="9468" y="176"/>
                      </a:lnTo>
                      <a:lnTo>
                        <a:pt x="9513" y="159"/>
                      </a:lnTo>
                      <a:lnTo>
                        <a:pt x="9559" y="159"/>
                      </a:lnTo>
                      <a:lnTo>
                        <a:pt x="9604" y="291"/>
                      </a:lnTo>
                      <a:lnTo>
                        <a:pt x="9650" y="123"/>
                      </a:lnTo>
                      <a:lnTo>
                        <a:pt x="9695" y="132"/>
                      </a:lnTo>
                      <a:lnTo>
                        <a:pt x="9741" y="150"/>
                      </a:lnTo>
                      <a:lnTo>
                        <a:pt x="9786" y="123"/>
                      </a:lnTo>
                      <a:lnTo>
                        <a:pt x="9832" y="150"/>
                      </a:lnTo>
                      <a:lnTo>
                        <a:pt x="9877" y="132"/>
                      </a:lnTo>
                      <a:lnTo>
                        <a:pt x="9923" y="88"/>
                      </a:lnTo>
                      <a:lnTo>
                        <a:pt x="9968" y="194"/>
                      </a:lnTo>
                      <a:lnTo>
                        <a:pt x="10014" y="97"/>
                      </a:lnTo>
                      <a:lnTo>
                        <a:pt x="10059" y="97"/>
                      </a:lnTo>
                      <a:lnTo>
                        <a:pt x="10105" y="35"/>
                      </a:lnTo>
                      <a:lnTo>
                        <a:pt x="10151" y="61"/>
                      </a:lnTo>
                      <a:lnTo>
                        <a:pt x="10196" y="114"/>
                      </a:lnTo>
                      <a:lnTo>
                        <a:pt x="10242" y="79"/>
                      </a:lnTo>
                      <a:lnTo>
                        <a:pt x="10287" y="123"/>
                      </a:lnTo>
                      <a:lnTo>
                        <a:pt x="10333" y="88"/>
                      </a:lnTo>
                      <a:lnTo>
                        <a:pt x="10378" y="141"/>
                      </a:lnTo>
                      <a:lnTo>
                        <a:pt x="10424" y="114"/>
                      </a:lnTo>
                      <a:lnTo>
                        <a:pt x="10469" y="327"/>
                      </a:lnTo>
                      <a:lnTo>
                        <a:pt x="10515" y="238"/>
                      </a:lnTo>
                      <a:lnTo>
                        <a:pt x="10560" y="168"/>
                      </a:lnTo>
                      <a:lnTo>
                        <a:pt x="10606" y="159"/>
                      </a:lnTo>
                      <a:lnTo>
                        <a:pt x="10651" y="61"/>
                      </a:lnTo>
                      <a:lnTo>
                        <a:pt x="10697" y="53"/>
                      </a:lnTo>
                      <a:lnTo>
                        <a:pt x="10742" y="114"/>
                      </a:lnTo>
                      <a:lnTo>
                        <a:pt x="10788" y="70"/>
                      </a:lnTo>
                      <a:lnTo>
                        <a:pt x="10833" y="26"/>
                      </a:lnTo>
                      <a:lnTo>
                        <a:pt x="10879" y="97"/>
                      </a:lnTo>
                      <a:lnTo>
                        <a:pt x="10924" y="97"/>
                      </a:lnTo>
                      <a:lnTo>
                        <a:pt x="10970" y="132"/>
                      </a:lnTo>
                      <a:lnTo>
                        <a:pt x="11015" y="106"/>
                      </a:lnTo>
                      <a:lnTo>
                        <a:pt x="11061" y="53"/>
                      </a:lnTo>
                      <a:lnTo>
                        <a:pt x="11106" y="88"/>
                      </a:lnTo>
                      <a:lnTo>
                        <a:pt x="11152" y="79"/>
                      </a:lnTo>
                      <a:lnTo>
                        <a:pt x="11198" y="17"/>
                      </a:lnTo>
                      <a:lnTo>
                        <a:pt x="11243" y="61"/>
                      </a:lnTo>
                      <a:lnTo>
                        <a:pt x="11289" y="79"/>
                      </a:lnTo>
                      <a:lnTo>
                        <a:pt x="11334" y="70"/>
                      </a:lnTo>
                      <a:lnTo>
                        <a:pt x="11380" y="61"/>
                      </a:lnTo>
                      <a:lnTo>
                        <a:pt x="11425" y="53"/>
                      </a:lnTo>
                      <a:lnTo>
                        <a:pt x="11471" y="17"/>
                      </a:lnTo>
                      <a:lnTo>
                        <a:pt x="11516" y="44"/>
                      </a:lnTo>
                      <a:lnTo>
                        <a:pt x="11562" y="35"/>
                      </a:lnTo>
                      <a:lnTo>
                        <a:pt x="11607" y="44"/>
                      </a:lnTo>
                      <a:lnTo>
                        <a:pt x="11653" y="61"/>
                      </a:lnTo>
                      <a:lnTo>
                        <a:pt x="11698" y="79"/>
                      </a:lnTo>
                      <a:lnTo>
                        <a:pt x="11744" y="35"/>
                      </a:lnTo>
                      <a:lnTo>
                        <a:pt x="11789" y="53"/>
                      </a:lnTo>
                      <a:lnTo>
                        <a:pt x="11835" y="26"/>
                      </a:lnTo>
                      <a:lnTo>
                        <a:pt x="11880" y="61"/>
                      </a:lnTo>
                      <a:lnTo>
                        <a:pt x="11926" y="26"/>
                      </a:lnTo>
                      <a:lnTo>
                        <a:pt x="11971" y="61"/>
                      </a:lnTo>
                      <a:lnTo>
                        <a:pt x="12017" y="44"/>
                      </a:lnTo>
                      <a:lnTo>
                        <a:pt x="12062" y="0"/>
                      </a:lnTo>
                      <a:lnTo>
                        <a:pt x="12108" y="26"/>
                      </a:lnTo>
                      <a:lnTo>
                        <a:pt x="12153" y="70"/>
                      </a:lnTo>
                      <a:lnTo>
                        <a:pt x="12199" y="17"/>
                      </a:lnTo>
                      <a:lnTo>
                        <a:pt x="12244" y="17"/>
                      </a:lnTo>
                      <a:lnTo>
                        <a:pt x="12290" y="26"/>
                      </a:lnTo>
                      <a:lnTo>
                        <a:pt x="12336" y="17"/>
                      </a:lnTo>
                      <a:lnTo>
                        <a:pt x="12381" y="44"/>
                      </a:lnTo>
                      <a:lnTo>
                        <a:pt x="12427" y="26"/>
                      </a:lnTo>
                      <a:lnTo>
                        <a:pt x="12472" y="8"/>
                      </a:lnTo>
                      <a:lnTo>
                        <a:pt x="12518" y="8"/>
                      </a:lnTo>
                      <a:lnTo>
                        <a:pt x="12563" y="26"/>
                      </a:lnTo>
                      <a:lnTo>
                        <a:pt x="12609" y="17"/>
                      </a:lnTo>
                      <a:lnTo>
                        <a:pt x="12654" y="35"/>
                      </a:lnTo>
                      <a:lnTo>
                        <a:pt x="12700" y="26"/>
                      </a:lnTo>
                      <a:lnTo>
                        <a:pt x="12745" y="17"/>
                      </a:lnTo>
                      <a:lnTo>
                        <a:pt x="12791" y="17"/>
                      </a:lnTo>
                      <a:lnTo>
                        <a:pt x="12836" y="35"/>
                      </a:lnTo>
                      <a:lnTo>
                        <a:pt x="12882" y="35"/>
                      </a:lnTo>
                      <a:lnTo>
                        <a:pt x="12927" y="17"/>
                      </a:lnTo>
                      <a:lnTo>
                        <a:pt x="12973" y="26"/>
                      </a:lnTo>
                      <a:lnTo>
                        <a:pt x="13018" y="35"/>
                      </a:lnTo>
                      <a:lnTo>
                        <a:pt x="13064" y="35"/>
                      </a:lnTo>
                      <a:lnTo>
                        <a:pt x="13109" y="26"/>
                      </a:lnTo>
                      <a:lnTo>
                        <a:pt x="13155" y="17"/>
                      </a:lnTo>
                      <a:lnTo>
                        <a:pt x="13200" y="17"/>
                      </a:lnTo>
                      <a:lnTo>
                        <a:pt x="13246" y="26"/>
                      </a:lnTo>
                      <a:lnTo>
                        <a:pt x="13291" y="26"/>
                      </a:lnTo>
                      <a:lnTo>
                        <a:pt x="13337" y="26"/>
                      </a:lnTo>
                      <a:lnTo>
                        <a:pt x="13383" y="35"/>
                      </a:lnTo>
                      <a:lnTo>
                        <a:pt x="13428" y="26"/>
                      </a:lnTo>
                      <a:lnTo>
                        <a:pt x="13474" y="26"/>
                      </a:lnTo>
                      <a:lnTo>
                        <a:pt x="13519" y="17"/>
                      </a:lnTo>
                      <a:lnTo>
                        <a:pt x="13565" y="35"/>
                      </a:lnTo>
                      <a:lnTo>
                        <a:pt x="13610" y="17"/>
                      </a:lnTo>
                      <a:lnTo>
                        <a:pt x="13656" y="26"/>
                      </a:lnTo>
                      <a:lnTo>
                        <a:pt x="13701" y="61"/>
                      </a:lnTo>
                      <a:lnTo>
                        <a:pt x="13747" y="53"/>
                      </a:lnTo>
                      <a:lnTo>
                        <a:pt x="13792" y="26"/>
                      </a:lnTo>
                      <a:lnTo>
                        <a:pt x="13838" y="17"/>
                      </a:lnTo>
                      <a:lnTo>
                        <a:pt x="13883" y="8"/>
                      </a:lnTo>
                      <a:lnTo>
                        <a:pt x="13929" y="35"/>
                      </a:lnTo>
                      <a:lnTo>
                        <a:pt x="13974" y="44"/>
                      </a:lnTo>
                      <a:lnTo>
                        <a:pt x="14020" y="53"/>
                      </a:lnTo>
                      <a:lnTo>
                        <a:pt x="14065" y="17"/>
                      </a:lnTo>
                      <a:lnTo>
                        <a:pt x="14111" y="26"/>
                      </a:lnTo>
                      <a:lnTo>
                        <a:pt x="14156" y="44"/>
                      </a:lnTo>
                      <a:lnTo>
                        <a:pt x="14202" y="26"/>
                      </a:lnTo>
                      <a:lnTo>
                        <a:pt x="14247" y="17"/>
                      </a:lnTo>
                      <a:lnTo>
                        <a:pt x="14293" y="26"/>
                      </a:lnTo>
                      <a:lnTo>
                        <a:pt x="14338" y="61"/>
                      </a:lnTo>
                      <a:lnTo>
                        <a:pt x="14384" y="35"/>
                      </a:lnTo>
                      <a:lnTo>
                        <a:pt x="14430" y="8"/>
                      </a:lnTo>
                      <a:lnTo>
                        <a:pt x="14475" y="53"/>
                      </a:lnTo>
                      <a:lnTo>
                        <a:pt x="14521" y="35"/>
                      </a:lnTo>
                      <a:lnTo>
                        <a:pt x="14566" y="35"/>
                      </a:lnTo>
                      <a:lnTo>
                        <a:pt x="14612" y="35"/>
                      </a:lnTo>
                      <a:lnTo>
                        <a:pt x="14657" y="44"/>
                      </a:lnTo>
                      <a:lnTo>
                        <a:pt x="14703" y="53"/>
                      </a:lnTo>
                      <a:lnTo>
                        <a:pt x="14748" y="35"/>
                      </a:lnTo>
                      <a:lnTo>
                        <a:pt x="14794" y="35"/>
                      </a:lnTo>
                      <a:lnTo>
                        <a:pt x="14839" y="35"/>
                      </a:lnTo>
                      <a:lnTo>
                        <a:pt x="14885" y="26"/>
                      </a:lnTo>
                      <a:lnTo>
                        <a:pt x="14930" y="17"/>
                      </a:lnTo>
                      <a:lnTo>
                        <a:pt x="14976" y="0"/>
                      </a:lnTo>
                      <a:lnTo>
                        <a:pt x="15021" y="8"/>
                      </a:lnTo>
                      <a:lnTo>
                        <a:pt x="15067" y="8"/>
                      </a:lnTo>
                      <a:lnTo>
                        <a:pt x="15112" y="26"/>
                      </a:lnTo>
                      <a:lnTo>
                        <a:pt x="15158" y="17"/>
                      </a:lnTo>
                      <a:lnTo>
                        <a:pt x="15203" y="8"/>
                      </a:lnTo>
                      <a:lnTo>
                        <a:pt x="15249" y="35"/>
                      </a:lnTo>
                      <a:lnTo>
                        <a:pt x="15294" y="8"/>
                      </a:lnTo>
                      <a:lnTo>
                        <a:pt x="15340" y="17"/>
                      </a:lnTo>
                      <a:lnTo>
                        <a:pt x="15385" y="17"/>
                      </a:lnTo>
                      <a:lnTo>
                        <a:pt x="15431" y="8"/>
                      </a:lnTo>
                      <a:lnTo>
                        <a:pt x="15477" y="17"/>
                      </a:lnTo>
                      <a:lnTo>
                        <a:pt x="15522" y="8"/>
                      </a:lnTo>
                      <a:lnTo>
                        <a:pt x="15568" y="26"/>
                      </a:lnTo>
                      <a:lnTo>
                        <a:pt x="15613" y="26"/>
                      </a:lnTo>
                      <a:lnTo>
                        <a:pt x="15659" y="26"/>
                      </a:lnTo>
                      <a:lnTo>
                        <a:pt x="15704" y="8"/>
                      </a:lnTo>
                      <a:lnTo>
                        <a:pt x="15750" y="8"/>
                      </a:lnTo>
                      <a:lnTo>
                        <a:pt x="15795" y="26"/>
                      </a:lnTo>
                      <a:lnTo>
                        <a:pt x="15841" y="26"/>
                      </a:lnTo>
                      <a:lnTo>
                        <a:pt x="15886" y="35"/>
                      </a:lnTo>
                      <a:lnTo>
                        <a:pt x="15932" y="17"/>
                      </a:lnTo>
                      <a:lnTo>
                        <a:pt x="15977" y="26"/>
                      </a:lnTo>
                      <a:lnTo>
                        <a:pt x="16023" y="17"/>
                      </a:lnTo>
                      <a:lnTo>
                        <a:pt x="16068" y="35"/>
                      </a:lnTo>
                      <a:lnTo>
                        <a:pt x="16114" y="35"/>
                      </a:lnTo>
                      <a:lnTo>
                        <a:pt x="16159" y="0"/>
                      </a:lnTo>
                      <a:lnTo>
                        <a:pt x="16205" y="17"/>
                      </a:lnTo>
                      <a:lnTo>
                        <a:pt x="16250" y="26"/>
                      </a:lnTo>
                      <a:lnTo>
                        <a:pt x="16296" y="26"/>
                      </a:lnTo>
                      <a:lnTo>
                        <a:pt x="16341" y="35"/>
                      </a:lnTo>
                      <a:lnTo>
                        <a:pt x="16387" y="0"/>
                      </a:lnTo>
                      <a:lnTo>
                        <a:pt x="16432" y="17"/>
                      </a:lnTo>
                      <a:lnTo>
                        <a:pt x="16478" y="17"/>
                      </a:lnTo>
                      <a:lnTo>
                        <a:pt x="16523" y="35"/>
                      </a:lnTo>
                      <a:lnTo>
                        <a:pt x="16569" y="17"/>
                      </a:lnTo>
                      <a:lnTo>
                        <a:pt x="16615" y="8"/>
                      </a:lnTo>
                      <a:lnTo>
                        <a:pt x="16660" y="8"/>
                      </a:lnTo>
                      <a:lnTo>
                        <a:pt x="16706" y="35"/>
                      </a:lnTo>
                      <a:lnTo>
                        <a:pt x="16751" y="26"/>
                      </a:lnTo>
                      <a:lnTo>
                        <a:pt x="16797" y="0"/>
                      </a:lnTo>
                      <a:lnTo>
                        <a:pt x="16842" y="17"/>
                      </a:lnTo>
                      <a:lnTo>
                        <a:pt x="16888" y="26"/>
                      </a:lnTo>
                      <a:lnTo>
                        <a:pt x="16933" y="17"/>
                      </a:lnTo>
                      <a:lnTo>
                        <a:pt x="16979" y="53"/>
                      </a:lnTo>
                      <a:lnTo>
                        <a:pt x="17024" y="8"/>
                      </a:lnTo>
                      <a:lnTo>
                        <a:pt x="17070" y="0"/>
                      </a:lnTo>
                      <a:lnTo>
                        <a:pt x="17115" y="8"/>
                      </a:lnTo>
                      <a:lnTo>
                        <a:pt x="17161" y="8"/>
                      </a:lnTo>
                      <a:lnTo>
                        <a:pt x="17206" y="26"/>
                      </a:lnTo>
                      <a:lnTo>
                        <a:pt x="17252" y="8"/>
                      </a:lnTo>
                      <a:lnTo>
                        <a:pt x="17297" y="26"/>
                      </a:lnTo>
                      <a:lnTo>
                        <a:pt x="17343" y="17"/>
                      </a:lnTo>
                      <a:lnTo>
                        <a:pt x="17388" y="44"/>
                      </a:lnTo>
                      <a:lnTo>
                        <a:pt x="17434" y="26"/>
                      </a:lnTo>
                      <a:lnTo>
                        <a:pt x="17479" y="26"/>
                      </a:lnTo>
                      <a:lnTo>
                        <a:pt x="17525" y="17"/>
                      </a:lnTo>
                      <a:lnTo>
                        <a:pt x="17570" y="17"/>
                      </a:lnTo>
                      <a:lnTo>
                        <a:pt x="17616" y="0"/>
                      </a:lnTo>
                      <a:lnTo>
                        <a:pt x="17662" y="8"/>
                      </a:lnTo>
                      <a:lnTo>
                        <a:pt x="17707" y="0"/>
                      </a:lnTo>
                      <a:lnTo>
                        <a:pt x="17753" y="0"/>
                      </a:lnTo>
                      <a:lnTo>
                        <a:pt x="17798" y="8"/>
                      </a:lnTo>
                      <a:lnTo>
                        <a:pt x="17844" y="8"/>
                      </a:lnTo>
                      <a:lnTo>
                        <a:pt x="17889" y="17"/>
                      </a:lnTo>
                      <a:lnTo>
                        <a:pt x="17935" y="17"/>
                      </a:lnTo>
                      <a:lnTo>
                        <a:pt x="17980" y="17"/>
                      </a:lnTo>
                      <a:lnTo>
                        <a:pt x="18026" y="8"/>
                      </a:lnTo>
                      <a:lnTo>
                        <a:pt x="18071" y="8"/>
                      </a:lnTo>
                      <a:lnTo>
                        <a:pt x="18117" y="0"/>
                      </a:lnTo>
                      <a:lnTo>
                        <a:pt x="18162" y="0"/>
                      </a:lnTo>
                      <a:lnTo>
                        <a:pt x="18208" y="17"/>
                      </a:lnTo>
                      <a:lnTo>
                        <a:pt x="18253" y="17"/>
                      </a:lnTo>
                      <a:lnTo>
                        <a:pt x="18299" y="17"/>
                      </a:lnTo>
                      <a:lnTo>
                        <a:pt x="18344" y="8"/>
                      </a:lnTo>
                      <a:lnTo>
                        <a:pt x="18390" y="26"/>
                      </a:lnTo>
                      <a:lnTo>
                        <a:pt x="18435" y="8"/>
                      </a:lnTo>
                      <a:lnTo>
                        <a:pt x="18481" y="17"/>
                      </a:lnTo>
                      <a:lnTo>
                        <a:pt x="18526" y="26"/>
                      </a:lnTo>
                      <a:lnTo>
                        <a:pt x="18572" y="17"/>
                      </a:lnTo>
                      <a:lnTo>
                        <a:pt x="18617" y="0"/>
                      </a:lnTo>
                      <a:lnTo>
                        <a:pt x="18663" y="17"/>
                      </a:lnTo>
                      <a:lnTo>
                        <a:pt x="18709" y="0"/>
                      </a:lnTo>
                      <a:lnTo>
                        <a:pt x="18754" y="0"/>
                      </a:lnTo>
                      <a:lnTo>
                        <a:pt x="18800" y="26"/>
                      </a:lnTo>
                      <a:lnTo>
                        <a:pt x="18845" y="0"/>
                      </a:lnTo>
                      <a:lnTo>
                        <a:pt x="18891" y="0"/>
                      </a:lnTo>
                      <a:lnTo>
                        <a:pt x="18936" y="8"/>
                      </a:lnTo>
                      <a:lnTo>
                        <a:pt x="18982" y="0"/>
                      </a:lnTo>
                      <a:lnTo>
                        <a:pt x="19027" y="17"/>
                      </a:lnTo>
                      <a:lnTo>
                        <a:pt x="19073" y="0"/>
                      </a:lnTo>
                      <a:lnTo>
                        <a:pt x="19118" y="17"/>
                      </a:lnTo>
                      <a:lnTo>
                        <a:pt x="19164" y="8"/>
                      </a:lnTo>
                      <a:lnTo>
                        <a:pt x="19209" y="8"/>
                      </a:lnTo>
                      <a:lnTo>
                        <a:pt x="19255" y="17"/>
                      </a:lnTo>
                      <a:lnTo>
                        <a:pt x="19300" y="0"/>
                      </a:lnTo>
                      <a:lnTo>
                        <a:pt x="19346" y="8"/>
                      </a:lnTo>
                      <a:lnTo>
                        <a:pt x="19391" y="0"/>
                      </a:lnTo>
                      <a:lnTo>
                        <a:pt x="19437" y="0"/>
                      </a:lnTo>
                      <a:lnTo>
                        <a:pt x="19482" y="0"/>
                      </a:lnTo>
                      <a:lnTo>
                        <a:pt x="19528" y="8"/>
                      </a:lnTo>
                      <a:lnTo>
                        <a:pt x="19573" y="0"/>
                      </a:lnTo>
                      <a:lnTo>
                        <a:pt x="19619" y="0"/>
                      </a:lnTo>
                      <a:lnTo>
                        <a:pt x="19664" y="17"/>
                      </a:lnTo>
                      <a:lnTo>
                        <a:pt x="19710" y="0"/>
                      </a:lnTo>
                      <a:lnTo>
                        <a:pt x="19755" y="8"/>
                      </a:lnTo>
                      <a:lnTo>
                        <a:pt x="19801" y="8"/>
                      </a:lnTo>
                      <a:lnTo>
                        <a:pt x="19847" y="8"/>
                      </a:lnTo>
                      <a:lnTo>
                        <a:pt x="19892" y="8"/>
                      </a:lnTo>
                      <a:lnTo>
                        <a:pt x="19938" y="8"/>
                      </a:lnTo>
                      <a:lnTo>
                        <a:pt x="19983" y="8"/>
                      </a:lnTo>
                      <a:lnTo>
                        <a:pt x="20029" y="0"/>
                      </a:lnTo>
                      <a:lnTo>
                        <a:pt x="20074" y="0"/>
                      </a:lnTo>
                      <a:lnTo>
                        <a:pt x="20120" y="8"/>
                      </a:lnTo>
                      <a:lnTo>
                        <a:pt x="20165" y="17"/>
                      </a:lnTo>
                      <a:lnTo>
                        <a:pt x="20211" y="35"/>
                      </a:lnTo>
                      <a:lnTo>
                        <a:pt x="20256" y="26"/>
                      </a:lnTo>
                      <a:lnTo>
                        <a:pt x="20302" y="26"/>
                      </a:lnTo>
                      <a:lnTo>
                        <a:pt x="20347" y="17"/>
                      </a:lnTo>
                      <a:lnTo>
                        <a:pt x="20393" y="44"/>
                      </a:lnTo>
                      <a:lnTo>
                        <a:pt x="20438" y="17"/>
                      </a:lnTo>
                      <a:lnTo>
                        <a:pt x="20484" y="26"/>
                      </a:lnTo>
                      <a:lnTo>
                        <a:pt x="20529" y="97"/>
                      </a:lnTo>
                      <a:lnTo>
                        <a:pt x="20575" y="44"/>
                      </a:lnTo>
                      <a:lnTo>
                        <a:pt x="20620" y="53"/>
                      </a:lnTo>
                      <a:lnTo>
                        <a:pt x="20666" y="70"/>
                      </a:lnTo>
                      <a:lnTo>
                        <a:pt x="20711" y="79"/>
                      </a:lnTo>
                      <a:lnTo>
                        <a:pt x="20757" y="97"/>
                      </a:lnTo>
                      <a:lnTo>
                        <a:pt x="20802" y="88"/>
                      </a:lnTo>
                      <a:lnTo>
                        <a:pt x="20848" y="61"/>
                      </a:lnTo>
                      <a:lnTo>
                        <a:pt x="20894" y="44"/>
                      </a:lnTo>
                      <a:lnTo>
                        <a:pt x="20939" y="35"/>
                      </a:lnTo>
                      <a:lnTo>
                        <a:pt x="20985" y="97"/>
                      </a:lnTo>
                      <a:lnTo>
                        <a:pt x="21030" y="97"/>
                      </a:lnTo>
                      <a:lnTo>
                        <a:pt x="21076" y="106"/>
                      </a:lnTo>
                      <a:lnTo>
                        <a:pt x="21121" y="44"/>
                      </a:lnTo>
                      <a:lnTo>
                        <a:pt x="21167" y="70"/>
                      </a:lnTo>
                      <a:lnTo>
                        <a:pt x="21212" y="70"/>
                      </a:lnTo>
                      <a:lnTo>
                        <a:pt x="21258" y="8"/>
                      </a:lnTo>
                      <a:lnTo>
                        <a:pt x="21303" y="53"/>
                      </a:lnTo>
                      <a:lnTo>
                        <a:pt x="21349" y="35"/>
                      </a:lnTo>
                      <a:lnTo>
                        <a:pt x="21394" y="26"/>
                      </a:lnTo>
                      <a:lnTo>
                        <a:pt x="21440" y="79"/>
                      </a:lnTo>
                      <a:lnTo>
                        <a:pt x="21485" y="35"/>
                      </a:lnTo>
                      <a:lnTo>
                        <a:pt x="21531" y="53"/>
                      </a:lnTo>
                      <a:lnTo>
                        <a:pt x="21576" y="70"/>
                      </a:lnTo>
                      <a:lnTo>
                        <a:pt x="21622" y="0"/>
                      </a:lnTo>
                      <a:lnTo>
                        <a:pt x="21667" y="53"/>
                      </a:lnTo>
                      <a:lnTo>
                        <a:pt x="21713" y="8"/>
                      </a:lnTo>
                      <a:lnTo>
                        <a:pt x="21758" y="26"/>
                      </a:lnTo>
                      <a:lnTo>
                        <a:pt x="21804" y="17"/>
                      </a:lnTo>
                      <a:lnTo>
                        <a:pt x="21849" y="8"/>
                      </a:lnTo>
                      <a:lnTo>
                        <a:pt x="21895" y="44"/>
                      </a:lnTo>
                      <a:lnTo>
                        <a:pt x="21941" y="17"/>
                      </a:lnTo>
                      <a:lnTo>
                        <a:pt x="21986" y="17"/>
                      </a:lnTo>
                      <a:lnTo>
                        <a:pt x="22032" y="35"/>
                      </a:lnTo>
                      <a:lnTo>
                        <a:pt x="22077" y="35"/>
                      </a:lnTo>
                      <a:lnTo>
                        <a:pt x="22123" y="61"/>
                      </a:lnTo>
                      <a:lnTo>
                        <a:pt x="22168" y="26"/>
                      </a:lnTo>
                      <a:lnTo>
                        <a:pt x="22214" y="8"/>
                      </a:lnTo>
                      <a:lnTo>
                        <a:pt x="22259" y="44"/>
                      </a:lnTo>
                      <a:lnTo>
                        <a:pt x="22305" y="0"/>
                      </a:lnTo>
                      <a:lnTo>
                        <a:pt x="22350" y="17"/>
                      </a:lnTo>
                      <a:lnTo>
                        <a:pt x="22396" y="26"/>
                      </a:lnTo>
                      <a:lnTo>
                        <a:pt x="22441" y="8"/>
                      </a:lnTo>
                      <a:lnTo>
                        <a:pt x="22487" y="0"/>
                      </a:lnTo>
                      <a:lnTo>
                        <a:pt x="22532" y="26"/>
                      </a:lnTo>
                      <a:lnTo>
                        <a:pt x="22578" y="26"/>
                      </a:lnTo>
                      <a:lnTo>
                        <a:pt x="22623" y="8"/>
                      </a:lnTo>
                      <a:lnTo>
                        <a:pt x="22669" y="8"/>
                      </a:lnTo>
                      <a:lnTo>
                        <a:pt x="22714" y="17"/>
                      </a:lnTo>
                      <a:lnTo>
                        <a:pt x="22760" y="17"/>
                      </a:lnTo>
                      <a:lnTo>
                        <a:pt x="22805" y="8"/>
                      </a:lnTo>
                      <a:lnTo>
                        <a:pt x="22851" y="17"/>
                      </a:lnTo>
                      <a:lnTo>
                        <a:pt x="22896" y="53"/>
                      </a:lnTo>
                      <a:lnTo>
                        <a:pt x="22942" y="0"/>
                      </a:lnTo>
                      <a:lnTo>
                        <a:pt x="22988" y="8"/>
                      </a:lnTo>
                      <a:lnTo>
                        <a:pt x="23033" y="53"/>
                      </a:lnTo>
                      <a:lnTo>
                        <a:pt x="23079" y="8"/>
                      </a:lnTo>
                      <a:lnTo>
                        <a:pt x="23124" y="0"/>
                      </a:lnTo>
                      <a:lnTo>
                        <a:pt x="23170" y="17"/>
                      </a:lnTo>
                      <a:lnTo>
                        <a:pt x="23215" y="53"/>
                      </a:lnTo>
                      <a:lnTo>
                        <a:pt x="23261" y="17"/>
                      </a:lnTo>
                      <a:lnTo>
                        <a:pt x="23306" y="26"/>
                      </a:lnTo>
                      <a:lnTo>
                        <a:pt x="23352" y="8"/>
                      </a:lnTo>
                      <a:lnTo>
                        <a:pt x="23397" y="44"/>
                      </a:lnTo>
                      <a:lnTo>
                        <a:pt x="23443" y="35"/>
                      </a:lnTo>
                      <a:lnTo>
                        <a:pt x="23488" y="17"/>
                      </a:lnTo>
                      <a:lnTo>
                        <a:pt x="23534" y="8"/>
                      </a:lnTo>
                      <a:lnTo>
                        <a:pt x="23579" y="17"/>
                      </a:lnTo>
                      <a:lnTo>
                        <a:pt x="23625" y="26"/>
                      </a:lnTo>
                      <a:lnTo>
                        <a:pt x="23670" y="17"/>
                      </a:lnTo>
                      <a:lnTo>
                        <a:pt x="23716" y="8"/>
                      </a:lnTo>
                      <a:lnTo>
                        <a:pt x="23761" y="26"/>
                      </a:lnTo>
                      <a:lnTo>
                        <a:pt x="23807" y="17"/>
                      </a:lnTo>
                      <a:lnTo>
                        <a:pt x="23852" y="61"/>
                      </a:lnTo>
                      <a:lnTo>
                        <a:pt x="23898" y="26"/>
                      </a:lnTo>
                      <a:lnTo>
                        <a:pt x="23943" y="79"/>
                      </a:lnTo>
                      <a:lnTo>
                        <a:pt x="23989" y="61"/>
                      </a:lnTo>
                      <a:lnTo>
                        <a:pt x="24034" y="26"/>
                      </a:lnTo>
                      <a:lnTo>
                        <a:pt x="24080" y="88"/>
                      </a:lnTo>
                      <a:lnTo>
                        <a:pt x="24126" y="70"/>
                      </a:lnTo>
                      <a:lnTo>
                        <a:pt x="24171" y="35"/>
                      </a:lnTo>
                      <a:lnTo>
                        <a:pt x="24217" y="44"/>
                      </a:lnTo>
                      <a:lnTo>
                        <a:pt x="24262" y="44"/>
                      </a:lnTo>
                      <a:lnTo>
                        <a:pt x="24308" y="8"/>
                      </a:lnTo>
                      <a:lnTo>
                        <a:pt x="24353" y="35"/>
                      </a:lnTo>
                      <a:lnTo>
                        <a:pt x="24399" y="44"/>
                      </a:lnTo>
                      <a:lnTo>
                        <a:pt x="24444" y="44"/>
                      </a:lnTo>
                      <a:lnTo>
                        <a:pt x="24490" y="17"/>
                      </a:lnTo>
                      <a:lnTo>
                        <a:pt x="24535" y="8"/>
                      </a:lnTo>
                      <a:lnTo>
                        <a:pt x="24581" y="26"/>
                      </a:lnTo>
                      <a:lnTo>
                        <a:pt x="24626" y="35"/>
                      </a:lnTo>
                      <a:lnTo>
                        <a:pt x="24672" y="35"/>
                      </a:lnTo>
                      <a:lnTo>
                        <a:pt x="24717" y="17"/>
                      </a:lnTo>
                      <a:lnTo>
                        <a:pt x="24763" y="17"/>
                      </a:lnTo>
                      <a:lnTo>
                        <a:pt x="24808" y="8"/>
                      </a:lnTo>
                      <a:lnTo>
                        <a:pt x="24854" y="17"/>
                      </a:lnTo>
                      <a:lnTo>
                        <a:pt x="24899" y="35"/>
                      </a:lnTo>
                      <a:lnTo>
                        <a:pt x="24945" y="0"/>
                      </a:lnTo>
                      <a:lnTo>
                        <a:pt x="24990" y="8"/>
                      </a:lnTo>
                      <a:lnTo>
                        <a:pt x="25036" y="26"/>
                      </a:lnTo>
                      <a:lnTo>
                        <a:pt x="25081" y="8"/>
                      </a:lnTo>
                      <a:lnTo>
                        <a:pt x="25127" y="17"/>
                      </a:lnTo>
                      <a:lnTo>
                        <a:pt x="25173" y="44"/>
                      </a:lnTo>
                      <a:lnTo>
                        <a:pt x="25218" y="35"/>
                      </a:lnTo>
                      <a:lnTo>
                        <a:pt x="25264" y="26"/>
                      </a:lnTo>
                      <a:lnTo>
                        <a:pt x="25309" y="26"/>
                      </a:lnTo>
                      <a:lnTo>
                        <a:pt x="25355" y="44"/>
                      </a:lnTo>
                      <a:lnTo>
                        <a:pt x="25400" y="0"/>
                      </a:lnTo>
                      <a:lnTo>
                        <a:pt x="25446" y="8"/>
                      </a:lnTo>
                      <a:lnTo>
                        <a:pt x="25491" y="26"/>
                      </a:lnTo>
                      <a:lnTo>
                        <a:pt x="25537" y="17"/>
                      </a:lnTo>
                      <a:lnTo>
                        <a:pt x="25582" y="26"/>
                      </a:lnTo>
                      <a:lnTo>
                        <a:pt x="25628" y="0"/>
                      </a:lnTo>
                      <a:lnTo>
                        <a:pt x="25673" y="0"/>
                      </a:lnTo>
                      <a:lnTo>
                        <a:pt x="25719" y="26"/>
                      </a:lnTo>
                      <a:lnTo>
                        <a:pt x="25764" y="17"/>
                      </a:lnTo>
                      <a:lnTo>
                        <a:pt x="25810" y="8"/>
                      </a:lnTo>
                      <a:lnTo>
                        <a:pt x="25855" y="8"/>
                      </a:lnTo>
                      <a:lnTo>
                        <a:pt x="25901" y="0"/>
                      </a:lnTo>
                      <a:lnTo>
                        <a:pt x="25946" y="8"/>
                      </a:lnTo>
                      <a:lnTo>
                        <a:pt x="25992" y="0"/>
                      </a:lnTo>
                      <a:lnTo>
                        <a:pt x="26037" y="0"/>
                      </a:lnTo>
                      <a:lnTo>
                        <a:pt x="26083" y="8"/>
                      </a:lnTo>
                      <a:lnTo>
                        <a:pt x="26128" y="0"/>
                      </a:lnTo>
                      <a:lnTo>
                        <a:pt x="26174" y="8"/>
                      </a:lnTo>
                      <a:lnTo>
                        <a:pt x="26220" y="0"/>
                      </a:lnTo>
                      <a:lnTo>
                        <a:pt x="26265" y="0"/>
                      </a:lnTo>
                      <a:lnTo>
                        <a:pt x="26311" y="17"/>
                      </a:lnTo>
                      <a:lnTo>
                        <a:pt x="26356" y="8"/>
                      </a:lnTo>
                      <a:lnTo>
                        <a:pt x="26402" y="0"/>
                      </a:lnTo>
                      <a:lnTo>
                        <a:pt x="26447" y="17"/>
                      </a:lnTo>
                      <a:lnTo>
                        <a:pt x="26493" y="8"/>
                      </a:lnTo>
                      <a:lnTo>
                        <a:pt x="26538" y="8"/>
                      </a:lnTo>
                      <a:lnTo>
                        <a:pt x="26584" y="8"/>
                      </a:lnTo>
                      <a:lnTo>
                        <a:pt x="26629" y="17"/>
                      </a:lnTo>
                      <a:lnTo>
                        <a:pt x="26675" y="8"/>
                      </a:lnTo>
                      <a:lnTo>
                        <a:pt x="26720" y="8"/>
                      </a:lnTo>
                      <a:lnTo>
                        <a:pt x="26766" y="8"/>
                      </a:lnTo>
                      <a:lnTo>
                        <a:pt x="26811" y="17"/>
                      </a:lnTo>
                      <a:lnTo>
                        <a:pt x="26857" y="17"/>
                      </a:lnTo>
                      <a:lnTo>
                        <a:pt x="26902" y="0"/>
                      </a:lnTo>
                      <a:lnTo>
                        <a:pt x="26948" y="8"/>
                      </a:lnTo>
                      <a:lnTo>
                        <a:pt x="26993" y="8"/>
                      </a:lnTo>
                      <a:lnTo>
                        <a:pt x="27039" y="0"/>
                      </a:lnTo>
                      <a:lnTo>
                        <a:pt x="27084" y="0"/>
                      </a:lnTo>
                      <a:lnTo>
                        <a:pt x="27130" y="8"/>
                      </a:lnTo>
                      <a:lnTo>
                        <a:pt x="27175" y="0"/>
                      </a:lnTo>
                      <a:lnTo>
                        <a:pt x="27221" y="0"/>
                      </a:lnTo>
                      <a:lnTo>
                        <a:pt x="27267" y="0"/>
                      </a:ln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00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>
                <a:off x="2329127" y="2896341"/>
                <a:ext cx="487041" cy="305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His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893478" y="1960242"/>
                <a:ext cx="616083" cy="305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HIST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3786460" y="2849213"/>
                <a:ext cx="466762" cy="305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CA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225341" y="2888561"/>
                <a:ext cx="593961" cy="305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DCA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168792" y="2484410"/>
                <a:ext cx="721159" cy="305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CDCA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764531" y="1742543"/>
                <a:ext cx="808522" cy="305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UDCA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09731" y="1327819"/>
                <a:ext cx="575527" cy="305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b="1" dirty="0">
                    <a:latin typeface="Arial" panose="020B0604020202020204" pitchFamily="34" charset="0"/>
                    <a:ea typeface="KoPub돋움체 Bold" panose="00000800000000000000" pitchFamily="2" charset="-127"/>
                    <a:cs typeface="Arial" panose="020B0604020202020204" pitchFamily="34" charset="0"/>
                  </a:rPr>
                  <a:t>LCA</a:t>
                </a:r>
                <a:endParaRPr lang="ko-KR" altLang="en-US" sz="1200" b="1" dirty="0">
                  <a:latin typeface="Arial" panose="020B0604020202020204" pitchFamily="34" charset="0"/>
                  <a:ea typeface="KoPub돋움체 Bold" panose="00000800000000000000" pitchFamily="2" charset="-127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직사각형 34"/>
            <p:cNvSpPr/>
            <p:nvPr/>
          </p:nvSpPr>
          <p:spPr>
            <a:xfrm>
              <a:off x="800869" y="3171819"/>
              <a:ext cx="7731571" cy="22698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평행 사변형 35"/>
            <p:cNvSpPr/>
            <p:nvPr/>
          </p:nvSpPr>
          <p:spPr>
            <a:xfrm flipH="1">
              <a:off x="800870" y="5441623"/>
              <a:ext cx="7947594" cy="216024"/>
            </a:xfrm>
            <a:prstGeom prst="parallelogram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평행 사변형 36"/>
            <p:cNvSpPr/>
            <p:nvPr/>
          </p:nvSpPr>
          <p:spPr>
            <a:xfrm rot="5400000" flipH="1" flipV="1">
              <a:off x="7397539" y="4306721"/>
              <a:ext cx="2485828" cy="216022"/>
            </a:xfrm>
            <a:prstGeom prst="parallelogram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62" name="직선 화살표 연결선 61"/>
          <p:cNvCxnSpPr>
            <a:stCxn id="14" idx="2"/>
          </p:cNvCxnSpPr>
          <p:nvPr/>
        </p:nvCxnSpPr>
        <p:spPr>
          <a:xfrm flipH="1">
            <a:off x="3844389" y="1971821"/>
            <a:ext cx="48354" cy="3906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화살표 연결선 62"/>
          <p:cNvCxnSpPr>
            <a:stCxn id="10" idx="2"/>
            <a:endCxn id="31" idx="21"/>
          </p:cNvCxnSpPr>
          <p:nvPr/>
        </p:nvCxnSpPr>
        <p:spPr>
          <a:xfrm flipH="1">
            <a:off x="3892743" y="2336574"/>
            <a:ext cx="157105" cy="2395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69192" y="2774232"/>
            <a:ext cx="4594528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r>
              <a:rPr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Benzoylation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DMED derivatization</a:t>
            </a:r>
            <a:endParaRPr lang="ko-KR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5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67646" y="5920174"/>
            <a:ext cx="854068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latinLnBrk="0"/>
            <a:r>
              <a:rPr kumimoji="0" lang="en-US" altLang="ko-KR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Suppl. Fig. 3. MRM chromatograms of HIST, His, 5 BAs, and their corresponding internal standards in SGF (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l-GR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g/mL for His and 1 </a:t>
            </a:r>
            <a:r>
              <a:rPr lang="el-GR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g/mL for HIST and 5 BAs) </a:t>
            </a:r>
            <a:endParaRPr kumimoji="0" lang="ko-KR" altLang="ko-KR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B4E01410-0028-4117-B9B5-5AAFB681FF7A}"/>
              </a:ext>
            </a:extLst>
          </p:cNvPr>
          <p:cNvGrpSpPr/>
          <p:nvPr/>
        </p:nvGrpSpPr>
        <p:grpSpPr>
          <a:xfrm>
            <a:off x="2206158" y="4123289"/>
            <a:ext cx="903299" cy="1311039"/>
            <a:chOff x="2028358" y="4123289"/>
            <a:chExt cx="903299" cy="1311039"/>
          </a:xfrm>
        </p:grpSpPr>
        <p:grpSp>
          <p:nvGrpSpPr>
            <p:cNvPr id="14" name="그룹 13">
              <a:extLst>
                <a:ext uri="{FF2B5EF4-FFF2-40B4-BE49-F238E27FC236}">
                  <a16:creationId xmlns:a16="http://schemas.microsoft.com/office/drawing/2014/main" id="{8C5C968E-A358-481D-82E6-8706D32A66D0}"/>
                </a:ext>
              </a:extLst>
            </p:cNvPr>
            <p:cNvGrpSpPr/>
            <p:nvPr/>
          </p:nvGrpSpPr>
          <p:grpSpPr>
            <a:xfrm>
              <a:off x="2031657" y="4123289"/>
              <a:ext cx="900000" cy="907834"/>
              <a:chOff x="684213" y="549275"/>
              <a:chExt cx="8142290" cy="7061171"/>
            </a:xfrm>
          </p:grpSpPr>
          <p:sp>
            <p:nvSpPr>
              <p:cNvPr id="15" name="Line 12">
                <a:extLst>
                  <a:ext uri="{FF2B5EF4-FFF2-40B4-BE49-F238E27FC236}">
                    <a16:creationId xmlns:a16="http://schemas.microsoft.com/office/drawing/2014/main" id="{10D463BF-DDF4-44CF-87EA-0E607223D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213" y="6370638"/>
                <a:ext cx="8142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16" name="Rectangle 75">
                <a:extLst>
                  <a:ext uri="{FF2B5EF4-FFF2-40B4-BE49-F238E27FC236}">
                    <a16:creationId xmlns:a16="http://schemas.microsoft.com/office/drawing/2014/main" id="{DBD54A44-C013-4AF1-9ACB-864D4A0CB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937583" y="6413499"/>
                <a:ext cx="1676217" cy="1196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</a:t>
                </a: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.1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Rectangle 85">
                <a:extLst>
                  <a:ext uri="{FF2B5EF4-FFF2-40B4-BE49-F238E27FC236}">
                    <a16:creationId xmlns:a16="http://schemas.microsoft.com/office/drawing/2014/main" id="{BC5FAE04-A5A4-47F9-A2E8-572C59A1FD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31988" y="6413499"/>
                <a:ext cx="2233358" cy="1196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3.</a:t>
                </a: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95">
                <a:extLst>
                  <a:ext uri="{FF2B5EF4-FFF2-40B4-BE49-F238E27FC236}">
                    <a16:creationId xmlns:a16="http://schemas.microsoft.com/office/drawing/2014/main" id="{29ED998C-0FF5-4726-9344-AA6A1B446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31622" y="6413499"/>
                <a:ext cx="1595256" cy="11969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3.</a:t>
                </a: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Line 97">
                <a:extLst>
                  <a:ext uri="{FF2B5EF4-FFF2-40B4-BE49-F238E27FC236}">
                    <a16:creationId xmlns:a16="http://schemas.microsoft.com/office/drawing/2014/main" id="{7F0C5B5A-F1E5-4F18-BC33-0E4D48AD63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549275"/>
                <a:ext cx="0" cy="5821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21" name="Freeform 187">
                <a:extLst>
                  <a:ext uri="{FF2B5EF4-FFF2-40B4-BE49-F238E27FC236}">
                    <a16:creationId xmlns:a16="http://schemas.microsoft.com/office/drawing/2014/main" id="{A79E8676-5E99-4075-81A0-24052881BCE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84213" y="609599"/>
                <a:ext cx="8142290" cy="5761037"/>
              </a:xfrm>
              <a:custGeom>
                <a:avLst/>
                <a:gdLst>
                  <a:gd name="T0" fmla="*/ 0 w 29034"/>
                  <a:gd name="T1" fmla="*/ 85 h 25812"/>
                  <a:gd name="T2" fmla="*/ 0 w 29034"/>
                  <a:gd name="T3" fmla="*/ 85 h 25812"/>
                  <a:gd name="T4" fmla="*/ 1381 w 29034"/>
                  <a:gd name="T5" fmla="*/ 0 h 25812"/>
                  <a:gd name="T6" fmla="*/ 2765 w 29034"/>
                  <a:gd name="T7" fmla="*/ 170 h 25812"/>
                  <a:gd name="T8" fmla="*/ 4146 w 29034"/>
                  <a:gd name="T9" fmla="*/ 64 h 25812"/>
                  <a:gd name="T10" fmla="*/ 5530 w 29034"/>
                  <a:gd name="T11" fmla="*/ 128 h 25812"/>
                  <a:gd name="T12" fmla="*/ 6911 w 29034"/>
                  <a:gd name="T13" fmla="*/ 85 h 25812"/>
                  <a:gd name="T14" fmla="*/ 8293 w 29034"/>
                  <a:gd name="T15" fmla="*/ 42 h 25812"/>
                  <a:gd name="T16" fmla="*/ 9676 w 29034"/>
                  <a:gd name="T17" fmla="*/ 85 h 25812"/>
                  <a:gd name="T18" fmla="*/ 11058 w 29034"/>
                  <a:gd name="T19" fmla="*/ 960 h 25812"/>
                  <a:gd name="T20" fmla="*/ 12439 w 29034"/>
                  <a:gd name="T21" fmla="*/ 18211 h 25812"/>
                  <a:gd name="T22" fmla="*/ 13827 w 29034"/>
                  <a:gd name="T23" fmla="*/ 25812 h 25812"/>
                  <a:gd name="T24" fmla="*/ 15211 w 29034"/>
                  <a:gd name="T25" fmla="*/ 12724 h 25812"/>
                  <a:gd name="T26" fmla="*/ 16592 w 29034"/>
                  <a:gd name="T27" fmla="*/ 5017 h 25812"/>
                  <a:gd name="T28" fmla="*/ 17976 w 29034"/>
                  <a:gd name="T29" fmla="*/ 2070 h 25812"/>
                  <a:gd name="T30" fmla="*/ 19357 w 29034"/>
                  <a:gd name="T31" fmla="*/ 683 h 25812"/>
                  <a:gd name="T32" fmla="*/ 20739 w 29034"/>
                  <a:gd name="T33" fmla="*/ 448 h 25812"/>
                  <a:gd name="T34" fmla="*/ 22122 w 29034"/>
                  <a:gd name="T35" fmla="*/ 384 h 25812"/>
                  <a:gd name="T36" fmla="*/ 23504 w 29034"/>
                  <a:gd name="T37" fmla="*/ 256 h 25812"/>
                  <a:gd name="T38" fmla="*/ 24887 w 29034"/>
                  <a:gd name="T39" fmla="*/ 277 h 25812"/>
                  <a:gd name="T40" fmla="*/ 26269 w 29034"/>
                  <a:gd name="T41" fmla="*/ 341 h 25812"/>
                  <a:gd name="T42" fmla="*/ 27650 w 29034"/>
                  <a:gd name="T43" fmla="*/ 234 h 25812"/>
                  <a:gd name="T44" fmla="*/ 29034 w 29034"/>
                  <a:gd name="T45" fmla="*/ 213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9034" h="25812">
                    <a:moveTo>
                      <a:pt x="0" y="85"/>
                    </a:moveTo>
                    <a:lnTo>
                      <a:pt x="0" y="85"/>
                    </a:lnTo>
                    <a:lnTo>
                      <a:pt x="1381" y="0"/>
                    </a:lnTo>
                    <a:lnTo>
                      <a:pt x="2765" y="170"/>
                    </a:lnTo>
                    <a:lnTo>
                      <a:pt x="4146" y="64"/>
                    </a:lnTo>
                    <a:lnTo>
                      <a:pt x="5530" y="128"/>
                    </a:lnTo>
                    <a:lnTo>
                      <a:pt x="6911" y="85"/>
                    </a:lnTo>
                    <a:lnTo>
                      <a:pt x="8293" y="42"/>
                    </a:lnTo>
                    <a:lnTo>
                      <a:pt x="9676" y="85"/>
                    </a:lnTo>
                    <a:lnTo>
                      <a:pt x="11058" y="960"/>
                    </a:lnTo>
                    <a:lnTo>
                      <a:pt x="12439" y="18211"/>
                    </a:lnTo>
                    <a:lnTo>
                      <a:pt x="13827" y="25812"/>
                    </a:lnTo>
                    <a:lnTo>
                      <a:pt x="15211" y="12724"/>
                    </a:lnTo>
                    <a:lnTo>
                      <a:pt x="16592" y="5017"/>
                    </a:lnTo>
                    <a:lnTo>
                      <a:pt x="17976" y="2070"/>
                    </a:lnTo>
                    <a:lnTo>
                      <a:pt x="19357" y="683"/>
                    </a:lnTo>
                    <a:lnTo>
                      <a:pt x="20739" y="448"/>
                    </a:lnTo>
                    <a:lnTo>
                      <a:pt x="22122" y="384"/>
                    </a:lnTo>
                    <a:lnTo>
                      <a:pt x="23504" y="256"/>
                    </a:lnTo>
                    <a:lnTo>
                      <a:pt x="24887" y="277"/>
                    </a:lnTo>
                    <a:lnTo>
                      <a:pt x="26269" y="341"/>
                    </a:lnTo>
                    <a:lnTo>
                      <a:pt x="27650" y="234"/>
                    </a:lnTo>
                    <a:lnTo>
                      <a:pt x="29034" y="213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24727C8-D3FF-404B-BA4B-F71741F0C6A1}"/>
                </a:ext>
              </a:extLst>
            </p:cNvPr>
            <p:cNvSpPr txBox="1"/>
            <p:nvPr/>
          </p:nvSpPr>
          <p:spPr>
            <a:xfrm>
              <a:off x="2028358" y="5126551"/>
              <a:ext cx="819200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HIST-d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ko-KR" altLang="en-US" sz="1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5E7688E9-5609-4E11-8C4D-345BEAEDA6FC}"/>
              </a:ext>
            </a:extLst>
          </p:cNvPr>
          <p:cNvGrpSpPr/>
          <p:nvPr/>
        </p:nvGrpSpPr>
        <p:grpSpPr>
          <a:xfrm>
            <a:off x="4415055" y="4123289"/>
            <a:ext cx="900000" cy="1311039"/>
            <a:chOff x="4313455" y="4123289"/>
            <a:chExt cx="900000" cy="1311039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42C8BE71-BA58-44AD-9327-DEEF36B54C77}"/>
                </a:ext>
              </a:extLst>
            </p:cNvPr>
            <p:cNvGrpSpPr/>
            <p:nvPr/>
          </p:nvGrpSpPr>
          <p:grpSpPr>
            <a:xfrm>
              <a:off x="4313455" y="4123289"/>
              <a:ext cx="900000" cy="910378"/>
              <a:chOff x="684213" y="549273"/>
              <a:chExt cx="7608882" cy="7080962"/>
            </a:xfrm>
          </p:grpSpPr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C93944B4-19F3-4238-BBAB-FD4E3E85E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6370637"/>
                <a:ext cx="760888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31" name="Rectangle 49">
                <a:extLst>
                  <a:ext uri="{FF2B5EF4-FFF2-40B4-BE49-F238E27FC236}">
                    <a16:creationId xmlns:a16="http://schemas.microsoft.com/office/drawing/2014/main" id="{4A8AB076-0EA9-4992-98D3-838EC14010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7097" y="6413500"/>
                <a:ext cx="596300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solidFill>
                      <a:srgbClr val="000000"/>
                    </a:solidFill>
                  </a:rPr>
                  <a:t>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54">
                <a:extLst>
                  <a:ext uri="{FF2B5EF4-FFF2-40B4-BE49-F238E27FC236}">
                    <a16:creationId xmlns:a16="http://schemas.microsoft.com/office/drawing/2014/main" id="{14716916-6D0E-4C2E-AA89-CE7D7FB59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6329" y="6433287"/>
                <a:ext cx="2087049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5.25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59">
                <a:extLst>
                  <a:ext uri="{FF2B5EF4-FFF2-40B4-BE49-F238E27FC236}">
                    <a16:creationId xmlns:a16="http://schemas.microsoft.com/office/drawing/2014/main" id="{BF0CF00C-0D4B-4D1A-ADA6-A53BB3CB58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8544" y="6420741"/>
                <a:ext cx="1490749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5.</a:t>
                </a: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Line 62">
                <a:extLst>
                  <a:ext uri="{FF2B5EF4-FFF2-40B4-BE49-F238E27FC236}">
                    <a16:creationId xmlns:a16="http://schemas.microsoft.com/office/drawing/2014/main" id="{A25D7447-CC18-401E-852C-8B8B9E5ABD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549275"/>
                <a:ext cx="0" cy="5821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35" name="Freeform 142">
                <a:extLst>
                  <a:ext uri="{FF2B5EF4-FFF2-40B4-BE49-F238E27FC236}">
                    <a16:creationId xmlns:a16="http://schemas.microsoft.com/office/drawing/2014/main" id="{C791262F-90B2-44EB-9E8F-E9409F528CA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84213" y="549273"/>
                <a:ext cx="7608882" cy="5821363"/>
              </a:xfrm>
              <a:custGeom>
                <a:avLst/>
                <a:gdLst>
                  <a:gd name="T0" fmla="*/ 0 w 27716"/>
                  <a:gd name="T1" fmla="*/ 0 h 25812"/>
                  <a:gd name="T2" fmla="*/ 519 w 27716"/>
                  <a:gd name="T3" fmla="*/ 0 h 25812"/>
                  <a:gd name="T4" fmla="*/ 1037 w 27716"/>
                  <a:gd name="T5" fmla="*/ 0 h 25812"/>
                  <a:gd name="T6" fmla="*/ 1555 w 27716"/>
                  <a:gd name="T7" fmla="*/ 0 h 25812"/>
                  <a:gd name="T8" fmla="*/ 2072 w 27716"/>
                  <a:gd name="T9" fmla="*/ 0 h 25812"/>
                  <a:gd name="T10" fmla="*/ 2590 w 27716"/>
                  <a:gd name="T11" fmla="*/ 0 h 25812"/>
                  <a:gd name="T12" fmla="*/ 3109 w 27716"/>
                  <a:gd name="T13" fmla="*/ 0 h 25812"/>
                  <a:gd name="T14" fmla="*/ 3628 w 27716"/>
                  <a:gd name="T15" fmla="*/ 0 h 25812"/>
                  <a:gd name="T16" fmla="*/ 4145 w 27716"/>
                  <a:gd name="T17" fmla="*/ 0 h 25812"/>
                  <a:gd name="T18" fmla="*/ 4663 w 27716"/>
                  <a:gd name="T19" fmla="*/ 0 h 25812"/>
                  <a:gd name="T20" fmla="*/ 5181 w 27716"/>
                  <a:gd name="T21" fmla="*/ 0 h 25812"/>
                  <a:gd name="T22" fmla="*/ 5699 w 27716"/>
                  <a:gd name="T23" fmla="*/ 0 h 25812"/>
                  <a:gd name="T24" fmla="*/ 6217 w 27716"/>
                  <a:gd name="T25" fmla="*/ 0 h 25812"/>
                  <a:gd name="T26" fmla="*/ 6735 w 27716"/>
                  <a:gd name="T27" fmla="*/ 0 h 25812"/>
                  <a:gd name="T28" fmla="*/ 7253 w 27716"/>
                  <a:gd name="T29" fmla="*/ 0 h 25812"/>
                  <a:gd name="T30" fmla="*/ 7771 w 27716"/>
                  <a:gd name="T31" fmla="*/ 0 h 25812"/>
                  <a:gd name="T32" fmla="*/ 8289 w 27716"/>
                  <a:gd name="T33" fmla="*/ 13 h 25812"/>
                  <a:gd name="T34" fmla="*/ 8807 w 27716"/>
                  <a:gd name="T35" fmla="*/ 185 h 25812"/>
                  <a:gd name="T36" fmla="*/ 9325 w 27716"/>
                  <a:gd name="T37" fmla="*/ 1326 h 25812"/>
                  <a:gd name="T38" fmla="*/ 9843 w 27716"/>
                  <a:gd name="T39" fmla="*/ 5388 h 25812"/>
                  <a:gd name="T40" fmla="*/ 10361 w 27716"/>
                  <a:gd name="T41" fmla="*/ 13463 h 25812"/>
                  <a:gd name="T42" fmla="*/ 10879 w 27716"/>
                  <a:gd name="T43" fmla="*/ 22215 h 25812"/>
                  <a:gd name="T44" fmla="*/ 11397 w 27716"/>
                  <a:gd name="T45" fmla="*/ 25812 h 25812"/>
                  <a:gd name="T46" fmla="*/ 11916 w 27716"/>
                  <a:gd name="T47" fmla="*/ 22148 h 25812"/>
                  <a:gd name="T48" fmla="*/ 12434 w 27716"/>
                  <a:gd name="T49" fmla="*/ 14422 h 25812"/>
                  <a:gd name="T50" fmla="*/ 12951 w 27716"/>
                  <a:gd name="T51" fmla="*/ 7354 h 25812"/>
                  <a:gd name="T52" fmla="*/ 13469 w 27716"/>
                  <a:gd name="T53" fmla="*/ 3333 h 25812"/>
                  <a:gd name="T54" fmla="*/ 13987 w 27716"/>
                  <a:gd name="T55" fmla="*/ 1843 h 25812"/>
                  <a:gd name="T56" fmla="*/ 14506 w 27716"/>
                  <a:gd name="T57" fmla="*/ 1275 h 25812"/>
                  <a:gd name="T58" fmla="*/ 15024 w 27716"/>
                  <a:gd name="T59" fmla="*/ 714 h 25812"/>
                  <a:gd name="T60" fmla="*/ 15542 w 27716"/>
                  <a:gd name="T61" fmla="*/ 246 h 25812"/>
                  <a:gd name="T62" fmla="*/ 16060 w 27716"/>
                  <a:gd name="T63" fmla="*/ 46 h 25812"/>
                  <a:gd name="T64" fmla="*/ 16578 w 27716"/>
                  <a:gd name="T65" fmla="*/ 4 h 25812"/>
                  <a:gd name="T66" fmla="*/ 17097 w 27716"/>
                  <a:gd name="T67" fmla="*/ 0 h 25812"/>
                  <a:gd name="T68" fmla="*/ 17615 w 27716"/>
                  <a:gd name="T69" fmla="*/ 0 h 25812"/>
                  <a:gd name="T70" fmla="*/ 18133 w 27716"/>
                  <a:gd name="T71" fmla="*/ 0 h 25812"/>
                  <a:gd name="T72" fmla="*/ 18651 w 27716"/>
                  <a:gd name="T73" fmla="*/ 0 h 25812"/>
                  <a:gd name="T74" fmla="*/ 19168 w 27716"/>
                  <a:gd name="T75" fmla="*/ 0 h 25812"/>
                  <a:gd name="T76" fmla="*/ 19687 w 27716"/>
                  <a:gd name="T77" fmla="*/ 0 h 25812"/>
                  <a:gd name="T78" fmla="*/ 20205 w 27716"/>
                  <a:gd name="T79" fmla="*/ 0 h 25812"/>
                  <a:gd name="T80" fmla="*/ 20723 w 27716"/>
                  <a:gd name="T81" fmla="*/ 0 h 25812"/>
                  <a:gd name="T82" fmla="*/ 21241 w 27716"/>
                  <a:gd name="T83" fmla="*/ 0 h 25812"/>
                  <a:gd name="T84" fmla="*/ 21759 w 27716"/>
                  <a:gd name="T85" fmla="*/ 0 h 25812"/>
                  <a:gd name="T86" fmla="*/ 22277 w 27716"/>
                  <a:gd name="T87" fmla="*/ 0 h 25812"/>
                  <a:gd name="T88" fmla="*/ 22795 w 27716"/>
                  <a:gd name="T89" fmla="*/ 0 h 25812"/>
                  <a:gd name="T90" fmla="*/ 23313 w 27716"/>
                  <a:gd name="T91" fmla="*/ 0 h 25812"/>
                  <a:gd name="T92" fmla="*/ 23831 w 27716"/>
                  <a:gd name="T93" fmla="*/ 0 h 25812"/>
                  <a:gd name="T94" fmla="*/ 24349 w 27716"/>
                  <a:gd name="T95" fmla="*/ 0 h 25812"/>
                  <a:gd name="T96" fmla="*/ 24867 w 27716"/>
                  <a:gd name="T97" fmla="*/ 0 h 25812"/>
                  <a:gd name="T98" fmla="*/ 25385 w 27716"/>
                  <a:gd name="T99" fmla="*/ 0 h 25812"/>
                  <a:gd name="T100" fmla="*/ 25903 w 27716"/>
                  <a:gd name="T101" fmla="*/ 0 h 25812"/>
                  <a:gd name="T102" fmla="*/ 26421 w 27716"/>
                  <a:gd name="T103" fmla="*/ 0 h 25812"/>
                  <a:gd name="T104" fmla="*/ 26939 w 27716"/>
                  <a:gd name="T105" fmla="*/ 0 h 25812"/>
                  <a:gd name="T106" fmla="*/ 27457 w 27716"/>
                  <a:gd name="T107" fmla="*/ 0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7716" h="25812">
                    <a:moveTo>
                      <a:pt x="0" y="0"/>
                    </a:moveTo>
                    <a:lnTo>
                      <a:pt x="0" y="0"/>
                    </a:lnTo>
                    <a:lnTo>
                      <a:pt x="260" y="0"/>
                    </a:lnTo>
                    <a:lnTo>
                      <a:pt x="519" y="0"/>
                    </a:lnTo>
                    <a:lnTo>
                      <a:pt x="778" y="0"/>
                    </a:lnTo>
                    <a:lnTo>
                      <a:pt x="1037" y="0"/>
                    </a:lnTo>
                    <a:lnTo>
                      <a:pt x="1296" y="0"/>
                    </a:lnTo>
                    <a:lnTo>
                      <a:pt x="1555" y="0"/>
                    </a:lnTo>
                    <a:lnTo>
                      <a:pt x="1814" y="0"/>
                    </a:lnTo>
                    <a:lnTo>
                      <a:pt x="2072" y="0"/>
                    </a:lnTo>
                    <a:lnTo>
                      <a:pt x="2332" y="0"/>
                    </a:lnTo>
                    <a:lnTo>
                      <a:pt x="2590" y="0"/>
                    </a:lnTo>
                    <a:lnTo>
                      <a:pt x="2850" y="0"/>
                    </a:lnTo>
                    <a:lnTo>
                      <a:pt x="3109" y="0"/>
                    </a:lnTo>
                    <a:lnTo>
                      <a:pt x="3368" y="0"/>
                    </a:lnTo>
                    <a:lnTo>
                      <a:pt x="3628" y="0"/>
                    </a:lnTo>
                    <a:lnTo>
                      <a:pt x="3886" y="0"/>
                    </a:lnTo>
                    <a:lnTo>
                      <a:pt x="4145" y="0"/>
                    </a:lnTo>
                    <a:lnTo>
                      <a:pt x="4404" y="0"/>
                    </a:lnTo>
                    <a:lnTo>
                      <a:pt x="4663" y="0"/>
                    </a:lnTo>
                    <a:lnTo>
                      <a:pt x="4922" y="0"/>
                    </a:lnTo>
                    <a:lnTo>
                      <a:pt x="5181" y="0"/>
                    </a:lnTo>
                    <a:lnTo>
                      <a:pt x="5440" y="0"/>
                    </a:lnTo>
                    <a:lnTo>
                      <a:pt x="5699" y="0"/>
                    </a:lnTo>
                    <a:lnTo>
                      <a:pt x="5958" y="0"/>
                    </a:lnTo>
                    <a:lnTo>
                      <a:pt x="6217" y="0"/>
                    </a:lnTo>
                    <a:lnTo>
                      <a:pt x="6476" y="0"/>
                    </a:lnTo>
                    <a:lnTo>
                      <a:pt x="6735" y="0"/>
                    </a:lnTo>
                    <a:lnTo>
                      <a:pt x="6994" y="0"/>
                    </a:lnTo>
                    <a:lnTo>
                      <a:pt x="7253" y="0"/>
                    </a:lnTo>
                    <a:lnTo>
                      <a:pt x="7512" y="0"/>
                    </a:lnTo>
                    <a:lnTo>
                      <a:pt x="7771" y="0"/>
                    </a:lnTo>
                    <a:lnTo>
                      <a:pt x="8030" y="2"/>
                    </a:lnTo>
                    <a:lnTo>
                      <a:pt x="8289" y="13"/>
                    </a:lnTo>
                    <a:lnTo>
                      <a:pt x="8548" y="54"/>
                    </a:lnTo>
                    <a:lnTo>
                      <a:pt x="8807" y="185"/>
                    </a:lnTo>
                    <a:lnTo>
                      <a:pt x="9066" y="535"/>
                    </a:lnTo>
                    <a:lnTo>
                      <a:pt x="9325" y="1326"/>
                    </a:lnTo>
                    <a:lnTo>
                      <a:pt x="9584" y="2854"/>
                    </a:lnTo>
                    <a:lnTo>
                      <a:pt x="9843" y="5388"/>
                    </a:lnTo>
                    <a:lnTo>
                      <a:pt x="10102" y="9009"/>
                    </a:lnTo>
                    <a:lnTo>
                      <a:pt x="10361" y="13463"/>
                    </a:lnTo>
                    <a:lnTo>
                      <a:pt x="10620" y="18137"/>
                    </a:lnTo>
                    <a:lnTo>
                      <a:pt x="10879" y="22215"/>
                    </a:lnTo>
                    <a:lnTo>
                      <a:pt x="11138" y="24932"/>
                    </a:lnTo>
                    <a:lnTo>
                      <a:pt x="11397" y="25812"/>
                    </a:lnTo>
                    <a:lnTo>
                      <a:pt x="11656" y="24782"/>
                    </a:lnTo>
                    <a:lnTo>
                      <a:pt x="11916" y="22148"/>
                    </a:lnTo>
                    <a:lnTo>
                      <a:pt x="12174" y="18476"/>
                    </a:lnTo>
                    <a:lnTo>
                      <a:pt x="12434" y="14422"/>
                    </a:lnTo>
                    <a:lnTo>
                      <a:pt x="12693" y="10577"/>
                    </a:lnTo>
                    <a:lnTo>
                      <a:pt x="12951" y="7354"/>
                    </a:lnTo>
                    <a:lnTo>
                      <a:pt x="13211" y="4943"/>
                    </a:lnTo>
                    <a:lnTo>
                      <a:pt x="13469" y="3333"/>
                    </a:lnTo>
                    <a:lnTo>
                      <a:pt x="13729" y="2372"/>
                    </a:lnTo>
                    <a:lnTo>
                      <a:pt x="13987" y="1843"/>
                    </a:lnTo>
                    <a:lnTo>
                      <a:pt x="14247" y="1530"/>
                    </a:lnTo>
                    <a:lnTo>
                      <a:pt x="14506" y="1275"/>
                    </a:lnTo>
                    <a:lnTo>
                      <a:pt x="14765" y="1002"/>
                    </a:lnTo>
                    <a:lnTo>
                      <a:pt x="15024" y="714"/>
                    </a:lnTo>
                    <a:lnTo>
                      <a:pt x="15283" y="449"/>
                    </a:lnTo>
                    <a:lnTo>
                      <a:pt x="15542" y="246"/>
                    </a:lnTo>
                    <a:lnTo>
                      <a:pt x="15801" y="115"/>
                    </a:lnTo>
                    <a:lnTo>
                      <a:pt x="16060" y="46"/>
                    </a:lnTo>
                    <a:lnTo>
                      <a:pt x="16319" y="15"/>
                    </a:lnTo>
                    <a:lnTo>
                      <a:pt x="16578" y="4"/>
                    </a:lnTo>
                    <a:lnTo>
                      <a:pt x="16837" y="0"/>
                    </a:lnTo>
                    <a:lnTo>
                      <a:pt x="17097" y="0"/>
                    </a:lnTo>
                    <a:lnTo>
                      <a:pt x="17356" y="0"/>
                    </a:lnTo>
                    <a:lnTo>
                      <a:pt x="17615" y="0"/>
                    </a:lnTo>
                    <a:lnTo>
                      <a:pt x="17874" y="0"/>
                    </a:lnTo>
                    <a:lnTo>
                      <a:pt x="18133" y="0"/>
                    </a:lnTo>
                    <a:lnTo>
                      <a:pt x="18391" y="0"/>
                    </a:lnTo>
                    <a:lnTo>
                      <a:pt x="18651" y="0"/>
                    </a:lnTo>
                    <a:lnTo>
                      <a:pt x="18909" y="0"/>
                    </a:lnTo>
                    <a:lnTo>
                      <a:pt x="19168" y="0"/>
                    </a:lnTo>
                    <a:lnTo>
                      <a:pt x="19427" y="0"/>
                    </a:lnTo>
                    <a:lnTo>
                      <a:pt x="19687" y="0"/>
                    </a:lnTo>
                    <a:lnTo>
                      <a:pt x="19946" y="0"/>
                    </a:lnTo>
                    <a:lnTo>
                      <a:pt x="20205" y="0"/>
                    </a:lnTo>
                    <a:lnTo>
                      <a:pt x="20464" y="0"/>
                    </a:lnTo>
                    <a:lnTo>
                      <a:pt x="20723" y="0"/>
                    </a:lnTo>
                    <a:lnTo>
                      <a:pt x="20982" y="0"/>
                    </a:lnTo>
                    <a:lnTo>
                      <a:pt x="21241" y="0"/>
                    </a:lnTo>
                    <a:lnTo>
                      <a:pt x="21499" y="0"/>
                    </a:lnTo>
                    <a:lnTo>
                      <a:pt x="21759" y="0"/>
                    </a:lnTo>
                    <a:lnTo>
                      <a:pt x="22017" y="0"/>
                    </a:lnTo>
                    <a:lnTo>
                      <a:pt x="22277" y="0"/>
                    </a:lnTo>
                    <a:lnTo>
                      <a:pt x="22536" y="0"/>
                    </a:lnTo>
                    <a:lnTo>
                      <a:pt x="22795" y="0"/>
                    </a:lnTo>
                    <a:lnTo>
                      <a:pt x="23054" y="0"/>
                    </a:lnTo>
                    <a:lnTo>
                      <a:pt x="23313" y="0"/>
                    </a:lnTo>
                    <a:lnTo>
                      <a:pt x="23572" y="0"/>
                    </a:lnTo>
                    <a:lnTo>
                      <a:pt x="23831" y="0"/>
                    </a:lnTo>
                    <a:lnTo>
                      <a:pt x="24090" y="0"/>
                    </a:lnTo>
                    <a:lnTo>
                      <a:pt x="24349" y="0"/>
                    </a:lnTo>
                    <a:lnTo>
                      <a:pt x="24608" y="0"/>
                    </a:lnTo>
                    <a:lnTo>
                      <a:pt x="24867" y="0"/>
                    </a:lnTo>
                    <a:lnTo>
                      <a:pt x="25126" y="0"/>
                    </a:lnTo>
                    <a:lnTo>
                      <a:pt x="25385" y="0"/>
                    </a:lnTo>
                    <a:lnTo>
                      <a:pt x="25644" y="0"/>
                    </a:lnTo>
                    <a:lnTo>
                      <a:pt x="25903" y="0"/>
                    </a:lnTo>
                    <a:lnTo>
                      <a:pt x="26162" y="0"/>
                    </a:lnTo>
                    <a:lnTo>
                      <a:pt x="26421" y="0"/>
                    </a:lnTo>
                    <a:lnTo>
                      <a:pt x="26680" y="0"/>
                    </a:lnTo>
                    <a:lnTo>
                      <a:pt x="26939" y="0"/>
                    </a:lnTo>
                    <a:lnTo>
                      <a:pt x="27198" y="0"/>
                    </a:lnTo>
                    <a:lnTo>
                      <a:pt x="27457" y="0"/>
                    </a:lnTo>
                    <a:lnTo>
                      <a:pt x="27716" y="0"/>
                    </a:lnTo>
                  </a:path>
                </a:pathLst>
              </a:custGeom>
              <a:noFill/>
              <a:ln w="12700">
                <a:solidFill>
                  <a:srgbClr val="FF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FF77D1-2184-4C79-8D6A-835F94532AA6}"/>
                </a:ext>
              </a:extLst>
            </p:cNvPr>
            <p:cNvSpPr txBox="1"/>
            <p:nvPr/>
          </p:nvSpPr>
          <p:spPr>
            <a:xfrm>
              <a:off x="4392992" y="5126551"/>
              <a:ext cx="679994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CA-d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D22538B2-FA35-445A-8ECE-02B03381295B}"/>
              </a:ext>
            </a:extLst>
          </p:cNvPr>
          <p:cNvGrpSpPr/>
          <p:nvPr/>
        </p:nvGrpSpPr>
        <p:grpSpPr>
          <a:xfrm>
            <a:off x="5512446" y="4123289"/>
            <a:ext cx="939681" cy="1311039"/>
            <a:chOff x="5436246" y="4123289"/>
            <a:chExt cx="939681" cy="1311039"/>
          </a:xfrm>
        </p:grpSpPr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3C500FBF-3593-46CB-9A3D-C2E65D3BA958}"/>
                </a:ext>
              </a:extLst>
            </p:cNvPr>
            <p:cNvGrpSpPr/>
            <p:nvPr/>
          </p:nvGrpSpPr>
          <p:grpSpPr>
            <a:xfrm>
              <a:off x="5466209" y="4123289"/>
              <a:ext cx="900000" cy="907834"/>
              <a:chOff x="684212" y="549273"/>
              <a:chExt cx="8140702" cy="7061175"/>
            </a:xfrm>
          </p:grpSpPr>
          <p:sp>
            <p:nvSpPr>
              <p:cNvPr id="37" name="Line 12">
                <a:extLst>
                  <a:ext uri="{FF2B5EF4-FFF2-40B4-BE49-F238E27FC236}">
                    <a16:creationId xmlns:a16="http://schemas.microsoft.com/office/drawing/2014/main" id="{912DF5A1-EB5E-4958-BE75-A376F5D5EB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213" y="6370638"/>
                <a:ext cx="81407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38" name="Rectangle 75">
                <a:extLst>
                  <a:ext uri="{FF2B5EF4-FFF2-40B4-BE49-F238E27FC236}">
                    <a16:creationId xmlns:a16="http://schemas.microsoft.com/office/drawing/2014/main" id="{2FB8DC66-528D-4E1B-90BF-EC5AC55349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9764" y="6413500"/>
                <a:ext cx="1594944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solidFill>
                      <a:srgbClr val="000000"/>
                    </a:solidFill>
                  </a:rPr>
                  <a:t>8.3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85">
                <a:extLst>
                  <a:ext uri="{FF2B5EF4-FFF2-40B4-BE49-F238E27FC236}">
                    <a16:creationId xmlns:a16="http://schemas.microsoft.com/office/drawing/2014/main" id="{D2ADBE91-EB41-4682-8B58-001B3FBBED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188" y="6413500"/>
                <a:ext cx="1594944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8.</a:t>
                </a: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95">
                <a:extLst>
                  <a:ext uri="{FF2B5EF4-FFF2-40B4-BE49-F238E27FC236}">
                    <a16:creationId xmlns:a16="http://schemas.microsoft.com/office/drawing/2014/main" id="{B1DE2098-5F3A-4EF7-A514-5BA9BED70C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4604" y="6413500"/>
                <a:ext cx="1594944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8.</a:t>
                </a: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Line 97">
                <a:extLst>
                  <a:ext uri="{FF2B5EF4-FFF2-40B4-BE49-F238E27FC236}">
                    <a16:creationId xmlns:a16="http://schemas.microsoft.com/office/drawing/2014/main" id="{E4772FA7-C14D-4E27-BEFC-C99DF20BF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549275"/>
                <a:ext cx="0" cy="5821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42" name="Freeform 163">
                <a:extLst>
                  <a:ext uri="{FF2B5EF4-FFF2-40B4-BE49-F238E27FC236}">
                    <a16:creationId xmlns:a16="http://schemas.microsoft.com/office/drawing/2014/main" id="{3530D697-575D-473E-8C2D-8C03AC7D5F2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84212" y="549273"/>
                <a:ext cx="8140702" cy="5821363"/>
              </a:xfrm>
              <a:custGeom>
                <a:avLst/>
                <a:gdLst>
                  <a:gd name="T0" fmla="*/ 0 w 28122"/>
                  <a:gd name="T1" fmla="*/ 0 h 25812"/>
                  <a:gd name="T2" fmla="*/ 0 w 28122"/>
                  <a:gd name="T3" fmla="*/ 0 h 25812"/>
                  <a:gd name="T4" fmla="*/ 687 w 28122"/>
                  <a:gd name="T5" fmla="*/ 0 h 25812"/>
                  <a:gd name="T6" fmla="*/ 1373 w 28122"/>
                  <a:gd name="T7" fmla="*/ 0 h 25812"/>
                  <a:gd name="T8" fmla="*/ 2059 w 28122"/>
                  <a:gd name="T9" fmla="*/ 0 h 25812"/>
                  <a:gd name="T10" fmla="*/ 2744 w 28122"/>
                  <a:gd name="T11" fmla="*/ 0 h 25812"/>
                  <a:gd name="T12" fmla="*/ 3431 w 28122"/>
                  <a:gd name="T13" fmla="*/ 0 h 25812"/>
                  <a:gd name="T14" fmla="*/ 4116 w 28122"/>
                  <a:gd name="T15" fmla="*/ 0 h 25812"/>
                  <a:gd name="T16" fmla="*/ 4802 w 28122"/>
                  <a:gd name="T17" fmla="*/ 0 h 25812"/>
                  <a:gd name="T18" fmla="*/ 5488 w 28122"/>
                  <a:gd name="T19" fmla="*/ 0 h 25812"/>
                  <a:gd name="T20" fmla="*/ 6173 w 28122"/>
                  <a:gd name="T21" fmla="*/ 0 h 25812"/>
                  <a:gd name="T22" fmla="*/ 6860 w 28122"/>
                  <a:gd name="T23" fmla="*/ 0 h 25812"/>
                  <a:gd name="T24" fmla="*/ 7545 w 28122"/>
                  <a:gd name="T25" fmla="*/ 59 h 25812"/>
                  <a:gd name="T26" fmla="*/ 8231 w 28122"/>
                  <a:gd name="T27" fmla="*/ 502 h 25812"/>
                  <a:gd name="T28" fmla="*/ 8917 w 28122"/>
                  <a:gd name="T29" fmla="*/ 2117 h 25812"/>
                  <a:gd name="T30" fmla="*/ 9603 w 28122"/>
                  <a:gd name="T31" fmla="*/ 5895 h 25812"/>
                  <a:gd name="T32" fmla="*/ 10289 w 28122"/>
                  <a:gd name="T33" fmla="*/ 11976 h 25812"/>
                  <a:gd name="T34" fmla="*/ 10976 w 28122"/>
                  <a:gd name="T35" fmla="*/ 18685 h 25812"/>
                  <a:gd name="T36" fmla="*/ 11661 w 28122"/>
                  <a:gd name="T37" fmla="*/ 23615 h 25812"/>
                  <a:gd name="T38" fmla="*/ 12348 w 28122"/>
                  <a:gd name="T39" fmla="*/ 25812 h 25812"/>
                  <a:gd name="T40" fmla="*/ 13033 w 28122"/>
                  <a:gd name="T41" fmla="*/ 25639 h 25812"/>
                  <a:gd name="T42" fmla="*/ 13718 w 28122"/>
                  <a:gd name="T43" fmla="*/ 23277 h 25812"/>
                  <a:gd name="T44" fmla="*/ 14405 w 28122"/>
                  <a:gd name="T45" fmla="*/ 19148 h 25812"/>
                  <a:gd name="T46" fmla="*/ 15090 w 28122"/>
                  <a:gd name="T47" fmla="*/ 14543 h 25812"/>
                  <a:gd name="T48" fmla="*/ 15777 w 28122"/>
                  <a:gd name="T49" fmla="*/ 10487 h 25812"/>
                  <a:gd name="T50" fmla="*/ 16462 w 28122"/>
                  <a:gd name="T51" fmla="*/ 7146 h 25812"/>
                  <a:gd name="T52" fmla="*/ 17148 w 28122"/>
                  <a:gd name="T53" fmla="*/ 4486 h 25812"/>
                  <a:gd name="T54" fmla="*/ 17834 w 28122"/>
                  <a:gd name="T55" fmla="*/ 2593 h 25812"/>
                  <a:gd name="T56" fmla="*/ 18520 w 28122"/>
                  <a:gd name="T57" fmla="*/ 1462 h 25812"/>
                  <a:gd name="T58" fmla="*/ 19205 w 28122"/>
                  <a:gd name="T59" fmla="*/ 853 h 25812"/>
                  <a:gd name="T60" fmla="*/ 19891 w 28122"/>
                  <a:gd name="T61" fmla="*/ 469 h 25812"/>
                  <a:gd name="T62" fmla="*/ 20578 w 28122"/>
                  <a:gd name="T63" fmla="*/ 198 h 25812"/>
                  <a:gd name="T64" fmla="*/ 21263 w 28122"/>
                  <a:gd name="T65" fmla="*/ 52 h 25812"/>
                  <a:gd name="T66" fmla="*/ 21949 w 28122"/>
                  <a:gd name="T67" fmla="*/ 6 h 25812"/>
                  <a:gd name="T68" fmla="*/ 22635 w 28122"/>
                  <a:gd name="T69" fmla="*/ 0 h 25812"/>
                  <a:gd name="T70" fmla="*/ 23321 w 28122"/>
                  <a:gd name="T71" fmla="*/ 0 h 25812"/>
                  <a:gd name="T72" fmla="*/ 24006 w 28122"/>
                  <a:gd name="T73" fmla="*/ 0 h 25812"/>
                  <a:gd name="T74" fmla="*/ 24694 w 28122"/>
                  <a:gd name="T75" fmla="*/ 0 h 25812"/>
                  <a:gd name="T76" fmla="*/ 25379 w 28122"/>
                  <a:gd name="T77" fmla="*/ 0 h 25812"/>
                  <a:gd name="T78" fmla="*/ 26064 w 28122"/>
                  <a:gd name="T79" fmla="*/ 0 h 25812"/>
                  <a:gd name="T80" fmla="*/ 26750 w 28122"/>
                  <a:gd name="T81" fmla="*/ 0 h 25812"/>
                  <a:gd name="T82" fmla="*/ 27436 w 28122"/>
                  <a:gd name="T83" fmla="*/ 0 h 25812"/>
                  <a:gd name="T84" fmla="*/ 28122 w 28122"/>
                  <a:gd name="T85" fmla="*/ 0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122" h="25812">
                    <a:moveTo>
                      <a:pt x="0" y="0"/>
                    </a:moveTo>
                    <a:lnTo>
                      <a:pt x="0" y="0"/>
                    </a:lnTo>
                    <a:lnTo>
                      <a:pt x="687" y="0"/>
                    </a:lnTo>
                    <a:lnTo>
                      <a:pt x="1373" y="0"/>
                    </a:lnTo>
                    <a:lnTo>
                      <a:pt x="2059" y="0"/>
                    </a:lnTo>
                    <a:lnTo>
                      <a:pt x="2744" y="0"/>
                    </a:lnTo>
                    <a:lnTo>
                      <a:pt x="3431" y="0"/>
                    </a:lnTo>
                    <a:lnTo>
                      <a:pt x="4116" y="0"/>
                    </a:lnTo>
                    <a:lnTo>
                      <a:pt x="4802" y="0"/>
                    </a:lnTo>
                    <a:lnTo>
                      <a:pt x="5488" y="0"/>
                    </a:lnTo>
                    <a:lnTo>
                      <a:pt x="6173" y="0"/>
                    </a:lnTo>
                    <a:lnTo>
                      <a:pt x="6860" y="0"/>
                    </a:lnTo>
                    <a:lnTo>
                      <a:pt x="7545" y="59"/>
                    </a:lnTo>
                    <a:lnTo>
                      <a:pt x="8231" y="502"/>
                    </a:lnTo>
                    <a:lnTo>
                      <a:pt x="8917" y="2117"/>
                    </a:lnTo>
                    <a:lnTo>
                      <a:pt x="9603" y="5895"/>
                    </a:lnTo>
                    <a:lnTo>
                      <a:pt x="10289" y="11976"/>
                    </a:lnTo>
                    <a:lnTo>
                      <a:pt x="10976" y="18685"/>
                    </a:lnTo>
                    <a:lnTo>
                      <a:pt x="11661" y="23615"/>
                    </a:lnTo>
                    <a:lnTo>
                      <a:pt x="12348" y="25812"/>
                    </a:lnTo>
                    <a:lnTo>
                      <a:pt x="13033" y="25639"/>
                    </a:lnTo>
                    <a:lnTo>
                      <a:pt x="13718" y="23277"/>
                    </a:lnTo>
                    <a:lnTo>
                      <a:pt x="14405" y="19148"/>
                    </a:lnTo>
                    <a:lnTo>
                      <a:pt x="15090" y="14543"/>
                    </a:lnTo>
                    <a:lnTo>
                      <a:pt x="15777" y="10487"/>
                    </a:lnTo>
                    <a:lnTo>
                      <a:pt x="16462" y="7146"/>
                    </a:lnTo>
                    <a:lnTo>
                      <a:pt x="17148" y="4486"/>
                    </a:lnTo>
                    <a:lnTo>
                      <a:pt x="17834" y="2593"/>
                    </a:lnTo>
                    <a:lnTo>
                      <a:pt x="18520" y="1462"/>
                    </a:lnTo>
                    <a:lnTo>
                      <a:pt x="19205" y="853"/>
                    </a:lnTo>
                    <a:lnTo>
                      <a:pt x="19891" y="469"/>
                    </a:lnTo>
                    <a:lnTo>
                      <a:pt x="20578" y="198"/>
                    </a:lnTo>
                    <a:lnTo>
                      <a:pt x="21263" y="52"/>
                    </a:lnTo>
                    <a:lnTo>
                      <a:pt x="21949" y="6"/>
                    </a:lnTo>
                    <a:lnTo>
                      <a:pt x="22635" y="0"/>
                    </a:lnTo>
                    <a:lnTo>
                      <a:pt x="23321" y="0"/>
                    </a:lnTo>
                    <a:lnTo>
                      <a:pt x="24006" y="0"/>
                    </a:lnTo>
                    <a:lnTo>
                      <a:pt x="24694" y="0"/>
                    </a:lnTo>
                    <a:lnTo>
                      <a:pt x="25379" y="0"/>
                    </a:lnTo>
                    <a:lnTo>
                      <a:pt x="26064" y="0"/>
                    </a:lnTo>
                    <a:lnTo>
                      <a:pt x="26750" y="0"/>
                    </a:lnTo>
                    <a:lnTo>
                      <a:pt x="27436" y="0"/>
                    </a:lnTo>
                    <a:lnTo>
                      <a:pt x="28122" y="0"/>
                    </a:lnTo>
                  </a:path>
                </a:pathLst>
              </a:custGeom>
              <a:noFill/>
              <a:ln w="12700">
                <a:solidFill>
                  <a:schemeClr val="accent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148BA05-49AC-49DD-A28A-571C1E602C85}"/>
                </a:ext>
              </a:extLst>
            </p:cNvPr>
            <p:cNvSpPr txBox="1"/>
            <p:nvPr/>
          </p:nvSpPr>
          <p:spPr>
            <a:xfrm>
              <a:off x="5436246" y="5126551"/>
              <a:ext cx="93968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CDCA-d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473FCB3E-BB8B-4899-9F5F-9EA1A5BF11D7}"/>
              </a:ext>
            </a:extLst>
          </p:cNvPr>
          <p:cNvGrpSpPr/>
          <p:nvPr/>
        </p:nvGrpSpPr>
        <p:grpSpPr>
          <a:xfrm>
            <a:off x="7719373" y="4123289"/>
            <a:ext cx="904859" cy="1311039"/>
            <a:chOff x="7719373" y="4123289"/>
            <a:chExt cx="904859" cy="1311039"/>
          </a:xfrm>
        </p:grpSpPr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676356A6-5BA8-49D3-9382-12727625FB34}"/>
                </a:ext>
              </a:extLst>
            </p:cNvPr>
            <p:cNvGrpSpPr/>
            <p:nvPr/>
          </p:nvGrpSpPr>
          <p:grpSpPr>
            <a:xfrm>
              <a:off x="7719373" y="4123289"/>
              <a:ext cx="904859" cy="919574"/>
              <a:chOff x="684213" y="549273"/>
              <a:chExt cx="8146562" cy="7152489"/>
            </a:xfrm>
          </p:grpSpPr>
          <p:sp>
            <p:nvSpPr>
              <p:cNvPr id="51" name="Line 12">
                <a:extLst>
                  <a:ext uri="{FF2B5EF4-FFF2-40B4-BE49-F238E27FC236}">
                    <a16:creationId xmlns:a16="http://schemas.microsoft.com/office/drawing/2014/main" id="{D1069DBA-71AC-47F0-B15A-DAD5F6CC83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213" y="6370638"/>
                <a:ext cx="81026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52" name="Rectangle 75">
                <a:extLst>
                  <a:ext uri="{FF2B5EF4-FFF2-40B4-BE49-F238E27FC236}">
                    <a16:creationId xmlns:a16="http://schemas.microsoft.com/office/drawing/2014/main" id="{A6E1527D-62DA-49DA-A564-9ADCD806B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2633" y="6413499"/>
                <a:ext cx="1274986" cy="1136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80">
                <a:extLst>
                  <a:ext uri="{FF2B5EF4-FFF2-40B4-BE49-F238E27FC236}">
                    <a16:creationId xmlns:a16="http://schemas.microsoft.com/office/drawing/2014/main" id="{3E5D516A-939A-4256-983A-A127CF149C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2852" y="6499362"/>
                <a:ext cx="2868730" cy="11360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10.25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85">
                <a:extLst>
                  <a:ext uri="{FF2B5EF4-FFF2-40B4-BE49-F238E27FC236}">
                    <a16:creationId xmlns:a16="http://schemas.microsoft.com/office/drawing/2014/main" id="{C6DAC475-34CF-4374-AB54-9EF4033B1A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08245" y="6504814"/>
                <a:ext cx="2222530" cy="11969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10.5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Line 87">
                <a:extLst>
                  <a:ext uri="{FF2B5EF4-FFF2-40B4-BE49-F238E27FC236}">
                    <a16:creationId xmlns:a16="http://schemas.microsoft.com/office/drawing/2014/main" id="{EAE967E9-3BF1-4FF8-BBB1-21C3B8F68A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549275"/>
                <a:ext cx="0" cy="5821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56" name="Freeform 173">
                <a:extLst>
                  <a:ext uri="{FF2B5EF4-FFF2-40B4-BE49-F238E27FC236}">
                    <a16:creationId xmlns:a16="http://schemas.microsoft.com/office/drawing/2014/main" id="{1AB1EDD8-2B22-443B-AC2E-4D568AFE31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84213" y="549273"/>
                <a:ext cx="8102598" cy="5821363"/>
              </a:xfrm>
              <a:custGeom>
                <a:avLst/>
                <a:gdLst>
                  <a:gd name="T0" fmla="*/ 0 w 27461"/>
                  <a:gd name="T1" fmla="*/ 0 h 25812"/>
                  <a:gd name="T2" fmla="*/ 0 w 27461"/>
                  <a:gd name="T3" fmla="*/ 0 h 25812"/>
                  <a:gd name="T4" fmla="*/ 549 w 27461"/>
                  <a:gd name="T5" fmla="*/ 0 h 25812"/>
                  <a:gd name="T6" fmla="*/ 1099 w 27461"/>
                  <a:gd name="T7" fmla="*/ 0 h 25812"/>
                  <a:gd name="T8" fmla="*/ 1647 w 27461"/>
                  <a:gd name="T9" fmla="*/ 0 h 25812"/>
                  <a:gd name="T10" fmla="*/ 2196 w 27461"/>
                  <a:gd name="T11" fmla="*/ 0 h 25812"/>
                  <a:gd name="T12" fmla="*/ 2746 w 27461"/>
                  <a:gd name="T13" fmla="*/ 0 h 25812"/>
                  <a:gd name="T14" fmla="*/ 3295 w 27461"/>
                  <a:gd name="T15" fmla="*/ 0 h 25812"/>
                  <a:gd name="T16" fmla="*/ 3844 w 27461"/>
                  <a:gd name="T17" fmla="*/ 0 h 25812"/>
                  <a:gd name="T18" fmla="*/ 4393 w 27461"/>
                  <a:gd name="T19" fmla="*/ 0 h 25812"/>
                  <a:gd name="T20" fmla="*/ 4943 w 27461"/>
                  <a:gd name="T21" fmla="*/ 0 h 25812"/>
                  <a:gd name="T22" fmla="*/ 5492 w 27461"/>
                  <a:gd name="T23" fmla="*/ 0 h 25812"/>
                  <a:gd name="T24" fmla="*/ 6040 w 27461"/>
                  <a:gd name="T25" fmla="*/ 0 h 25812"/>
                  <a:gd name="T26" fmla="*/ 6590 w 27461"/>
                  <a:gd name="T27" fmla="*/ 0 h 25812"/>
                  <a:gd name="T28" fmla="*/ 7140 w 27461"/>
                  <a:gd name="T29" fmla="*/ 0 h 25812"/>
                  <a:gd name="T30" fmla="*/ 7688 w 27461"/>
                  <a:gd name="T31" fmla="*/ 645 h 25812"/>
                  <a:gd name="T32" fmla="*/ 8238 w 27461"/>
                  <a:gd name="T33" fmla="*/ 2742 h 25812"/>
                  <a:gd name="T34" fmla="*/ 8787 w 27461"/>
                  <a:gd name="T35" fmla="*/ 8872 h 25812"/>
                  <a:gd name="T36" fmla="*/ 9336 w 27461"/>
                  <a:gd name="T37" fmla="*/ 19359 h 25812"/>
                  <a:gd name="T38" fmla="*/ 9885 w 27461"/>
                  <a:gd name="T39" fmla="*/ 25812 h 25812"/>
                  <a:gd name="T40" fmla="*/ 10434 w 27461"/>
                  <a:gd name="T41" fmla="*/ 24037 h 25812"/>
                  <a:gd name="T42" fmla="*/ 10984 w 27461"/>
                  <a:gd name="T43" fmla="*/ 19681 h 25812"/>
                  <a:gd name="T44" fmla="*/ 11533 w 27461"/>
                  <a:gd name="T45" fmla="*/ 15648 h 25812"/>
                  <a:gd name="T46" fmla="*/ 12081 w 27461"/>
                  <a:gd name="T47" fmla="*/ 11292 h 25812"/>
                  <a:gd name="T48" fmla="*/ 12631 w 27461"/>
                  <a:gd name="T49" fmla="*/ 7743 h 25812"/>
                  <a:gd name="T50" fmla="*/ 13180 w 27461"/>
                  <a:gd name="T51" fmla="*/ 5323 h 25812"/>
                  <a:gd name="T52" fmla="*/ 13730 w 27461"/>
                  <a:gd name="T53" fmla="*/ 3387 h 25812"/>
                  <a:gd name="T54" fmla="*/ 14278 w 27461"/>
                  <a:gd name="T55" fmla="*/ 2742 h 25812"/>
                  <a:gd name="T56" fmla="*/ 14827 w 27461"/>
                  <a:gd name="T57" fmla="*/ 2258 h 25812"/>
                  <a:gd name="T58" fmla="*/ 15377 w 27461"/>
                  <a:gd name="T59" fmla="*/ 1290 h 25812"/>
                  <a:gd name="T60" fmla="*/ 15926 w 27461"/>
                  <a:gd name="T61" fmla="*/ 1129 h 25812"/>
                  <a:gd name="T62" fmla="*/ 16475 w 27461"/>
                  <a:gd name="T63" fmla="*/ 806 h 25812"/>
                  <a:gd name="T64" fmla="*/ 17024 w 27461"/>
                  <a:gd name="T65" fmla="*/ 161 h 25812"/>
                  <a:gd name="T66" fmla="*/ 17574 w 27461"/>
                  <a:gd name="T67" fmla="*/ 0 h 25812"/>
                  <a:gd name="T68" fmla="*/ 18123 w 27461"/>
                  <a:gd name="T69" fmla="*/ 0 h 25812"/>
                  <a:gd name="T70" fmla="*/ 18672 w 27461"/>
                  <a:gd name="T71" fmla="*/ 0 h 25812"/>
                  <a:gd name="T72" fmla="*/ 19222 w 27461"/>
                  <a:gd name="T73" fmla="*/ 0 h 25812"/>
                  <a:gd name="T74" fmla="*/ 19771 w 27461"/>
                  <a:gd name="T75" fmla="*/ 0 h 25812"/>
                  <a:gd name="T76" fmla="*/ 20319 w 27461"/>
                  <a:gd name="T77" fmla="*/ 0 h 25812"/>
                  <a:gd name="T78" fmla="*/ 20868 w 27461"/>
                  <a:gd name="T79" fmla="*/ 0 h 25812"/>
                  <a:gd name="T80" fmla="*/ 21418 w 27461"/>
                  <a:gd name="T81" fmla="*/ 0 h 25812"/>
                  <a:gd name="T82" fmla="*/ 21967 w 27461"/>
                  <a:gd name="T83" fmla="*/ 0 h 25812"/>
                  <a:gd name="T84" fmla="*/ 22516 w 27461"/>
                  <a:gd name="T85" fmla="*/ 0 h 25812"/>
                  <a:gd name="T86" fmla="*/ 23067 w 27461"/>
                  <a:gd name="T87" fmla="*/ 0 h 25812"/>
                  <a:gd name="T88" fmla="*/ 23617 w 27461"/>
                  <a:gd name="T89" fmla="*/ 0 h 25812"/>
                  <a:gd name="T90" fmla="*/ 24166 w 27461"/>
                  <a:gd name="T91" fmla="*/ 0 h 25812"/>
                  <a:gd name="T92" fmla="*/ 24715 w 27461"/>
                  <a:gd name="T93" fmla="*/ 0 h 25812"/>
                  <a:gd name="T94" fmla="*/ 25264 w 27461"/>
                  <a:gd name="T95" fmla="*/ 0 h 25812"/>
                  <a:gd name="T96" fmla="*/ 25813 w 27461"/>
                  <a:gd name="T97" fmla="*/ 0 h 25812"/>
                  <a:gd name="T98" fmla="*/ 26362 w 27461"/>
                  <a:gd name="T99" fmla="*/ 0 h 25812"/>
                  <a:gd name="T100" fmla="*/ 26911 w 27461"/>
                  <a:gd name="T101" fmla="*/ 0 h 25812"/>
                  <a:gd name="T102" fmla="*/ 27461 w 27461"/>
                  <a:gd name="T103" fmla="*/ 0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7461" h="25812">
                    <a:moveTo>
                      <a:pt x="0" y="0"/>
                    </a:moveTo>
                    <a:lnTo>
                      <a:pt x="0" y="0"/>
                    </a:lnTo>
                    <a:lnTo>
                      <a:pt x="549" y="0"/>
                    </a:lnTo>
                    <a:lnTo>
                      <a:pt x="1099" y="0"/>
                    </a:lnTo>
                    <a:lnTo>
                      <a:pt x="1647" y="0"/>
                    </a:lnTo>
                    <a:lnTo>
                      <a:pt x="2196" y="0"/>
                    </a:lnTo>
                    <a:lnTo>
                      <a:pt x="2746" y="0"/>
                    </a:lnTo>
                    <a:lnTo>
                      <a:pt x="3295" y="0"/>
                    </a:lnTo>
                    <a:lnTo>
                      <a:pt x="3844" y="0"/>
                    </a:lnTo>
                    <a:lnTo>
                      <a:pt x="4393" y="0"/>
                    </a:lnTo>
                    <a:lnTo>
                      <a:pt x="4943" y="0"/>
                    </a:lnTo>
                    <a:lnTo>
                      <a:pt x="5492" y="0"/>
                    </a:lnTo>
                    <a:lnTo>
                      <a:pt x="6040" y="0"/>
                    </a:lnTo>
                    <a:lnTo>
                      <a:pt x="6590" y="0"/>
                    </a:lnTo>
                    <a:lnTo>
                      <a:pt x="7140" y="0"/>
                    </a:lnTo>
                    <a:lnTo>
                      <a:pt x="7688" y="645"/>
                    </a:lnTo>
                    <a:lnTo>
                      <a:pt x="8238" y="2742"/>
                    </a:lnTo>
                    <a:lnTo>
                      <a:pt x="8787" y="8872"/>
                    </a:lnTo>
                    <a:lnTo>
                      <a:pt x="9336" y="19359"/>
                    </a:lnTo>
                    <a:lnTo>
                      <a:pt x="9885" y="25812"/>
                    </a:lnTo>
                    <a:lnTo>
                      <a:pt x="10434" y="24037"/>
                    </a:lnTo>
                    <a:lnTo>
                      <a:pt x="10984" y="19681"/>
                    </a:lnTo>
                    <a:lnTo>
                      <a:pt x="11533" y="15648"/>
                    </a:lnTo>
                    <a:lnTo>
                      <a:pt x="12081" y="11292"/>
                    </a:lnTo>
                    <a:lnTo>
                      <a:pt x="12631" y="7743"/>
                    </a:lnTo>
                    <a:lnTo>
                      <a:pt x="13180" y="5323"/>
                    </a:lnTo>
                    <a:lnTo>
                      <a:pt x="13730" y="3387"/>
                    </a:lnTo>
                    <a:lnTo>
                      <a:pt x="14278" y="2742"/>
                    </a:lnTo>
                    <a:lnTo>
                      <a:pt x="14827" y="2258"/>
                    </a:lnTo>
                    <a:lnTo>
                      <a:pt x="15377" y="1290"/>
                    </a:lnTo>
                    <a:lnTo>
                      <a:pt x="15926" y="1129"/>
                    </a:lnTo>
                    <a:lnTo>
                      <a:pt x="16475" y="806"/>
                    </a:lnTo>
                    <a:lnTo>
                      <a:pt x="17024" y="161"/>
                    </a:lnTo>
                    <a:lnTo>
                      <a:pt x="17574" y="0"/>
                    </a:lnTo>
                    <a:lnTo>
                      <a:pt x="18123" y="0"/>
                    </a:lnTo>
                    <a:lnTo>
                      <a:pt x="18672" y="0"/>
                    </a:lnTo>
                    <a:lnTo>
                      <a:pt x="19222" y="0"/>
                    </a:lnTo>
                    <a:lnTo>
                      <a:pt x="19771" y="0"/>
                    </a:lnTo>
                    <a:lnTo>
                      <a:pt x="20319" y="0"/>
                    </a:lnTo>
                    <a:lnTo>
                      <a:pt x="20868" y="0"/>
                    </a:lnTo>
                    <a:lnTo>
                      <a:pt x="21418" y="0"/>
                    </a:lnTo>
                    <a:lnTo>
                      <a:pt x="21967" y="0"/>
                    </a:lnTo>
                    <a:lnTo>
                      <a:pt x="22516" y="0"/>
                    </a:lnTo>
                    <a:lnTo>
                      <a:pt x="23067" y="0"/>
                    </a:lnTo>
                    <a:lnTo>
                      <a:pt x="23617" y="0"/>
                    </a:lnTo>
                    <a:lnTo>
                      <a:pt x="24166" y="0"/>
                    </a:lnTo>
                    <a:lnTo>
                      <a:pt x="24715" y="0"/>
                    </a:lnTo>
                    <a:lnTo>
                      <a:pt x="25264" y="0"/>
                    </a:lnTo>
                    <a:lnTo>
                      <a:pt x="25813" y="0"/>
                    </a:lnTo>
                    <a:lnTo>
                      <a:pt x="26362" y="0"/>
                    </a:lnTo>
                    <a:lnTo>
                      <a:pt x="26911" y="0"/>
                    </a:lnTo>
                    <a:lnTo>
                      <a:pt x="27461" y="0"/>
                    </a:lnTo>
                  </a:path>
                </a:pathLst>
              </a:custGeom>
              <a:noFill/>
              <a:ln w="12700">
                <a:solidFill>
                  <a:srgbClr val="00B05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70B9F73-7993-45E5-89EE-E74AC41EEE3D}"/>
                </a:ext>
              </a:extLst>
            </p:cNvPr>
            <p:cNvSpPr txBox="1"/>
            <p:nvPr/>
          </p:nvSpPr>
          <p:spPr>
            <a:xfrm>
              <a:off x="7768634" y="5126551"/>
              <a:ext cx="788999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LCA-d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7D31014A-18D3-470A-ABC2-D3A410B32E75}"/>
              </a:ext>
            </a:extLst>
          </p:cNvPr>
          <p:cNvGrpSpPr/>
          <p:nvPr/>
        </p:nvGrpSpPr>
        <p:grpSpPr>
          <a:xfrm>
            <a:off x="3280847" y="4123289"/>
            <a:ext cx="939681" cy="1311039"/>
            <a:chOff x="3153847" y="4123289"/>
            <a:chExt cx="939681" cy="1311039"/>
          </a:xfrm>
        </p:grpSpPr>
        <p:grpSp>
          <p:nvGrpSpPr>
            <p:cNvPr id="22" name="그룹 21">
              <a:extLst>
                <a:ext uri="{FF2B5EF4-FFF2-40B4-BE49-F238E27FC236}">
                  <a16:creationId xmlns:a16="http://schemas.microsoft.com/office/drawing/2014/main" id="{FF20DB18-B80A-4549-8C81-5183BB863164}"/>
                </a:ext>
              </a:extLst>
            </p:cNvPr>
            <p:cNvGrpSpPr/>
            <p:nvPr/>
          </p:nvGrpSpPr>
          <p:grpSpPr>
            <a:xfrm>
              <a:off x="3172556" y="4123289"/>
              <a:ext cx="906655" cy="908765"/>
              <a:chOff x="670263" y="549273"/>
              <a:chExt cx="8216549" cy="7087586"/>
            </a:xfrm>
          </p:grpSpPr>
          <p:sp>
            <p:nvSpPr>
              <p:cNvPr id="23" name="Line 12">
                <a:extLst>
                  <a:ext uri="{FF2B5EF4-FFF2-40B4-BE49-F238E27FC236}">
                    <a16:creationId xmlns:a16="http://schemas.microsoft.com/office/drawing/2014/main" id="{01BE886B-DF18-42BB-A397-0706939404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213" y="6370638"/>
                <a:ext cx="81422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24" name="Rectangle 75">
                <a:extLst>
                  <a:ext uri="{FF2B5EF4-FFF2-40B4-BE49-F238E27FC236}">
                    <a16:creationId xmlns:a16="http://schemas.microsoft.com/office/drawing/2014/main" id="{B802BA8A-ED2E-442A-9AF8-27EAB63D9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4837" y="6413493"/>
                <a:ext cx="1597988" cy="1200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4.6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0">
                <a:extLst>
                  <a:ext uri="{FF2B5EF4-FFF2-40B4-BE49-F238E27FC236}">
                    <a16:creationId xmlns:a16="http://schemas.microsoft.com/office/drawing/2014/main" id="{05B00EF0-6FE2-40DD-860C-3B211AEB94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8186" y="6436665"/>
                <a:ext cx="2237184" cy="1200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solidFill>
                      <a:srgbClr val="000000"/>
                    </a:solidFill>
                  </a:rPr>
                  <a:t>4.85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85">
                <a:extLst>
                  <a:ext uri="{FF2B5EF4-FFF2-40B4-BE49-F238E27FC236}">
                    <a16:creationId xmlns:a16="http://schemas.microsoft.com/office/drawing/2014/main" id="{9ABEF073-DF93-449A-A991-E4A8609D4E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88824" y="6413493"/>
                <a:ext cx="1597988" cy="1200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5.1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Line 87">
                <a:extLst>
                  <a:ext uri="{FF2B5EF4-FFF2-40B4-BE49-F238E27FC236}">
                    <a16:creationId xmlns:a16="http://schemas.microsoft.com/office/drawing/2014/main" id="{C5B16528-C7F8-4DC3-BDC7-D628EC0FAA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549275"/>
                <a:ext cx="0" cy="5821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28" name="Freeform 192">
                <a:extLst>
                  <a:ext uri="{FF2B5EF4-FFF2-40B4-BE49-F238E27FC236}">
                    <a16:creationId xmlns:a16="http://schemas.microsoft.com/office/drawing/2014/main" id="{83A91240-176E-49CC-A310-03AD8384AA9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70263" y="549273"/>
                <a:ext cx="8156237" cy="5821363"/>
              </a:xfrm>
              <a:custGeom>
                <a:avLst/>
                <a:gdLst>
                  <a:gd name="T0" fmla="*/ 0 w 28182"/>
                  <a:gd name="T1" fmla="*/ 2 h 25812"/>
                  <a:gd name="T2" fmla="*/ 0 w 28182"/>
                  <a:gd name="T3" fmla="*/ 2 h 25812"/>
                  <a:gd name="T4" fmla="*/ 555 w 28182"/>
                  <a:gd name="T5" fmla="*/ 0 h 25812"/>
                  <a:gd name="T6" fmla="*/ 1108 w 28182"/>
                  <a:gd name="T7" fmla="*/ 0 h 25812"/>
                  <a:gd name="T8" fmla="*/ 1660 w 28182"/>
                  <a:gd name="T9" fmla="*/ 0 h 25812"/>
                  <a:gd name="T10" fmla="*/ 2212 w 28182"/>
                  <a:gd name="T11" fmla="*/ 0 h 25812"/>
                  <a:gd name="T12" fmla="*/ 2765 w 28182"/>
                  <a:gd name="T13" fmla="*/ 0 h 25812"/>
                  <a:gd name="T14" fmla="*/ 3317 w 28182"/>
                  <a:gd name="T15" fmla="*/ 0 h 25812"/>
                  <a:gd name="T16" fmla="*/ 3870 w 28182"/>
                  <a:gd name="T17" fmla="*/ 0 h 25812"/>
                  <a:gd name="T18" fmla="*/ 4423 w 28182"/>
                  <a:gd name="T19" fmla="*/ 0 h 25812"/>
                  <a:gd name="T20" fmla="*/ 4975 w 28182"/>
                  <a:gd name="T21" fmla="*/ 0 h 25812"/>
                  <a:gd name="T22" fmla="*/ 5528 w 28182"/>
                  <a:gd name="T23" fmla="*/ 0 h 25812"/>
                  <a:gd name="T24" fmla="*/ 6080 w 28182"/>
                  <a:gd name="T25" fmla="*/ 0 h 25812"/>
                  <a:gd name="T26" fmla="*/ 6632 w 28182"/>
                  <a:gd name="T27" fmla="*/ 0 h 25812"/>
                  <a:gd name="T28" fmla="*/ 7185 w 28182"/>
                  <a:gd name="T29" fmla="*/ 0 h 25812"/>
                  <a:gd name="T30" fmla="*/ 7737 w 28182"/>
                  <a:gd name="T31" fmla="*/ 0 h 25812"/>
                  <a:gd name="T32" fmla="*/ 8289 w 28182"/>
                  <a:gd name="T33" fmla="*/ 42 h 25812"/>
                  <a:gd name="T34" fmla="*/ 8843 w 28182"/>
                  <a:gd name="T35" fmla="*/ 455 h 25812"/>
                  <a:gd name="T36" fmla="*/ 9395 w 28182"/>
                  <a:gd name="T37" fmla="*/ 2188 h 25812"/>
                  <a:gd name="T38" fmla="*/ 9947 w 28182"/>
                  <a:gd name="T39" fmla="*/ 6455 h 25812"/>
                  <a:gd name="T40" fmla="*/ 10500 w 28182"/>
                  <a:gd name="T41" fmla="*/ 13426 h 25812"/>
                  <a:gd name="T42" fmla="*/ 11052 w 28182"/>
                  <a:gd name="T43" fmla="*/ 21077 h 25812"/>
                  <a:gd name="T44" fmla="*/ 11605 w 28182"/>
                  <a:gd name="T45" fmla="*/ 25812 h 25812"/>
                  <a:gd name="T46" fmla="*/ 12157 w 28182"/>
                  <a:gd name="T47" fmla="*/ 25195 h 25812"/>
                  <a:gd name="T48" fmla="*/ 12710 w 28182"/>
                  <a:gd name="T49" fmla="*/ 20208 h 25812"/>
                  <a:gd name="T50" fmla="*/ 13263 w 28182"/>
                  <a:gd name="T51" fmla="*/ 14028 h 25812"/>
                  <a:gd name="T52" fmla="*/ 13815 w 28182"/>
                  <a:gd name="T53" fmla="*/ 9102 h 25812"/>
                  <a:gd name="T54" fmla="*/ 14368 w 28182"/>
                  <a:gd name="T55" fmla="*/ 6050 h 25812"/>
                  <a:gd name="T56" fmla="*/ 14920 w 28182"/>
                  <a:gd name="T57" fmla="*/ 4407 h 25812"/>
                  <a:gd name="T58" fmla="*/ 15472 w 28182"/>
                  <a:gd name="T59" fmla="*/ 3549 h 25812"/>
                  <a:gd name="T60" fmla="*/ 16025 w 28182"/>
                  <a:gd name="T61" fmla="*/ 3094 h 25812"/>
                  <a:gd name="T62" fmla="*/ 16577 w 28182"/>
                  <a:gd name="T63" fmla="*/ 2762 h 25812"/>
                  <a:gd name="T64" fmla="*/ 17130 w 28182"/>
                  <a:gd name="T65" fmla="*/ 2301 h 25812"/>
                  <a:gd name="T66" fmla="*/ 17682 w 28182"/>
                  <a:gd name="T67" fmla="*/ 1729 h 25812"/>
                  <a:gd name="T68" fmla="*/ 18235 w 28182"/>
                  <a:gd name="T69" fmla="*/ 1285 h 25812"/>
                  <a:gd name="T70" fmla="*/ 18787 w 28182"/>
                  <a:gd name="T71" fmla="*/ 1037 h 25812"/>
                  <a:gd name="T72" fmla="*/ 19339 w 28182"/>
                  <a:gd name="T73" fmla="*/ 832 h 25812"/>
                  <a:gd name="T74" fmla="*/ 19892 w 28182"/>
                  <a:gd name="T75" fmla="*/ 568 h 25812"/>
                  <a:gd name="T76" fmla="*/ 20445 w 28182"/>
                  <a:gd name="T77" fmla="*/ 317 h 25812"/>
                  <a:gd name="T78" fmla="*/ 20997 w 28182"/>
                  <a:gd name="T79" fmla="*/ 174 h 25812"/>
                  <a:gd name="T80" fmla="*/ 21550 w 28182"/>
                  <a:gd name="T81" fmla="*/ 146 h 25812"/>
                  <a:gd name="T82" fmla="*/ 22102 w 28182"/>
                  <a:gd name="T83" fmla="*/ 194 h 25812"/>
                  <a:gd name="T84" fmla="*/ 22655 w 28182"/>
                  <a:gd name="T85" fmla="*/ 244 h 25812"/>
                  <a:gd name="T86" fmla="*/ 23207 w 28182"/>
                  <a:gd name="T87" fmla="*/ 230 h 25812"/>
                  <a:gd name="T88" fmla="*/ 23760 w 28182"/>
                  <a:gd name="T89" fmla="*/ 163 h 25812"/>
                  <a:gd name="T90" fmla="*/ 24312 w 28182"/>
                  <a:gd name="T91" fmla="*/ 95 h 25812"/>
                  <a:gd name="T92" fmla="*/ 24867 w 28182"/>
                  <a:gd name="T93" fmla="*/ 47 h 25812"/>
                  <a:gd name="T94" fmla="*/ 25420 w 28182"/>
                  <a:gd name="T95" fmla="*/ 16 h 25812"/>
                  <a:gd name="T96" fmla="*/ 25972 w 28182"/>
                  <a:gd name="T97" fmla="*/ 5 h 25812"/>
                  <a:gd name="T98" fmla="*/ 26525 w 28182"/>
                  <a:gd name="T99" fmla="*/ 16 h 25812"/>
                  <a:gd name="T100" fmla="*/ 27077 w 28182"/>
                  <a:gd name="T101" fmla="*/ 42 h 25812"/>
                  <a:gd name="T102" fmla="*/ 27629 w 28182"/>
                  <a:gd name="T103" fmla="*/ 56 h 25812"/>
                  <a:gd name="T104" fmla="*/ 28182 w 28182"/>
                  <a:gd name="T105" fmla="*/ 45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182" h="25812">
                    <a:moveTo>
                      <a:pt x="0" y="2"/>
                    </a:moveTo>
                    <a:lnTo>
                      <a:pt x="0" y="2"/>
                    </a:lnTo>
                    <a:lnTo>
                      <a:pt x="555" y="0"/>
                    </a:lnTo>
                    <a:lnTo>
                      <a:pt x="1108" y="0"/>
                    </a:lnTo>
                    <a:lnTo>
                      <a:pt x="1660" y="0"/>
                    </a:lnTo>
                    <a:lnTo>
                      <a:pt x="2212" y="0"/>
                    </a:lnTo>
                    <a:lnTo>
                      <a:pt x="2765" y="0"/>
                    </a:lnTo>
                    <a:lnTo>
                      <a:pt x="3317" y="0"/>
                    </a:lnTo>
                    <a:lnTo>
                      <a:pt x="3870" y="0"/>
                    </a:lnTo>
                    <a:lnTo>
                      <a:pt x="4423" y="0"/>
                    </a:lnTo>
                    <a:lnTo>
                      <a:pt x="4975" y="0"/>
                    </a:lnTo>
                    <a:lnTo>
                      <a:pt x="5528" y="0"/>
                    </a:lnTo>
                    <a:lnTo>
                      <a:pt x="6080" y="0"/>
                    </a:lnTo>
                    <a:lnTo>
                      <a:pt x="6632" y="0"/>
                    </a:lnTo>
                    <a:lnTo>
                      <a:pt x="7185" y="0"/>
                    </a:lnTo>
                    <a:lnTo>
                      <a:pt x="7737" y="0"/>
                    </a:lnTo>
                    <a:lnTo>
                      <a:pt x="8289" y="42"/>
                    </a:lnTo>
                    <a:lnTo>
                      <a:pt x="8843" y="455"/>
                    </a:lnTo>
                    <a:lnTo>
                      <a:pt x="9395" y="2188"/>
                    </a:lnTo>
                    <a:lnTo>
                      <a:pt x="9947" y="6455"/>
                    </a:lnTo>
                    <a:lnTo>
                      <a:pt x="10500" y="13426"/>
                    </a:lnTo>
                    <a:lnTo>
                      <a:pt x="11052" y="21077"/>
                    </a:lnTo>
                    <a:lnTo>
                      <a:pt x="11605" y="25812"/>
                    </a:lnTo>
                    <a:lnTo>
                      <a:pt x="12157" y="25195"/>
                    </a:lnTo>
                    <a:lnTo>
                      <a:pt x="12710" y="20208"/>
                    </a:lnTo>
                    <a:lnTo>
                      <a:pt x="13263" y="14028"/>
                    </a:lnTo>
                    <a:lnTo>
                      <a:pt x="13815" y="9102"/>
                    </a:lnTo>
                    <a:lnTo>
                      <a:pt x="14368" y="6050"/>
                    </a:lnTo>
                    <a:lnTo>
                      <a:pt x="14920" y="4407"/>
                    </a:lnTo>
                    <a:lnTo>
                      <a:pt x="15472" y="3549"/>
                    </a:lnTo>
                    <a:lnTo>
                      <a:pt x="16025" y="3094"/>
                    </a:lnTo>
                    <a:lnTo>
                      <a:pt x="16577" y="2762"/>
                    </a:lnTo>
                    <a:lnTo>
                      <a:pt x="17130" y="2301"/>
                    </a:lnTo>
                    <a:lnTo>
                      <a:pt x="17682" y="1729"/>
                    </a:lnTo>
                    <a:lnTo>
                      <a:pt x="18235" y="1285"/>
                    </a:lnTo>
                    <a:lnTo>
                      <a:pt x="18787" y="1037"/>
                    </a:lnTo>
                    <a:lnTo>
                      <a:pt x="19339" y="832"/>
                    </a:lnTo>
                    <a:lnTo>
                      <a:pt x="19892" y="568"/>
                    </a:lnTo>
                    <a:lnTo>
                      <a:pt x="20445" y="317"/>
                    </a:lnTo>
                    <a:lnTo>
                      <a:pt x="20997" y="174"/>
                    </a:lnTo>
                    <a:lnTo>
                      <a:pt x="21550" y="146"/>
                    </a:lnTo>
                    <a:lnTo>
                      <a:pt x="22102" y="194"/>
                    </a:lnTo>
                    <a:lnTo>
                      <a:pt x="22655" y="244"/>
                    </a:lnTo>
                    <a:lnTo>
                      <a:pt x="23207" y="230"/>
                    </a:lnTo>
                    <a:lnTo>
                      <a:pt x="23760" y="163"/>
                    </a:lnTo>
                    <a:lnTo>
                      <a:pt x="24312" y="95"/>
                    </a:lnTo>
                    <a:lnTo>
                      <a:pt x="24867" y="47"/>
                    </a:lnTo>
                    <a:lnTo>
                      <a:pt x="25420" y="16"/>
                    </a:lnTo>
                    <a:lnTo>
                      <a:pt x="25972" y="5"/>
                    </a:lnTo>
                    <a:lnTo>
                      <a:pt x="26525" y="16"/>
                    </a:lnTo>
                    <a:lnTo>
                      <a:pt x="27077" y="42"/>
                    </a:lnTo>
                    <a:lnTo>
                      <a:pt x="27629" y="56"/>
                    </a:lnTo>
                    <a:lnTo>
                      <a:pt x="28182" y="45"/>
                    </a:lnTo>
                  </a:path>
                </a:pathLst>
              </a:custGeom>
              <a:noFill/>
              <a:ln w="12700">
                <a:solidFill>
                  <a:srgbClr val="00808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B95E0BB-A1C2-4786-8214-029EF950747A}"/>
                </a:ext>
              </a:extLst>
            </p:cNvPr>
            <p:cNvSpPr txBox="1"/>
            <p:nvPr/>
          </p:nvSpPr>
          <p:spPr>
            <a:xfrm>
              <a:off x="3153847" y="5126551"/>
              <a:ext cx="939681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UDCA-d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사각형: 둥근 모서리 81">
            <a:extLst>
              <a:ext uri="{FF2B5EF4-FFF2-40B4-BE49-F238E27FC236}">
                <a16:creationId xmlns:a16="http://schemas.microsoft.com/office/drawing/2014/main" id="{075F4ADB-D0DA-46B7-BFE9-B781BEFD2DF0}"/>
              </a:ext>
            </a:extLst>
          </p:cNvPr>
          <p:cNvSpPr/>
          <p:nvPr/>
        </p:nvSpPr>
        <p:spPr>
          <a:xfrm>
            <a:off x="293615" y="3875371"/>
            <a:ext cx="8598715" cy="17562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사각형: 둥근 모서리 82">
            <a:extLst>
              <a:ext uri="{FF2B5EF4-FFF2-40B4-BE49-F238E27FC236}">
                <a16:creationId xmlns:a16="http://schemas.microsoft.com/office/drawing/2014/main" id="{695B7D94-CDBB-4DCC-881B-74EA54A07A45}"/>
              </a:ext>
            </a:extLst>
          </p:cNvPr>
          <p:cNvSpPr/>
          <p:nvPr/>
        </p:nvSpPr>
        <p:spPr>
          <a:xfrm>
            <a:off x="293614" y="399798"/>
            <a:ext cx="8598715" cy="3277579"/>
          </a:xfrm>
          <a:prstGeom prst="roundRect">
            <a:avLst>
              <a:gd name="adj" fmla="val 9500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A2FCD94-D9A2-4555-AD0B-A045D01CB314}"/>
              </a:ext>
            </a:extLst>
          </p:cNvPr>
          <p:cNvSpPr txBox="1"/>
          <p:nvPr/>
        </p:nvSpPr>
        <p:spPr>
          <a:xfrm>
            <a:off x="337646" y="4893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12A1ADF-4B9F-4F28-BF9F-534B0E266C75}"/>
              </a:ext>
            </a:extLst>
          </p:cNvPr>
          <p:cNvSpPr txBox="1"/>
          <p:nvPr/>
        </p:nvSpPr>
        <p:spPr>
          <a:xfrm>
            <a:off x="345764" y="401440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1457078" y="675861"/>
            <a:ext cx="5911274" cy="2801181"/>
            <a:chOff x="1342404" y="675307"/>
            <a:chExt cx="5911274" cy="2801181"/>
          </a:xfrm>
        </p:grpSpPr>
        <p:sp>
          <p:nvSpPr>
            <p:cNvPr id="76" name="Rectangle 174">
              <a:extLst>
                <a:ext uri="{FF2B5EF4-FFF2-40B4-BE49-F238E27FC236}">
                  <a16:creationId xmlns:a16="http://schemas.microsoft.com/office/drawing/2014/main" id="{BDF963D4-94E7-4D59-85C5-4C981ACE97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1017081" y="1646794"/>
              <a:ext cx="93127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Intensity</a:t>
              </a:r>
            </a:p>
          </p:txBody>
        </p: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2C5462CD-330C-4E63-AB76-CC4CFCB37297}"/>
                </a:ext>
              </a:extLst>
            </p:cNvPr>
            <p:cNvGrpSpPr/>
            <p:nvPr/>
          </p:nvGrpSpPr>
          <p:grpSpPr>
            <a:xfrm>
              <a:off x="1747346" y="694451"/>
              <a:ext cx="5506332" cy="2782037"/>
              <a:chOff x="1410710" y="1335087"/>
              <a:chExt cx="6688715" cy="5289332"/>
            </a:xfrm>
          </p:grpSpPr>
          <p:grpSp>
            <p:nvGrpSpPr>
              <p:cNvPr id="86" name="그룹 85">
                <a:extLst>
                  <a:ext uri="{FF2B5EF4-FFF2-40B4-BE49-F238E27FC236}">
                    <a16:creationId xmlns:a16="http://schemas.microsoft.com/office/drawing/2014/main" id="{8CB1AECF-4855-4C05-984F-F90C4160BC51}"/>
                  </a:ext>
                </a:extLst>
              </p:cNvPr>
              <p:cNvGrpSpPr/>
              <p:nvPr/>
            </p:nvGrpSpPr>
            <p:grpSpPr>
              <a:xfrm>
                <a:off x="1410710" y="1335087"/>
                <a:ext cx="6688715" cy="4780956"/>
                <a:chOff x="1410710" y="1335087"/>
                <a:chExt cx="6688715" cy="4780956"/>
              </a:xfrm>
            </p:grpSpPr>
            <p:sp>
              <p:nvSpPr>
                <p:cNvPr id="88" name="Line 12">
                  <a:extLst>
                    <a:ext uri="{FF2B5EF4-FFF2-40B4-BE49-F238E27FC236}">
                      <a16:creationId xmlns:a16="http://schemas.microsoft.com/office/drawing/2014/main" id="{B78C39A2-C1D0-4E2D-A080-A14C884396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9875" y="5654675"/>
                  <a:ext cx="655955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89" name="Rectangle 56">
                  <a:extLst>
                    <a:ext uri="{FF2B5EF4-FFF2-40B4-BE49-F238E27FC236}">
                      <a16:creationId xmlns:a16="http://schemas.microsoft.com/office/drawing/2014/main" id="{8B602A46-8EC0-4C1B-82DF-3CA910AC97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10710" y="5706431"/>
                  <a:ext cx="120727" cy="409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4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0</a:t>
                  </a:r>
                  <a:endParaRPr kumimoji="0" lang="ko-KR" altLang="ko-KR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0" name="Rectangle 63">
                  <a:extLst>
                    <a:ext uri="{FF2B5EF4-FFF2-40B4-BE49-F238E27FC236}">
                      <a16:creationId xmlns:a16="http://schemas.microsoft.com/office/drawing/2014/main" id="{C831CF57-0A2D-40C4-A1DD-C7171D2A90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77172" y="5706431"/>
                  <a:ext cx="301819" cy="409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ko-KR" sz="1400" b="1" dirty="0">
                      <a:solidFill>
                        <a:srgbClr val="000000"/>
                      </a:solidFill>
                    </a:rPr>
                    <a:t>7.5</a:t>
                  </a:r>
                  <a:endParaRPr kumimoji="0" lang="ko-KR" altLang="ko-KR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91" name="Rectangle 69">
                  <a:extLst>
                    <a:ext uri="{FF2B5EF4-FFF2-40B4-BE49-F238E27FC236}">
                      <a16:creationId xmlns:a16="http://schemas.microsoft.com/office/drawing/2014/main" id="{8BBE85DB-C26E-4C1D-B94A-1FA4FD5507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841434" y="5706431"/>
                  <a:ext cx="248466" cy="409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ko-KR" altLang="ko-KR" sz="14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1</a:t>
                  </a:r>
                  <a:r>
                    <a:rPr kumimoji="0" lang="en-US" altLang="ko-KR" sz="1400" b="1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5</a:t>
                  </a:r>
                  <a:endParaRPr kumimoji="0" lang="ko-KR" altLang="ko-KR" sz="1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2" name="Line 71">
                  <a:extLst>
                    <a:ext uri="{FF2B5EF4-FFF2-40B4-BE49-F238E27FC236}">
                      <a16:creationId xmlns:a16="http://schemas.microsoft.com/office/drawing/2014/main" id="{13FB65EA-A736-4663-AE9D-DBF9435A15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9875" y="1335087"/>
                  <a:ext cx="0" cy="431958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93" name="Freeform 173">
                  <a:extLst>
                    <a:ext uri="{FF2B5EF4-FFF2-40B4-BE49-F238E27FC236}">
                      <a16:creationId xmlns:a16="http://schemas.microsoft.com/office/drawing/2014/main" id="{402A20ED-446D-418D-B56D-C0A1EFEE88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539875" y="3127375"/>
                  <a:ext cx="6554787" cy="2527300"/>
                </a:xfrm>
                <a:custGeom>
                  <a:avLst/>
                  <a:gdLst>
                    <a:gd name="T0" fmla="*/ 761 w 27828"/>
                    <a:gd name="T1" fmla="*/ 0 h 15422"/>
                    <a:gd name="T2" fmla="*/ 1504 w 27828"/>
                    <a:gd name="T3" fmla="*/ 0 h 15422"/>
                    <a:gd name="T4" fmla="*/ 1923 w 27828"/>
                    <a:gd name="T5" fmla="*/ 0 h 15422"/>
                    <a:gd name="T6" fmla="*/ 2342 w 27828"/>
                    <a:gd name="T7" fmla="*/ 3 h 15422"/>
                    <a:gd name="T8" fmla="*/ 2761 w 27828"/>
                    <a:gd name="T9" fmla="*/ 1 h 15422"/>
                    <a:gd name="T10" fmla="*/ 3276 w 27828"/>
                    <a:gd name="T11" fmla="*/ 0 h 15422"/>
                    <a:gd name="T12" fmla="*/ 3733 w 27828"/>
                    <a:gd name="T13" fmla="*/ 3 h 15422"/>
                    <a:gd name="T14" fmla="*/ 4152 w 27828"/>
                    <a:gd name="T15" fmla="*/ 0 h 15422"/>
                    <a:gd name="T16" fmla="*/ 4838 w 27828"/>
                    <a:gd name="T17" fmla="*/ 0 h 15422"/>
                    <a:gd name="T18" fmla="*/ 5428 w 27828"/>
                    <a:gd name="T19" fmla="*/ 1 h 15422"/>
                    <a:gd name="T20" fmla="*/ 5847 w 27828"/>
                    <a:gd name="T21" fmla="*/ 7513 h 15422"/>
                    <a:gd name="T22" fmla="*/ 6266 w 27828"/>
                    <a:gd name="T23" fmla="*/ 187 h 15422"/>
                    <a:gd name="T24" fmla="*/ 6685 w 27828"/>
                    <a:gd name="T25" fmla="*/ 90 h 15422"/>
                    <a:gd name="T26" fmla="*/ 7104 w 27828"/>
                    <a:gd name="T27" fmla="*/ 55 h 15422"/>
                    <a:gd name="T28" fmla="*/ 7523 w 27828"/>
                    <a:gd name="T29" fmla="*/ 47 h 15422"/>
                    <a:gd name="T30" fmla="*/ 7942 w 27828"/>
                    <a:gd name="T31" fmla="*/ 40 h 15422"/>
                    <a:gd name="T32" fmla="*/ 8362 w 27828"/>
                    <a:gd name="T33" fmla="*/ 15 h 15422"/>
                    <a:gd name="T34" fmla="*/ 8781 w 27828"/>
                    <a:gd name="T35" fmla="*/ 21 h 15422"/>
                    <a:gd name="T36" fmla="*/ 9200 w 27828"/>
                    <a:gd name="T37" fmla="*/ 20 h 15422"/>
                    <a:gd name="T38" fmla="*/ 9619 w 27828"/>
                    <a:gd name="T39" fmla="*/ 2 h 15422"/>
                    <a:gd name="T40" fmla="*/ 10038 w 27828"/>
                    <a:gd name="T41" fmla="*/ 2 h 15422"/>
                    <a:gd name="T42" fmla="*/ 10457 w 27828"/>
                    <a:gd name="T43" fmla="*/ 0 h 15422"/>
                    <a:gd name="T44" fmla="*/ 10876 w 27828"/>
                    <a:gd name="T45" fmla="*/ 3 h 15422"/>
                    <a:gd name="T46" fmla="*/ 11295 w 27828"/>
                    <a:gd name="T47" fmla="*/ 4 h 15422"/>
                    <a:gd name="T48" fmla="*/ 11714 w 27828"/>
                    <a:gd name="T49" fmla="*/ 3 h 15422"/>
                    <a:gd name="T50" fmla="*/ 12133 w 27828"/>
                    <a:gd name="T51" fmla="*/ 3 h 15422"/>
                    <a:gd name="T52" fmla="*/ 12552 w 27828"/>
                    <a:gd name="T53" fmla="*/ 2 h 15422"/>
                    <a:gd name="T54" fmla="*/ 12971 w 27828"/>
                    <a:gd name="T55" fmla="*/ 1 h 15422"/>
                    <a:gd name="T56" fmla="*/ 13390 w 27828"/>
                    <a:gd name="T57" fmla="*/ 0 h 15422"/>
                    <a:gd name="T58" fmla="*/ 13809 w 27828"/>
                    <a:gd name="T59" fmla="*/ 3 h 15422"/>
                    <a:gd name="T60" fmla="*/ 14228 w 27828"/>
                    <a:gd name="T61" fmla="*/ 0 h 15422"/>
                    <a:gd name="T62" fmla="*/ 14647 w 27828"/>
                    <a:gd name="T63" fmla="*/ 1 h 15422"/>
                    <a:gd name="T64" fmla="*/ 15066 w 27828"/>
                    <a:gd name="T65" fmla="*/ 8 h 15422"/>
                    <a:gd name="T66" fmla="*/ 15485 w 27828"/>
                    <a:gd name="T67" fmla="*/ 9 h 15422"/>
                    <a:gd name="T68" fmla="*/ 15905 w 27828"/>
                    <a:gd name="T69" fmla="*/ 4 h 15422"/>
                    <a:gd name="T70" fmla="*/ 16324 w 27828"/>
                    <a:gd name="T71" fmla="*/ 12 h 15422"/>
                    <a:gd name="T72" fmla="*/ 16743 w 27828"/>
                    <a:gd name="T73" fmla="*/ 2 h 15422"/>
                    <a:gd name="T74" fmla="*/ 17162 w 27828"/>
                    <a:gd name="T75" fmla="*/ 0 h 15422"/>
                    <a:gd name="T76" fmla="*/ 17581 w 27828"/>
                    <a:gd name="T77" fmla="*/ 7 h 15422"/>
                    <a:gd name="T78" fmla="*/ 18000 w 27828"/>
                    <a:gd name="T79" fmla="*/ 1 h 15422"/>
                    <a:gd name="T80" fmla="*/ 18419 w 27828"/>
                    <a:gd name="T81" fmla="*/ 0 h 15422"/>
                    <a:gd name="T82" fmla="*/ 18838 w 27828"/>
                    <a:gd name="T83" fmla="*/ 12 h 15422"/>
                    <a:gd name="T84" fmla="*/ 19257 w 27828"/>
                    <a:gd name="T85" fmla="*/ 4 h 15422"/>
                    <a:gd name="T86" fmla="*/ 19676 w 27828"/>
                    <a:gd name="T87" fmla="*/ 4 h 15422"/>
                    <a:gd name="T88" fmla="*/ 20095 w 27828"/>
                    <a:gd name="T89" fmla="*/ 3 h 15422"/>
                    <a:gd name="T90" fmla="*/ 20514 w 27828"/>
                    <a:gd name="T91" fmla="*/ 0 h 15422"/>
                    <a:gd name="T92" fmla="*/ 20933 w 27828"/>
                    <a:gd name="T93" fmla="*/ 2 h 15422"/>
                    <a:gd name="T94" fmla="*/ 21352 w 27828"/>
                    <a:gd name="T95" fmla="*/ 2 h 15422"/>
                    <a:gd name="T96" fmla="*/ 21771 w 27828"/>
                    <a:gd name="T97" fmla="*/ 2 h 15422"/>
                    <a:gd name="T98" fmla="*/ 22190 w 27828"/>
                    <a:gd name="T99" fmla="*/ 2 h 15422"/>
                    <a:gd name="T100" fmla="*/ 22609 w 27828"/>
                    <a:gd name="T101" fmla="*/ 0 h 15422"/>
                    <a:gd name="T102" fmla="*/ 23029 w 27828"/>
                    <a:gd name="T103" fmla="*/ 0 h 15422"/>
                    <a:gd name="T104" fmla="*/ 23448 w 27828"/>
                    <a:gd name="T105" fmla="*/ 10 h 15422"/>
                    <a:gd name="T106" fmla="*/ 23867 w 27828"/>
                    <a:gd name="T107" fmla="*/ 3 h 15422"/>
                    <a:gd name="T108" fmla="*/ 24286 w 27828"/>
                    <a:gd name="T109" fmla="*/ 3 h 15422"/>
                    <a:gd name="T110" fmla="*/ 24705 w 27828"/>
                    <a:gd name="T111" fmla="*/ 7 h 15422"/>
                    <a:gd name="T112" fmla="*/ 25124 w 27828"/>
                    <a:gd name="T113" fmla="*/ 15 h 15422"/>
                    <a:gd name="T114" fmla="*/ 25543 w 27828"/>
                    <a:gd name="T115" fmla="*/ 3 h 15422"/>
                    <a:gd name="T116" fmla="*/ 25962 w 27828"/>
                    <a:gd name="T117" fmla="*/ 11 h 15422"/>
                    <a:gd name="T118" fmla="*/ 26381 w 27828"/>
                    <a:gd name="T119" fmla="*/ 7 h 15422"/>
                    <a:gd name="T120" fmla="*/ 26800 w 27828"/>
                    <a:gd name="T121" fmla="*/ 12 h 15422"/>
                    <a:gd name="T122" fmla="*/ 27219 w 27828"/>
                    <a:gd name="T123" fmla="*/ 10 h 15422"/>
                    <a:gd name="T124" fmla="*/ 27638 w 27828"/>
                    <a:gd name="T125" fmla="*/ 16 h 15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7828" h="1542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4" y="0"/>
                      </a:lnTo>
                      <a:lnTo>
                        <a:pt x="152" y="0"/>
                      </a:lnTo>
                      <a:lnTo>
                        <a:pt x="190" y="0"/>
                      </a:lnTo>
                      <a:lnTo>
                        <a:pt x="228" y="0"/>
                      </a:lnTo>
                      <a:lnTo>
                        <a:pt x="266" y="0"/>
                      </a:lnTo>
                      <a:lnTo>
                        <a:pt x="304" y="0"/>
                      </a:lnTo>
                      <a:lnTo>
                        <a:pt x="342" y="0"/>
                      </a:lnTo>
                      <a:lnTo>
                        <a:pt x="380" y="0"/>
                      </a:lnTo>
                      <a:lnTo>
                        <a:pt x="419" y="0"/>
                      </a:lnTo>
                      <a:lnTo>
                        <a:pt x="457" y="0"/>
                      </a:lnTo>
                      <a:lnTo>
                        <a:pt x="495" y="0"/>
                      </a:lnTo>
                      <a:lnTo>
                        <a:pt x="533" y="0"/>
                      </a:lnTo>
                      <a:lnTo>
                        <a:pt x="571" y="0"/>
                      </a:lnTo>
                      <a:lnTo>
                        <a:pt x="609" y="0"/>
                      </a:lnTo>
                      <a:lnTo>
                        <a:pt x="647" y="0"/>
                      </a:lnTo>
                      <a:lnTo>
                        <a:pt x="685" y="0"/>
                      </a:lnTo>
                      <a:lnTo>
                        <a:pt x="723" y="0"/>
                      </a:lnTo>
                      <a:lnTo>
                        <a:pt x="761" y="0"/>
                      </a:lnTo>
                      <a:lnTo>
                        <a:pt x="800" y="0"/>
                      </a:lnTo>
                      <a:lnTo>
                        <a:pt x="838" y="0"/>
                      </a:lnTo>
                      <a:lnTo>
                        <a:pt x="876" y="0"/>
                      </a:lnTo>
                      <a:lnTo>
                        <a:pt x="914" y="0"/>
                      </a:lnTo>
                      <a:lnTo>
                        <a:pt x="952" y="0"/>
                      </a:lnTo>
                      <a:lnTo>
                        <a:pt x="990" y="0"/>
                      </a:lnTo>
                      <a:lnTo>
                        <a:pt x="1028" y="0"/>
                      </a:lnTo>
                      <a:lnTo>
                        <a:pt x="1066" y="0"/>
                      </a:lnTo>
                      <a:lnTo>
                        <a:pt x="1104" y="0"/>
                      </a:lnTo>
                      <a:lnTo>
                        <a:pt x="1142" y="0"/>
                      </a:lnTo>
                      <a:lnTo>
                        <a:pt x="1180" y="0"/>
                      </a:lnTo>
                      <a:lnTo>
                        <a:pt x="1219" y="0"/>
                      </a:lnTo>
                      <a:lnTo>
                        <a:pt x="1257" y="0"/>
                      </a:lnTo>
                      <a:lnTo>
                        <a:pt x="1295" y="0"/>
                      </a:lnTo>
                      <a:lnTo>
                        <a:pt x="1333" y="0"/>
                      </a:lnTo>
                      <a:lnTo>
                        <a:pt x="1371" y="0"/>
                      </a:lnTo>
                      <a:lnTo>
                        <a:pt x="1409" y="0"/>
                      </a:lnTo>
                      <a:lnTo>
                        <a:pt x="1428" y="0"/>
                      </a:lnTo>
                      <a:lnTo>
                        <a:pt x="1447" y="0"/>
                      </a:lnTo>
                      <a:lnTo>
                        <a:pt x="1466" y="0"/>
                      </a:lnTo>
                      <a:lnTo>
                        <a:pt x="1485" y="0"/>
                      </a:lnTo>
                      <a:lnTo>
                        <a:pt x="1504" y="0"/>
                      </a:lnTo>
                      <a:lnTo>
                        <a:pt x="1523" y="0"/>
                      </a:lnTo>
                      <a:lnTo>
                        <a:pt x="1542" y="0"/>
                      </a:lnTo>
                      <a:lnTo>
                        <a:pt x="1561" y="0"/>
                      </a:lnTo>
                      <a:lnTo>
                        <a:pt x="1580" y="0"/>
                      </a:lnTo>
                      <a:lnTo>
                        <a:pt x="1600" y="0"/>
                      </a:lnTo>
                      <a:lnTo>
                        <a:pt x="1619" y="0"/>
                      </a:lnTo>
                      <a:lnTo>
                        <a:pt x="1638" y="0"/>
                      </a:lnTo>
                      <a:lnTo>
                        <a:pt x="1657" y="0"/>
                      </a:lnTo>
                      <a:lnTo>
                        <a:pt x="1676" y="0"/>
                      </a:lnTo>
                      <a:lnTo>
                        <a:pt x="1695" y="0"/>
                      </a:lnTo>
                      <a:lnTo>
                        <a:pt x="1714" y="1"/>
                      </a:lnTo>
                      <a:lnTo>
                        <a:pt x="1733" y="2"/>
                      </a:lnTo>
                      <a:lnTo>
                        <a:pt x="1752" y="2"/>
                      </a:lnTo>
                      <a:lnTo>
                        <a:pt x="1771" y="3"/>
                      </a:lnTo>
                      <a:lnTo>
                        <a:pt x="1790" y="3"/>
                      </a:lnTo>
                      <a:lnTo>
                        <a:pt x="1809" y="3"/>
                      </a:lnTo>
                      <a:lnTo>
                        <a:pt x="1828" y="2"/>
                      </a:lnTo>
                      <a:lnTo>
                        <a:pt x="1847" y="2"/>
                      </a:lnTo>
                      <a:lnTo>
                        <a:pt x="1866" y="1"/>
                      </a:lnTo>
                      <a:lnTo>
                        <a:pt x="1885" y="0"/>
                      </a:lnTo>
                      <a:lnTo>
                        <a:pt x="1904" y="0"/>
                      </a:lnTo>
                      <a:lnTo>
                        <a:pt x="1923" y="0"/>
                      </a:lnTo>
                      <a:lnTo>
                        <a:pt x="1942" y="0"/>
                      </a:lnTo>
                      <a:lnTo>
                        <a:pt x="1961" y="0"/>
                      </a:lnTo>
                      <a:lnTo>
                        <a:pt x="1980" y="0"/>
                      </a:lnTo>
                      <a:lnTo>
                        <a:pt x="2000" y="0"/>
                      </a:lnTo>
                      <a:lnTo>
                        <a:pt x="2019" y="0"/>
                      </a:lnTo>
                      <a:lnTo>
                        <a:pt x="2038" y="0"/>
                      </a:lnTo>
                      <a:lnTo>
                        <a:pt x="2057" y="0"/>
                      </a:lnTo>
                      <a:lnTo>
                        <a:pt x="2076" y="0"/>
                      </a:lnTo>
                      <a:lnTo>
                        <a:pt x="2095" y="0"/>
                      </a:lnTo>
                      <a:lnTo>
                        <a:pt x="2114" y="0"/>
                      </a:lnTo>
                      <a:lnTo>
                        <a:pt x="2133" y="0"/>
                      </a:lnTo>
                      <a:lnTo>
                        <a:pt x="2152" y="0"/>
                      </a:lnTo>
                      <a:lnTo>
                        <a:pt x="2171" y="0"/>
                      </a:lnTo>
                      <a:lnTo>
                        <a:pt x="2190" y="0"/>
                      </a:lnTo>
                      <a:lnTo>
                        <a:pt x="2209" y="0"/>
                      </a:lnTo>
                      <a:lnTo>
                        <a:pt x="2228" y="0"/>
                      </a:lnTo>
                      <a:lnTo>
                        <a:pt x="2247" y="0"/>
                      </a:lnTo>
                      <a:lnTo>
                        <a:pt x="2266" y="0"/>
                      </a:lnTo>
                      <a:lnTo>
                        <a:pt x="2285" y="1"/>
                      </a:lnTo>
                      <a:lnTo>
                        <a:pt x="2304" y="1"/>
                      </a:lnTo>
                      <a:lnTo>
                        <a:pt x="2323" y="2"/>
                      </a:lnTo>
                      <a:lnTo>
                        <a:pt x="2342" y="3"/>
                      </a:lnTo>
                      <a:lnTo>
                        <a:pt x="2361" y="4"/>
                      </a:lnTo>
                      <a:lnTo>
                        <a:pt x="2380" y="5"/>
                      </a:lnTo>
                      <a:lnTo>
                        <a:pt x="2399" y="6"/>
                      </a:lnTo>
                      <a:lnTo>
                        <a:pt x="2419" y="6"/>
                      </a:lnTo>
                      <a:lnTo>
                        <a:pt x="2438" y="5"/>
                      </a:lnTo>
                      <a:lnTo>
                        <a:pt x="2457" y="5"/>
                      </a:lnTo>
                      <a:lnTo>
                        <a:pt x="2476" y="4"/>
                      </a:lnTo>
                      <a:lnTo>
                        <a:pt x="2495" y="4"/>
                      </a:lnTo>
                      <a:lnTo>
                        <a:pt x="2514" y="4"/>
                      </a:lnTo>
                      <a:lnTo>
                        <a:pt x="2533" y="4"/>
                      </a:lnTo>
                      <a:lnTo>
                        <a:pt x="2552" y="4"/>
                      </a:lnTo>
                      <a:lnTo>
                        <a:pt x="2571" y="4"/>
                      </a:lnTo>
                      <a:lnTo>
                        <a:pt x="2590" y="4"/>
                      </a:lnTo>
                      <a:lnTo>
                        <a:pt x="2609" y="4"/>
                      </a:lnTo>
                      <a:lnTo>
                        <a:pt x="2628" y="4"/>
                      </a:lnTo>
                      <a:lnTo>
                        <a:pt x="2647" y="4"/>
                      </a:lnTo>
                      <a:lnTo>
                        <a:pt x="2666" y="4"/>
                      </a:lnTo>
                      <a:lnTo>
                        <a:pt x="2685" y="3"/>
                      </a:lnTo>
                      <a:lnTo>
                        <a:pt x="2704" y="3"/>
                      </a:lnTo>
                      <a:lnTo>
                        <a:pt x="2723" y="2"/>
                      </a:lnTo>
                      <a:lnTo>
                        <a:pt x="2742" y="2"/>
                      </a:lnTo>
                      <a:lnTo>
                        <a:pt x="2761" y="1"/>
                      </a:lnTo>
                      <a:lnTo>
                        <a:pt x="2780" y="1"/>
                      </a:lnTo>
                      <a:lnTo>
                        <a:pt x="2800" y="0"/>
                      </a:lnTo>
                      <a:lnTo>
                        <a:pt x="2819" y="0"/>
                      </a:lnTo>
                      <a:lnTo>
                        <a:pt x="2838" y="0"/>
                      </a:lnTo>
                      <a:lnTo>
                        <a:pt x="2857" y="0"/>
                      </a:lnTo>
                      <a:lnTo>
                        <a:pt x="2876" y="0"/>
                      </a:lnTo>
                      <a:lnTo>
                        <a:pt x="2895" y="0"/>
                      </a:lnTo>
                      <a:lnTo>
                        <a:pt x="2914" y="0"/>
                      </a:lnTo>
                      <a:lnTo>
                        <a:pt x="2933" y="0"/>
                      </a:lnTo>
                      <a:lnTo>
                        <a:pt x="2952" y="0"/>
                      </a:lnTo>
                      <a:lnTo>
                        <a:pt x="2971" y="0"/>
                      </a:lnTo>
                      <a:lnTo>
                        <a:pt x="2990" y="0"/>
                      </a:lnTo>
                      <a:lnTo>
                        <a:pt x="3009" y="0"/>
                      </a:lnTo>
                      <a:lnTo>
                        <a:pt x="3028" y="0"/>
                      </a:lnTo>
                      <a:lnTo>
                        <a:pt x="3047" y="0"/>
                      </a:lnTo>
                      <a:lnTo>
                        <a:pt x="3066" y="0"/>
                      </a:lnTo>
                      <a:lnTo>
                        <a:pt x="3085" y="0"/>
                      </a:lnTo>
                      <a:lnTo>
                        <a:pt x="3123" y="0"/>
                      </a:lnTo>
                      <a:lnTo>
                        <a:pt x="3161" y="0"/>
                      </a:lnTo>
                      <a:lnTo>
                        <a:pt x="3200" y="0"/>
                      </a:lnTo>
                      <a:lnTo>
                        <a:pt x="3238" y="0"/>
                      </a:lnTo>
                      <a:lnTo>
                        <a:pt x="3276" y="0"/>
                      </a:lnTo>
                      <a:lnTo>
                        <a:pt x="3314" y="0"/>
                      </a:lnTo>
                      <a:lnTo>
                        <a:pt x="3352" y="0"/>
                      </a:lnTo>
                      <a:lnTo>
                        <a:pt x="3371" y="0"/>
                      </a:lnTo>
                      <a:lnTo>
                        <a:pt x="3390" y="0"/>
                      </a:lnTo>
                      <a:lnTo>
                        <a:pt x="3409" y="0"/>
                      </a:lnTo>
                      <a:lnTo>
                        <a:pt x="3428" y="0"/>
                      </a:lnTo>
                      <a:lnTo>
                        <a:pt x="3447" y="0"/>
                      </a:lnTo>
                      <a:lnTo>
                        <a:pt x="3466" y="0"/>
                      </a:lnTo>
                      <a:lnTo>
                        <a:pt x="3485" y="0"/>
                      </a:lnTo>
                      <a:lnTo>
                        <a:pt x="3504" y="0"/>
                      </a:lnTo>
                      <a:lnTo>
                        <a:pt x="3523" y="0"/>
                      </a:lnTo>
                      <a:lnTo>
                        <a:pt x="3542" y="0"/>
                      </a:lnTo>
                      <a:lnTo>
                        <a:pt x="3561" y="0"/>
                      </a:lnTo>
                      <a:lnTo>
                        <a:pt x="3580" y="0"/>
                      </a:lnTo>
                      <a:lnTo>
                        <a:pt x="3600" y="0"/>
                      </a:lnTo>
                      <a:lnTo>
                        <a:pt x="3619" y="0"/>
                      </a:lnTo>
                      <a:lnTo>
                        <a:pt x="3638" y="0"/>
                      </a:lnTo>
                      <a:lnTo>
                        <a:pt x="3657" y="1"/>
                      </a:lnTo>
                      <a:lnTo>
                        <a:pt x="3676" y="1"/>
                      </a:lnTo>
                      <a:lnTo>
                        <a:pt x="3695" y="2"/>
                      </a:lnTo>
                      <a:lnTo>
                        <a:pt x="3714" y="3"/>
                      </a:lnTo>
                      <a:lnTo>
                        <a:pt x="3733" y="3"/>
                      </a:lnTo>
                      <a:lnTo>
                        <a:pt x="3752" y="4"/>
                      </a:lnTo>
                      <a:lnTo>
                        <a:pt x="3771" y="4"/>
                      </a:lnTo>
                      <a:lnTo>
                        <a:pt x="3790" y="5"/>
                      </a:lnTo>
                      <a:lnTo>
                        <a:pt x="3809" y="5"/>
                      </a:lnTo>
                      <a:lnTo>
                        <a:pt x="3828" y="6"/>
                      </a:lnTo>
                      <a:lnTo>
                        <a:pt x="3847" y="7"/>
                      </a:lnTo>
                      <a:lnTo>
                        <a:pt x="3866" y="7"/>
                      </a:lnTo>
                      <a:lnTo>
                        <a:pt x="3885" y="6"/>
                      </a:lnTo>
                      <a:lnTo>
                        <a:pt x="3904" y="6"/>
                      </a:lnTo>
                      <a:lnTo>
                        <a:pt x="3923" y="5"/>
                      </a:lnTo>
                      <a:lnTo>
                        <a:pt x="3942" y="3"/>
                      </a:lnTo>
                      <a:lnTo>
                        <a:pt x="3961" y="2"/>
                      </a:lnTo>
                      <a:lnTo>
                        <a:pt x="3980" y="1"/>
                      </a:lnTo>
                      <a:lnTo>
                        <a:pt x="3999" y="0"/>
                      </a:lnTo>
                      <a:lnTo>
                        <a:pt x="4019" y="0"/>
                      </a:lnTo>
                      <a:lnTo>
                        <a:pt x="4038" y="0"/>
                      </a:lnTo>
                      <a:lnTo>
                        <a:pt x="4057" y="0"/>
                      </a:lnTo>
                      <a:lnTo>
                        <a:pt x="4076" y="0"/>
                      </a:lnTo>
                      <a:lnTo>
                        <a:pt x="4095" y="0"/>
                      </a:lnTo>
                      <a:lnTo>
                        <a:pt x="4114" y="0"/>
                      </a:lnTo>
                      <a:lnTo>
                        <a:pt x="4133" y="0"/>
                      </a:lnTo>
                      <a:lnTo>
                        <a:pt x="4152" y="0"/>
                      </a:lnTo>
                      <a:lnTo>
                        <a:pt x="4171" y="0"/>
                      </a:lnTo>
                      <a:lnTo>
                        <a:pt x="4190" y="0"/>
                      </a:lnTo>
                      <a:lnTo>
                        <a:pt x="4209" y="0"/>
                      </a:lnTo>
                      <a:lnTo>
                        <a:pt x="4228" y="0"/>
                      </a:lnTo>
                      <a:lnTo>
                        <a:pt x="4247" y="0"/>
                      </a:lnTo>
                      <a:lnTo>
                        <a:pt x="4266" y="0"/>
                      </a:lnTo>
                      <a:lnTo>
                        <a:pt x="4285" y="0"/>
                      </a:lnTo>
                      <a:lnTo>
                        <a:pt x="4304" y="0"/>
                      </a:lnTo>
                      <a:lnTo>
                        <a:pt x="4342" y="0"/>
                      </a:lnTo>
                      <a:lnTo>
                        <a:pt x="4380" y="0"/>
                      </a:lnTo>
                      <a:lnTo>
                        <a:pt x="4419" y="0"/>
                      </a:lnTo>
                      <a:lnTo>
                        <a:pt x="4457" y="0"/>
                      </a:lnTo>
                      <a:lnTo>
                        <a:pt x="4495" y="0"/>
                      </a:lnTo>
                      <a:lnTo>
                        <a:pt x="4533" y="0"/>
                      </a:lnTo>
                      <a:lnTo>
                        <a:pt x="4571" y="0"/>
                      </a:lnTo>
                      <a:lnTo>
                        <a:pt x="4609" y="0"/>
                      </a:lnTo>
                      <a:lnTo>
                        <a:pt x="4647" y="0"/>
                      </a:lnTo>
                      <a:lnTo>
                        <a:pt x="4685" y="0"/>
                      </a:lnTo>
                      <a:lnTo>
                        <a:pt x="4723" y="0"/>
                      </a:lnTo>
                      <a:lnTo>
                        <a:pt x="4761" y="0"/>
                      </a:lnTo>
                      <a:lnTo>
                        <a:pt x="4800" y="0"/>
                      </a:lnTo>
                      <a:lnTo>
                        <a:pt x="4838" y="0"/>
                      </a:lnTo>
                      <a:lnTo>
                        <a:pt x="4876" y="0"/>
                      </a:lnTo>
                      <a:lnTo>
                        <a:pt x="4914" y="0"/>
                      </a:lnTo>
                      <a:lnTo>
                        <a:pt x="4952" y="0"/>
                      </a:lnTo>
                      <a:lnTo>
                        <a:pt x="4990" y="0"/>
                      </a:lnTo>
                      <a:lnTo>
                        <a:pt x="5028" y="0"/>
                      </a:lnTo>
                      <a:lnTo>
                        <a:pt x="5066" y="0"/>
                      </a:lnTo>
                      <a:lnTo>
                        <a:pt x="5104" y="0"/>
                      </a:lnTo>
                      <a:lnTo>
                        <a:pt x="5142" y="0"/>
                      </a:lnTo>
                      <a:lnTo>
                        <a:pt x="5181" y="0"/>
                      </a:lnTo>
                      <a:lnTo>
                        <a:pt x="5200" y="0"/>
                      </a:lnTo>
                      <a:lnTo>
                        <a:pt x="5219" y="0"/>
                      </a:lnTo>
                      <a:lnTo>
                        <a:pt x="5238" y="0"/>
                      </a:lnTo>
                      <a:lnTo>
                        <a:pt x="5257" y="0"/>
                      </a:lnTo>
                      <a:lnTo>
                        <a:pt x="5276" y="0"/>
                      </a:lnTo>
                      <a:lnTo>
                        <a:pt x="5295" y="0"/>
                      </a:lnTo>
                      <a:lnTo>
                        <a:pt x="5314" y="0"/>
                      </a:lnTo>
                      <a:lnTo>
                        <a:pt x="5333" y="0"/>
                      </a:lnTo>
                      <a:lnTo>
                        <a:pt x="5352" y="0"/>
                      </a:lnTo>
                      <a:lnTo>
                        <a:pt x="5371" y="0"/>
                      </a:lnTo>
                      <a:lnTo>
                        <a:pt x="5390" y="0"/>
                      </a:lnTo>
                      <a:lnTo>
                        <a:pt x="5409" y="0"/>
                      </a:lnTo>
                      <a:lnTo>
                        <a:pt x="5428" y="1"/>
                      </a:lnTo>
                      <a:lnTo>
                        <a:pt x="5447" y="3"/>
                      </a:lnTo>
                      <a:lnTo>
                        <a:pt x="5466" y="7"/>
                      </a:lnTo>
                      <a:lnTo>
                        <a:pt x="5485" y="13"/>
                      </a:lnTo>
                      <a:lnTo>
                        <a:pt x="5504" y="24"/>
                      </a:lnTo>
                      <a:lnTo>
                        <a:pt x="5523" y="42"/>
                      </a:lnTo>
                      <a:lnTo>
                        <a:pt x="5542" y="73"/>
                      </a:lnTo>
                      <a:lnTo>
                        <a:pt x="5562" y="135"/>
                      </a:lnTo>
                      <a:lnTo>
                        <a:pt x="5581" y="265"/>
                      </a:lnTo>
                      <a:lnTo>
                        <a:pt x="5600" y="535"/>
                      </a:lnTo>
                      <a:lnTo>
                        <a:pt x="5619" y="1060"/>
                      </a:lnTo>
                      <a:lnTo>
                        <a:pt x="5638" y="1988"/>
                      </a:lnTo>
                      <a:lnTo>
                        <a:pt x="5657" y="3460"/>
                      </a:lnTo>
                      <a:lnTo>
                        <a:pt x="5676" y="5534"/>
                      </a:lnTo>
                      <a:lnTo>
                        <a:pt x="5695" y="8105"/>
                      </a:lnTo>
                      <a:lnTo>
                        <a:pt x="5714" y="10862"/>
                      </a:lnTo>
                      <a:lnTo>
                        <a:pt x="5733" y="13324"/>
                      </a:lnTo>
                      <a:lnTo>
                        <a:pt x="5752" y="14971"/>
                      </a:lnTo>
                      <a:lnTo>
                        <a:pt x="5771" y="15422"/>
                      </a:lnTo>
                      <a:lnTo>
                        <a:pt x="5790" y="14581"/>
                      </a:lnTo>
                      <a:lnTo>
                        <a:pt x="5809" y="12673"/>
                      </a:lnTo>
                      <a:lnTo>
                        <a:pt x="5828" y="10146"/>
                      </a:lnTo>
                      <a:lnTo>
                        <a:pt x="5847" y="7513"/>
                      </a:lnTo>
                      <a:lnTo>
                        <a:pt x="5866" y="5185"/>
                      </a:lnTo>
                      <a:lnTo>
                        <a:pt x="5885" y="3390"/>
                      </a:lnTo>
                      <a:lnTo>
                        <a:pt x="5904" y="2169"/>
                      </a:lnTo>
                      <a:lnTo>
                        <a:pt x="5923" y="1439"/>
                      </a:lnTo>
                      <a:lnTo>
                        <a:pt x="5942" y="1063"/>
                      </a:lnTo>
                      <a:lnTo>
                        <a:pt x="5962" y="906"/>
                      </a:lnTo>
                      <a:lnTo>
                        <a:pt x="5981" y="862"/>
                      </a:lnTo>
                      <a:lnTo>
                        <a:pt x="6000" y="860"/>
                      </a:lnTo>
                      <a:lnTo>
                        <a:pt x="6019" y="858"/>
                      </a:lnTo>
                      <a:lnTo>
                        <a:pt x="6038" y="834"/>
                      </a:lnTo>
                      <a:lnTo>
                        <a:pt x="6057" y="783"/>
                      </a:lnTo>
                      <a:lnTo>
                        <a:pt x="6076" y="709"/>
                      </a:lnTo>
                      <a:lnTo>
                        <a:pt x="6095" y="623"/>
                      </a:lnTo>
                      <a:lnTo>
                        <a:pt x="6114" y="533"/>
                      </a:lnTo>
                      <a:lnTo>
                        <a:pt x="6133" y="449"/>
                      </a:lnTo>
                      <a:lnTo>
                        <a:pt x="6152" y="378"/>
                      </a:lnTo>
                      <a:lnTo>
                        <a:pt x="6171" y="320"/>
                      </a:lnTo>
                      <a:lnTo>
                        <a:pt x="6190" y="276"/>
                      </a:lnTo>
                      <a:lnTo>
                        <a:pt x="6209" y="244"/>
                      </a:lnTo>
                      <a:lnTo>
                        <a:pt x="6228" y="220"/>
                      </a:lnTo>
                      <a:lnTo>
                        <a:pt x="6247" y="202"/>
                      </a:lnTo>
                      <a:lnTo>
                        <a:pt x="6266" y="187"/>
                      </a:lnTo>
                      <a:lnTo>
                        <a:pt x="6285" y="174"/>
                      </a:lnTo>
                      <a:lnTo>
                        <a:pt x="6304" y="162"/>
                      </a:lnTo>
                      <a:lnTo>
                        <a:pt x="6323" y="151"/>
                      </a:lnTo>
                      <a:lnTo>
                        <a:pt x="6342" y="140"/>
                      </a:lnTo>
                      <a:lnTo>
                        <a:pt x="6362" y="131"/>
                      </a:lnTo>
                      <a:lnTo>
                        <a:pt x="6381" y="122"/>
                      </a:lnTo>
                      <a:lnTo>
                        <a:pt x="6400" y="115"/>
                      </a:lnTo>
                      <a:lnTo>
                        <a:pt x="6419" y="110"/>
                      </a:lnTo>
                      <a:lnTo>
                        <a:pt x="6438" y="106"/>
                      </a:lnTo>
                      <a:lnTo>
                        <a:pt x="6457" y="105"/>
                      </a:lnTo>
                      <a:lnTo>
                        <a:pt x="6476" y="105"/>
                      </a:lnTo>
                      <a:lnTo>
                        <a:pt x="6495" y="108"/>
                      </a:lnTo>
                      <a:lnTo>
                        <a:pt x="6514" y="111"/>
                      </a:lnTo>
                      <a:lnTo>
                        <a:pt x="6533" y="114"/>
                      </a:lnTo>
                      <a:lnTo>
                        <a:pt x="6552" y="117"/>
                      </a:lnTo>
                      <a:lnTo>
                        <a:pt x="6571" y="118"/>
                      </a:lnTo>
                      <a:lnTo>
                        <a:pt x="6590" y="118"/>
                      </a:lnTo>
                      <a:lnTo>
                        <a:pt x="6609" y="115"/>
                      </a:lnTo>
                      <a:lnTo>
                        <a:pt x="6628" y="111"/>
                      </a:lnTo>
                      <a:lnTo>
                        <a:pt x="6647" y="105"/>
                      </a:lnTo>
                      <a:lnTo>
                        <a:pt x="6666" y="98"/>
                      </a:lnTo>
                      <a:lnTo>
                        <a:pt x="6685" y="90"/>
                      </a:lnTo>
                      <a:lnTo>
                        <a:pt x="6704" y="84"/>
                      </a:lnTo>
                      <a:lnTo>
                        <a:pt x="6723" y="78"/>
                      </a:lnTo>
                      <a:lnTo>
                        <a:pt x="6742" y="74"/>
                      </a:lnTo>
                      <a:lnTo>
                        <a:pt x="6762" y="71"/>
                      </a:lnTo>
                      <a:lnTo>
                        <a:pt x="6781" y="69"/>
                      </a:lnTo>
                      <a:lnTo>
                        <a:pt x="6800" y="69"/>
                      </a:lnTo>
                      <a:lnTo>
                        <a:pt x="6819" y="69"/>
                      </a:lnTo>
                      <a:lnTo>
                        <a:pt x="6838" y="70"/>
                      </a:lnTo>
                      <a:lnTo>
                        <a:pt x="6857" y="72"/>
                      </a:lnTo>
                      <a:lnTo>
                        <a:pt x="6876" y="73"/>
                      </a:lnTo>
                      <a:lnTo>
                        <a:pt x="6895" y="73"/>
                      </a:lnTo>
                      <a:lnTo>
                        <a:pt x="6914" y="72"/>
                      </a:lnTo>
                      <a:lnTo>
                        <a:pt x="6933" y="70"/>
                      </a:lnTo>
                      <a:lnTo>
                        <a:pt x="6952" y="67"/>
                      </a:lnTo>
                      <a:lnTo>
                        <a:pt x="6971" y="64"/>
                      </a:lnTo>
                      <a:lnTo>
                        <a:pt x="6990" y="62"/>
                      </a:lnTo>
                      <a:lnTo>
                        <a:pt x="7009" y="61"/>
                      </a:lnTo>
                      <a:lnTo>
                        <a:pt x="7028" y="60"/>
                      </a:lnTo>
                      <a:lnTo>
                        <a:pt x="7047" y="60"/>
                      </a:lnTo>
                      <a:lnTo>
                        <a:pt x="7066" y="59"/>
                      </a:lnTo>
                      <a:lnTo>
                        <a:pt x="7085" y="58"/>
                      </a:lnTo>
                      <a:lnTo>
                        <a:pt x="7104" y="55"/>
                      </a:lnTo>
                      <a:lnTo>
                        <a:pt x="7123" y="51"/>
                      </a:lnTo>
                      <a:lnTo>
                        <a:pt x="7142" y="46"/>
                      </a:lnTo>
                      <a:lnTo>
                        <a:pt x="7162" y="41"/>
                      </a:lnTo>
                      <a:lnTo>
                        <a:pt x="7181" y="36"/>
                      </a:lnTo>
                      <a:lnTo>
                        <a:pt x="7200" y="32"/>
                      </a:lnTo>
                      <a:lnTo>
                        <a:pt x="7219" y="29"/>
                      </a:lnTo>
                      <a:lnTo>
                        <a:pt x="7238" y="26"/>
                      </a:lnTo>
                      <a:lnTo>
                        <a:pt x="7257" y="24"/>
                      </a:lnTo>
                      <a:lnTo>
                        <a:pt x="7276" y="22"/>
                      </a:lnTo>
                      <a:lnTo>
                        <a:pt x="7295" y="21"/>
                      </a:lnTo>
                      <a:lnTo>
                        <a:pt x="7314" y="21"/>
                      </a:lnTo>
                      <a:lnTo>
                        <a:pt x="7333" y="22"/>
                      </a:lnTo>
                      <a:lnTo>
                        <a:pt x="7352" y="23"/>
                      </a:lnTo>
                      <a:lnTo>
                        <a:pt x="7371" y="25"/>
                      </a:lnTo>
                      <a:lnTo>
                        <a:pt x="7390" y="28"/>
                      </a:lnTo>
                      <a:lnTo>
                        <a:pt x="7409" y="31"/>
                      </a:lnTo>
                      <a:lnTo>
                        <a:pt x="7428" y="34"/>
                      </a:lnTo>
                      <a:lnTo>
                        <a:pt x="7447" y="36"/>
                      </a:lnTo>
                      <a:lnTo>
                        <a:pt x="7466" y="39"/>
                      </a:lnTo>
                      <a:lnTo>
                        <a:pt x="7485" y="41"/>
                      </a:lnTo>
                      <a:lnTo>
                        <a:pt x="7504" y="44"/>
                      </a:lnTo>
                      <a:lnTo>
                        <a:pt x="7523" y="47"/>
                      </a:lnTo>
                      <a:lnTo>
                        <a:pt x="7542" y="50"/>
                      </a:lnTo>
                      <a:lnTo>
                        <a:pt x="7562" y="53"/>
                      </a:lnTo>
                      <a:lnTo>
                        <a:pt x="7581" y="55"/>
                      </a:lnTo>
                      <a:lnTo>
                        <a:pt x="7600" y="57"/>
                      </a:lnTo>
                      <a:lnTo>
                        <a:pt x="7619" y="57"/>
                      </a:lnTo>
                      <a:lnTo>
                        <a:pt x="7638" y="57"/>
                      </a:lnTo>
                      <a:lnTo>
                        <a:pt x="7657" y="58"/>
                      </a:lnTo>
                      <a:lnTo>
                        <a:pt x="7676" y="58"/>
                      </a:lnTo>
                      <a:lnTo>
                        <a:pt x="7695" y="60"/>
                      </a:lnTo>
                      <a:lnTo>
                        <a:pt x="7714" y="62"/>
                      </a:lnTo>
                      <a:lnTo>
                        <a:pt x="7733" y="66"/>
                      </a:lnTo>
                      <a:lnTo>
                        <a:pt x="7752" y="70"/>
                      </a:lnTo>
                      <a:lnTo>
                        <a:pt x="7771" y="73"/>
                      </a:lnTo>
                      <a:lnTo>
                        <a:pt x="7790" y="75"/>
                      </a:lnTo>
                      <a:lnTo>
                        <a:pt x="7809" y="76"/>
                      </a:lnTo>
                      <a:lnTo>
                        <a:pt x="7828" y="74"/>
                      </a:lnTo>
                      <a:lnTo>
                        <a:pt x="7847" y="71"/>
                      </a:lnTo>
                      <a:lnTo>
                        <a:pt x="7866" y="65"/>
                      </a:lnTo>
                      <a:lnTo>
                        <a:pt x="7885" y="59"/>
                      </a:lnTo>
                      <a:lnTo>
                        <a:pt x="7904" y="52"/>
                      </a:lnTo>
                      <a:lnTo>
                        <a:pt x="7923" y="46"/>
                      </a:lnTo>
                      <a:lnTo>
                        <a:pt x="7942" y="40"/>
                      </a:lnTo>
                      <a:lnTo>
                        <a:pt x="7962" y="35"/>
                      </a:lnTo>
                      <a:lnTo>
                        <a:pt x="7981" y="30"/>
                      </a:lnTo>
                      <a:lnTo>
                        <a:pt x="8000" y="26"/>
                      </a:lnTo>
                      <a:lnTo>
                        <a:pt x="8019" y="22"/>
                      </a:lnTo>
                      <a:lnTo>
                        <a:pt x="8038" y="19"/>
                      </a:lnTo>
                      <a:lnTo>
                        <a:pt x="8057" y="16"/>
                      </a:lnTo>
                      <a:lnTo>
                        <a:pt x="8076" y="14"/>
                      </a:lnTo>
                      <a:lnTo>
                        <a:pt x="8095" y="12"/>
                      </a:lnTo>
                      <a:lnTo>
                        <a:pt x="8114" y="12"/>
                      </a:lnTo>
                      <a:lnTo>
                        <a:pt x="8133" y="11"/>
                      </a:lnTo>
                      <a:lnTo>
                        <a:pt x="8152" y="11"/>
                      </a:lnTo>
                      <a:lnTo>
                        <a:pt x="8171" y="11"/>
                      </a:lnTo>
                      <a:lnTo>
                        <a:pt x="8190" y="11"/>
                      </a:lnTo>
                      <a:lnTo>
                        <a:pt x="8209" y="12"/>
                      </a:lnTo>
                      <a:lnTo>
                        <a:pt x="8228" y="12"/>
                      </a:lnTo>
                      <a:lnTo>
                        <a:pt x="8247" y="13"/>
                      </a:lnTo>
                      <a:lnTo>
                        <a:pt x="8266" y="13"/>
                      </a:lnTo>
                      <a:lnTo>
                        <a:pt x="8285" y="14"/>
                      </a:lnTo>
                      <a:lnTo>
                        <a:pt x="8304" y="14"/>
                      </a:lnTo>
                      <a:lnTo>
                        <a:pt x="8323" y="15"/>
                      </a:lnTo>
                      <a:lnTo>
                        <a:pt x="8342" y="15"/>
                      </a:lnTo>
                      <a:lnTo>
                        <a:pt x="8362" y="15"/>
                      </a:lnTo>
                      <a:lnTo>
                        <a:pt x="8381" y="15"/>
                      </a:lnTo>
                      <a:lnTo>
                        <a:pt x="8400" y="16"/>
                      </a:lnTo>
                      <a:lnTo>
                        <a:pt x="8419" y="17"/>
                      </a:lnTo>
                      <a:lnTo>
                        <a:pt x="8438" y="19"/>
                      </a:lnTo>
                      <a:lnTo>
                        <a:pt x="8457" y="22"/>
                      </a:lnTo>
                      <a:lnTo>
                        <a:pt x="8476" y="24"/>
                      </a:lnTo>
                      <a:lnTo>
                        <a:pt x="8495" y="26"/>
                      </a:lnTo>
                      <a:lnTo>
                        <a:pt x="8514" y="28"/>
                      </a:lnTo>
                      <a:lnTo>
                        <a:pt x="8533" y="28"/>
                      </a:lnTo>
                      <a:lnTo>
                        <a:pt x="8552" y="26"/>
                      </a:lnTo>
                      <a:lnTo>
                        <a:pt x="8571" y="23"/>
                      </a:lnTo>
                      <a:lnTo>
                        <a:pt x="8590" y="19"/>
                      </a:lnTo>
                      <a:lnTo>
                        <a:pt x="8609" y="15"/>
                      </a:lnTo>
                      <a:lnTo>
                        <a:pt x="8628" y="12"/>
                      </a:lnTo>
                      <a:lnTo>
                        <a:pt x="8647" y="10"/>
                      </a:lnTo>
                      <a:lnTo>
                        <a:pt x="8666" y="9"/>
                      </a:lnTo>
                      <a:lnTo>
                        <a:pt x="8685" y="9"/>
                      </a:lnTo>
                      <a:lnTo>
                        <a:pt x="8704" y="11"/>
                      </a:lnTo>
                      <a:lnTo>
                        <a:pt x="8723" y="13"/>
                      </a:lnTo>
                      <a:lnTo>
                        <a:pt x="8742" y="16"/>
                      </a:lnTo>
                      <a:lnTo>
                        <a:pt x="8761" y="18"/>
                      </a:lnTo>
                      <a:lnTo>
                        <a:pt x="8781" y="21"/>
                      </a:lnTo>
                      <a:lnTo>
                        <a:pt x="8800" y="22"/>
                      </a:lnTo>
                      <a:lnTo>
                        <a:pt x="8819" y="24"/>
                      </a:lnTo>
                      <a:lnTo>
                        <a:pt x="8838" y="24"/>
                      </a:lnTo>
                      <a:lnTo>
                        <a:pt x="8857" y="24"/>
                      </a:lnTo>
                      <a:lnTo>
                        <a:pt x="8876" y="24"/>
                      </a:lnTo>
                      <a:lnTo>
                        <a:pt x="8895" y="24"/>
                      </a:lnTo>
                      <a:lnTo>
                        <a:pt x="8914" y="23"/>
                      </a:lnTo>
                      <a:lnTo>
                        <a:pt x="8933" y="22"/>
                      </a:lnTo>
                      <a:lnTo>
                        <a:pt x="8952" y="21"/>
                      </a:lnTo>
                      <a:lnTo>
                        <a:pt x="8971" y="19"/>
                      </a:lnTo>
                      <a:lnTo>
                        <a:pt x="8990" y="16"/>
                      </a:lnTo>
                      <a:lnTo>
                        <a:pt x="9009" y="13"/>
                      </a:lnTo>
                      <a:lnTo>
                        <a:pt x="9028" y="11"/>
                      </a:lnTo>
                      <a:lnTo>
                        <a:pt x="9047" y="9"/>
                      </a:lnTo>
                      <a:lnTo>
                        <a:pt x="9066" y="8"/>
                      </a:lnTo>
                      <a:lnTo>
                        <a:pt x="9085" y="9"/>
                      </a:lnTo>
                      <a:lnTo>
                        <a:pt x="9104" y="11"/>
                      </a:lnTo>
                      <a:lnTo>
                        <a:pt x="9123" y="12"/>
                      </a:lnTo>
                      <a:lnTo>
                        <a:pt x="9143" y="14"/>
                      </a:lnTo>
                      <a:lnTo>
                        <a:pt x="9162" y="16"/>
                      </a:lnTo>
                      <a:lnTo>
                        <a:pt x="9181" y="18"/>
                      </a:lnTo>
                      <a:lnTo>
                        <a:pt x="9200" y="20"/>
                      </a:lnTo>
                      <a:lnTo>
                        <a:pt x="9219" y="22"/>
                      </a:lnTo>
                      <a:lnTo>
                        <a:pt x="9238" y="24"/>
                      </a:lnTo>
                      <a:lnTo>
                        <a:pt x="9257" y="26"/>
                      </a:lnTo>
                      <a:lnTo>
                        <a:pt x="9276" y="28"/>
                      </a:lnTo>
                      <a:lnTo>
                        <a:pt x="9295" y="29"/>
                      </a:lnTo>
                      <a:lnTo>
                        <a:pt x="9314" y="28"/>
                      </a:lnTo>
                      <a:lnTo>
                        <a:pt x="9333" y="26"/>
                      </a:lnTo>
                      <a:lnTo>
                        <a:pt x="9352" y="23"/>
                      </a:lnTo>
                      <a:lnTo>
                        <a:pt x="9371" y="19"/>
                      </a:lnTo>
                      <a:lnTo>
                        <a:pt x="9390" y="15"/>
                      </a:lnTo>
                      <a:lnTo>
                        <a:pt x="9409" y="11"/>
                      </a:lnTo>
                      <a:lnTo>
                        <a:pt x="9428" y="8"/>
                      </a:lnTo>
                      <a:lnTo>
                        <a:pt x="9447" y="6"/>
                      </a:lnTo>
                      <a:lnTo>
                        <a:pt x="9466" y="5"/>
                      </a:lnTo>
                      <a:lnTo>
                        <a:pt x="9485" y="4"/>
                      </a:lnTo>
                      <a:lnTo>
                        <a:pt x="9504" y="4"/>
                      </a:lnTo>
                      <a:lnTo>
                        <a:pt x="9524" y="3"/>
                      </a:lnTo>
                      <a:lnTo>
                        <a:pt x="9543" y="3"/>
                      </a:lnTo>
                      <a:lnTo>
                        <a:pt x="9562" y="2"/>
                      </a:lnTo>
                      <a:lnTo>
                        <a:pt x="9581" y="2"/>
                      </a:lnTo>
                      <a:lnTo>
                        <a:pt x="9600" y="2"/>
                      </a:lnTo>
                      <a:lnTo>
                        <a:pt x="9619" y="2"/>
                      </a:lnTo>
                      <a:lnTo>
                        <a:pt x="9638" y="3"/>
                      </a:lnTo>
                      <a:lnTo>
                        <a:pt x="9657" y="4"/>
                      </a:lnTo>
                      <a:lnTo>
                        <a:pt x="9676" y="4"/>
                      </a:lnTo>
                      <a:lnTo>
                        <a:pt x="9695" y="5"/>
                      </a:lnTo>
                      <a:lnTo>
                        <a:pt x="9714" y="6"/>
                      </a:lnTo>
                      <a:lnTo>
                        <a:pt x="9733" y="6"/>
                      </a:lnTo>
                      <a:lnTo>
                        <a:pt x="9752" y="7"/>
                      </a:lnTo>
                      <a:lnTo>
                        <a:pt x="9771" y="7"/>
                      </a:lnTo>
                      <a:lnTo>
                        <a:pt x="9790" y="8"/>
                      </a:lnTo>
                      <a:lnTo>
                        <a:pt x="9809" y="8"/>
                      </a:lnTo>
                      <a:lnTo>
                        <a:pt x="9828" y="7"/>
                      </a:lnTo>
                      <a:lnTo>
                        <a:pt x="9847" y="7"/>
                      </a:lnTo>
                      <a:lnTo>
                        <a:pt x="9866" y="7"/>
                      </a:lnTo>
                      <a:lnTo>
                        <a:pt x="9885" y="6"/>
                      </a:lnTo>
                      <a:lnTo>
                        <a:pt x="9905" y="6"/>
                      </a:lnTo>
                      <a:lnTo>
                        <a:pt x="9924" y="5"/>
                      </a:lnTo>
                      <a:lnTo>
                        <a:pt x="9943" y="5"/>
                      </a:lnTo>
                      <a:lnTo>
                        <a:pt x="9962" y="4"/>
                      </a:lnTo>
                      <a:lnTo>
                        <a:pt x="9981" y="4"/>
                      </a:lnTo>
                      <a:lnTo>
                        <a:pt x="10000" y="3"/>
                      </a:lnTo>
                      <a:lnTo>
                        <a:pt x="10019" y="3"/>
                      </a:lnTo>
                      <a:lnTo>
                        <a:pt x="10038" y="2"/>
                      </a:lnTo>
                      <a:lnTo>
                        <a:pt x="10057" y="1"/>
                      </a:lnTo>
                      <a:lnTo>
                        <a:pt x="10076" y="1"/>
                      </a:lnTo>
                      <a:lnTo>
                        <a:pt x="10095" y="1"/>
                      </a:lnTo>
                      <a:lnTo>
                        <a:pt x="10114" y="2"/>
                      </a:lnTo>
                      <a:lnTo>
                        <a:pt x="10133" y="3"/>
                      </a:lnTo>
                      <a:lnTo>
                        <a:pt x="10152" y="4"/>
                      </a:lnTo>
                      <a:lnTo>
                        <a:pt x="10171" y="5"/>
                      </a:lnTo>
                      <a:lnTo>
                        <a:pt x="10190" y="6"/>
                      </a:lnTo>
                      <a:lnTo>
                        <a:pt x="10209" y="7"/>
                      </a:lnTo>
                      <a:lnTo>
                        <a:pt x="10228" y="7"/>
                      </a:lnTo>
                      <a:lnTo>
                        <a:pt x="10247" y="7"/>
                      </a:lnTo>
                      <a:lnTo>
                        <a:pt x="10266" y="7"/>
                      </a:lnTo>
                      <a:lnTo>
                        <a:pt x="10285" y="6"/>
                      </a:lnTo>
                      <a:lnTo>
                        <a:pt x="10305" y="5"/>
                      </a:lnTo>
                      <a:lnTo>
                        <a:pt x="10324" y="4"/>
                      </a:lnTo>
                      <a:lnTo>
                        <a:pt x="10343" y="3"/>
                      </a:lnTo>
                      <a:lnTo>
                        <a:pt x="10362" y="2"/>
                      </a:lnTo>
                      <a:lnTo>
                        <a:pt x="10381" y="1"/>
                      </a:lnTo>
                      <a:lnTo>
                        <a:pt x="10400" y="1"/>
                      </a:lnTo>
                      <a:lnTo>
                        <a:pt x="10419" y="0"/>
                      </a:lnTo>
                      <a:lnTo>
                        <a:pt x="10438" y="0"/>
                      </a:lnTo>
                      <a:lnTo>
                        <a:pt x="10457" y="0"/>
                      </a:lnTo>
                      <a:lnTo>
                        <a:pt x="10476" y="0"/>
                      </a:lnTo>
                      <a:lnTo>
                        <a:pt x="10495" y="0"/>
                      </a:lnTo>
                      <a:lnTo>
                        <a:pt x="10514" y="0"/>
                      </a:lnTo>
                      <a:lnTo>
                        <a:pt x="10533" y="0"/>
                      </a:lnTo>
                      <a:lnTo>
                        <a:pt x="10552" y="0"/>
                      </a:lnTo>
                      <a:lnTo>
                        <a:pt x="10571" y="0"/>
                      </a:lnTo>
                      <a:lnTo>
                        <a:pt x="10590" y="0"/>
                      </a:lnTo>
                      <a:lnTo>
                        <a:pt x="10609" y="0"/>
                      </a:lnTo>
                      <a:lnTo>
                        <a:pt x="10628" y="0"/>
                      </a:lnTo>
                      <a:lnTo>
                        <a:pt x="10647" y="0"/>
                      </a:lnTo>
                      <a:lnTo>
                        <a:pt x="10666" y="0"/>
                      </a:lnTo>
                      <a:lnTo>
                        <a:pt x="10685" y="0"/>
                      </a:lnTo>
                      <a:lnTo>
                        <a:pt x="10704" y="0"/>
                      </a:lnTo>
                      <a:lnTo>
                        <a:pt x="10724" y="0"/>
                      </a:lnTo>
                      <a:lnTo>
                        <a:pt x="10743" y="0"/>
                      </a:lnTo>
                      <a:lnTo>
                        <a:pt x="10762" y="0"/>
                      </a:lnTo>
                      <a:lnTo>
                        <a:pt x="10781" y="0"/>
                      </a:lnTo>
                      <a:lnTo>
                        <a:pt x="10800" y="0"/>
                      </a:lnTo>
                      <a:lnTo>
                        <a:pt x="10819" y="1"/>
                      </a:lnTo>
                      <a:lnTo>
                        <a:pt x="10838" y="2"/>
                      </a:lnTo>
                      <a:lnTo>
                        <a:pt x="10857" y="2"/>
                      </a:lnTo>
                      <a:lnTo>
                        <a:pt x="10876" y="3"/>
                      </a:lnTo>
                      <a:lnTo>
                        <a:pt x="10895" y="3"/>
                      </a:lnTo>
                      <a:lnTo>
                        <a:pt x="10914" y="3"/>
                      </a:lnTo>
                      <a:lnTo>
                        <a:pt x="10933" y="2"/>
                      </a:lnTo>
                      <a:lnTo>
                        <a:pt x="10952" y="2"/>
                      </a:lnTo>
                      <a:lnTo>
                        <a:pt x="10971" y="1"/>
                      </a:lnTo>
                      <a:lnTo>
                        <a:pt x="10990" y="1"/>
                      </a:lnTo>
                      <a:lnTo>
                        <a:pt x="11009" y="1"/>
                      </a:lnTo>
                      <a:lnTo>
                        <a:pt x="11028" y="2"/>
                      </a:lnTo>
                      <a:lnTo>
                        <a:pt x="11047" y="3"/>
                      </a:lnTo>
                      <a:lnTo>
                        <a:pt x="11066" y="4"/>
                      </a:lnTo>
                      <a:lnTo>
                        <a:pt x="11085" y="5"/>
                      </a:lnTo>
                      <a:lnTo>
                        <a:pt x="11104" y="6"/>
                      </a:lnTo>
                      <a:lnTo>
                        <a:pt x="11124" y="6"/>
                      </a:lnTo>
                      <a:lnTo>
                        <a:pt x="11143" y="6"/>
                      </a:lnTo>
                      <a:lnTo>
                        <a:pt x="11162" y="5"/>
                      </a:lnTo>
                      <a:lnTo>
                        <a:pt x="11181" y="4"/>
                      </a:lnTo>
                      <a:lnTo>
                        <a:pt x="11200" y="3"/>
                      </a:lnTo>
                      <a:lnTo>
                        <a:pt x="11219" y="2"/>
                      </a:lnTo>
                      <a:lnTo>
                        <a:pt x="11238" y="2"/>
                      </a:lnTo>
                      <a:lnTo>
                        <a:pt x="11257" y="2"/>
                      </a:lnTo>
                      <a:lnTo>
                        <a:pt x="11276" y="3"/>
                      </a:lnTo>
                      <a:lnTo>
                        <a:pt x="11295" y="4"/>
                      </a:lnTo>
                      <a:lnTo>
                        <a:pt x="11314" y="5"/>
                      </a:lnTo>
                      <a:lnTo>
                        <a:pt x="11333" y="6"/>
                      </a:lnTo>
                      <a:lnTo>
                        <a:pt x="11352" y="6"/>
                      </a:lnTo>
                      <a:lnTo>
                        <a:pt x="11371" y="6"/>
                      </a:lnTo>
                      <a:lnTo>
                        <a:pt x="11390" y="6"/>
                      </a:lnTo>
                      <a:lnTo>
                        <a:pt x="11409" y="5"/>
                      </a:lnTo>
                      <a:lnTo>
                        <a:pt x="11428" y="5"/>
                      </a:lnTo>
                      <a:lnTo>
                        <a:pt x="11447" y="4"/>
                      </a:lnTo>
                      <a:lnTo>
                        <a:pt x="11466" y="4"/>
                      </a:lnTo>
                      <a:lnTo>
                        <a:pt x="11485" y="4"/>
                      </a:lnTo>
                      <a:lnTo>
                        <a:pt x="11504" y="3"/>
                      </a:lnTo>
                      <a:lnTo>
                        <a:pt x="11524" y="2"/>
                      </a:lnTo>
                      <a:lnTo>
                        <a:pt x="11543" y="2"/>
                      </a:lnTo>
                      <a:lnTo>
                        <a:pt x="11562" y="1"/>
                      </a:lnTo>
                      <a:lnTo>
                        <a:pt x="11581" y="1"/>
                      </a:lnTo>
                      <a:lnTo>
                        <a:pt x="11600" y="1"/>
                      </a:lnTo>
                      <a:lnTo>
                        <a:pt x="11619" y="1"/>
                      </a:lnTo>
                      <a:lnTo>
                        <a:pt x="11638" y="1"/>
                      </a:lnTo>
                      <a:lnTo>
                        <a:pt x="11657" y="2"/>
                      </a:lnTo>
                      <a:lnTo>
                        <a:pt x="11676" y="2"/>
                      </a:lnTo>
                      <a:lnTo>
                        <a:pt x="11695" y="3"/>
                      </a:lnTo>
                      <a:lnTo>
                        <a:pt x="11714" y="3"/>
                      </a:lnTo>
                      <a:lnTo>
                        <a:pt x="11733" y="3"/>
                      </a:lnTo>
                      <a:lnTo>
                        <a:pt x="11752" y="2"/>
                      </a:lnTo>
                      <a:lnTo>
                        <a:pt x="11771" y="2"/>
                      </a:lnTo>
                      <a:lnTo>
                        <a:pt x="11790" y="1"/>
                      </a:lnTo>
                      <a:lnTo>
                        <a:pt x="11809" y="1"/>
                      </a:lnTo>
                      <a:lnTo>
                        <a:pt x="11828" y="0"/>
                      </a:lnTo>
                      <a:lnTo>
                        <a:pt x="11847" y="0"/>
                      </a:lnTo>
                      <a:lnTo>
                        <a:pt x="11866" y="0"/>
                      </a:lnTo>
                      <a:lnTo>
                        <a:pt x="11885" y="0"/>
                      </a:lnTo>
                      <a:lnTo>
                        <a:pt x="11904" y="1"/>
                      </a:lnTo>
                      <a:lnTo>
                        <a:pt x="11924" y="1"/>
                      </a:lnTo>
                      <a:lnTo>
                        <a:pt x="11943" y="2"/>
                      </a:lnTo>
                      <a:lnTo>
                        <a:pt x="11962" y="2"/>
                      </a:lnTo>
                      <a:lnTo>
                        <a:pt x="11981" y="3"/>
                      </a:lnTo>
                      <a:lnTo>
                        <a:pt x="12000" y="3"/>
                      </a:lnTo>
                      <a:lnTo>
                        <a:pt x="12019" y="3"/>
                      </a:lnTo>
                      <a:lnTo>
                        <a:pt x="12038" y="3"/>
                      </a:lnTo>
                      <a:lnTo>
                        <a:pt x="12057" y="3"/>
                      </a:lnTo>
                      <a:lnTo>
                        <a:pt x="12076" y="3"/>
                      </a:lnTo>
                      <a:lnTo>
                        <a:pt x="12095" y="3"/>
                      </a:lnTo>
                      <a:lnTo>
                        <a:pt x="12114" y="3"/>
                      </a:lnTo>
                      <a:lnTo>
                        <a:pt x="12133" y="3"/>
                      </a:lnTo>
                      <a:lnTo>
                        <a:pt x="12152" y="3"/>
                      </a:lnTo>
                      <a:lnTo>
                        <a:pt x="12171" y="3"/>
                      </a:lnTo>
                      <a:lnTo>
                        <a:pt x="12190" y="2"/>
                      </a:lnTo>
                      <a:lnTo>
                        <a:pt x="12209" y="2"/>
                      </a:lnTo>
                      <a:lnTo>
                        <a:pt x="12228" y="1"/>
                      </a:lnTo>
                      <a:lnTo>
                        <a:pt x="12247" y="0"/>
                      </a:lnTo>
                      <a:lnTo>
                        <a:pt x="12266" y="0"/>
                      </a:lnTo>
                      <a:lnTo>
                        <a:pt x="12285" y="0"/>
                      </a:lnTo>
                      <a:lnTo>
                        <a:pt x="12304" y="0"/>
                      </a:lnTo>
                      <a:lnTo>
                        <a:pt x="12324" y="0"/>
                      </a:lnTo>
                      <a:lnTo>
                        <a:pt x="12343" y="0"/>
                      </a:lnTo>
                      <a:lnTo>
                        <a:pt x="12362" y="0"/>
                      </a:lnTo>
                      <a:lnTo>
                        <a:pt x="12381" y="0"/>
                      </a:lnTo>
                      <a:lnTo>
                        <a:pt x="12400" y="0"/>
                      </a:lnTo>
                      <a:lnTo>
                        <a:pt x="12419" y="0"/>
                      </a:lnTo>
                      <a:lnTo>
                        <a:pt x="12438" y="0"/>
                      </a:lnTo>
                      <a:lnTo>
                        <a:pt x="12457" y="0"/>
                      </a:lnTo>
                      <a:lnTo>
                        <a:pt x="12476" y="0"/>
                      </a:lnTo>
                      <a:lnTo>
                        <a:pt x="12495" y="0"/>
                      </a:lnTo>
                      <a:lnTo>
                        <a:pt x="12514" y="1"/>
                      </a:lnTo>
                      <a:lnTo>
                        <a:pt x="12533" y="2"/>
                      </a:lnTo>
                      <a:lnTo>
                        <a:pt x="12552" y="2"/>
                      </a:lnTo>
                      <a:lnTo>
                        <a:pt x="12571" y="3"/>
                      </a:lnTo>
                      <a:lnTo>
                        <a:pt x="12590" y="3"/>
                      </a:lnTo>
                      <a:lnTo>
                        <a:pt x="12609" y="3"/>
                      </a:lnTo>
                      <a:lnTo>
                        <a:pt x="12628" y="3"/>
                      </a:lnTo>
                      <a:lnTo>
                        <a:pt x="12647" y="3"/>
                      </a:lnTo>
                      <a:lnTo>
                        <a:pt x="12666" y="4"/>
                      </a:lnTo>
                      <a:lnTo>
                        <a:pt x="12685" y="4"/>
                      </a:lnTo>
                      <a:lnTo>
                        <a:pt x="12704" y="4"/>
                      </a:lnTo>
                      <a:lnTo>
                        <a:pt x="12724" y="5"/>
                      </a:lnTo>
                      <a:lnTo>
                        <a:pt x="12743" y="5"/>
                      </a:lnTo>
                      <a:lnTo>
                        <a:pt x="12762" y="5"/>
                      </a:lnTo>
                      <a:lnTo>
                        <a:pt x="12781" y="5"/>
                      </a:lnTo>
                      <a:lnTo>
                        <a:pt x="12800" y="4"/>
                      </a:lnTo>
                      <a:lnTo>
                        <a:pt x="12819" y="4"/>
                      </a:lnTo>
                      <a:lnTo>
                        <a:pt x="12838" y="3"/>
                      </a:lnTo>
                      <a:lnTo>
                        <a:pt x="12857" y="2"/>
                      </a:lnTo>
                      <a:lnTo>
                        <a:pt x="12876" y="1"/>
                      </a:lnTo>
                      <a:lnTo>
                        <a:pt x="12895" y="1"/>
                      </a:lnTo>
                      <a:lnTo>
                        <a:pt x="12914" y="0"/>
                      </a:lnTo>
                      <a:lnTo>
                        <a:pt x="12933" y="0"/>
                      </a:lnTo>
                      <a:lnTo>
                        <a:pt x="12952" y="0"/>
                      </a:lnTo>
                      <a:lnTo>
                        <a:pt x="12971" y="1"/>
                      </a:lnTo>
                      <a:lnTo>
                        <a:pt x="12990" y="1"/>
                      </a:lnTo>
                      <a:lnTo>
                        <a:pt x="13009" y="2"/>
                      </a:lnTo>
                      <a:lnTo>
                        <a:pt x="13028" y="3"/>
                      </a:lnTo>
                      <a:lnTo>
                        <a:pt x="13047" y="4"/>
                      </a:lnTo>
                      <a:lnTo>
                        <a:pt x="13066" y="5"/>
                      </a:lnTo>
                      <a:lnTo>
                        <a:pt x="13085" y="5"/>
                      </a:lnTo>
                      <a:lnTo>
                        <a:pt x="13104" y="6"/>
                      </a:lnTo>
                      <a:lnTo>
                        <a:pt x="13124" y="6"/>
                      </a:lnTo>
                      <a:lnTo>
                        <a:pt x="13143" y="6"/>
                      </a:lnTo>
                      <a:lnTo>
                        <a:pt x="13162" y="6"/>
                      </a:lnTo>
                      <a:lnTo>
                        <a:pt x="13181" y="6"/>
                      </a:lnTo>
                      <a:lnTo>
                        <a:pt x="13200" y="5"/>
                      </a:lnTo>
                      <a:lnTo>
                        <a:pt x="13219" y="5"/>
                      </a:lnTo>
                      <a:lnTo>
                        <a:pt x="13238" y="4"/>
                      </a:lnTo>
                      <a:lnTo>
                        <a:pt x="13257" y="3"/>
                      </a:lnTo>
                      <a:lnTo>
                        <a:pt x="13276" y="2"/>
                      </a:lnTo>
                      <a:lnTo>
                        <a:pt x="13295" y="1"/>
                      </a:lnTo>
                      <a:lnTo>
                        <a:pt x="13314" y="1"/>
                      </a:lnTo>
                      <a:lnTo>
                        <a:pt x="13333" y="0"/>
                      </a:lnTo>
                      <a:lnTo>
                        <a:pt x="13352" y="0"/>
                      </a:lnTo>
                      <a:lnTo>
                        <a:pt x="13371" y="0"/>
                      </a:lnTo>
                      <a:lnTo>
                        <a:pt x="13390" y="0"/>
                      </a:lnTo>
                      <a:lnTo>
                        <a:pt x="13409" y="0"/>
                      </a:lnTo>
                      <a:lnTo>
                        <a:pt x="13428" y="0"/>
                      </a:lnTo>
                      <a:lnTo>
                        <a:pt x="13447" y="0"/>
                      </a:lnTo>
                      <a:lnTo>
                        <a:pt x="13466" y="1"/>
                      </a:lnTo>
                      <a:lnTo>
                        <a:pt x="13485" y="2"/>
                      </a:lnTo>
                      <a:lnTo>
                        <a:pt x="13504" y="3"/>
                      </a:lnTo>
                      <a:lnTo>
                        <a:pt x="13524" y="5"/>
                      </a:lnTo>
                      <a:lnTo>
                        <a:pt x="13543" y="6"/>
                      </a:lnTo>
                      <a:lnTo>
                        <a:pt x="13562" y="6"/>
                      </a:lnTo>
                      <a:lnTo>
                        <a:pt x="13581" y="6"/>
                      </a:lnTo>
                      <a:lnTo>
                        <a:pt x="13600" y="6"/>
                      </a:lnTo>
                      <a:lnTo>
                        <a:pt x="13619" y="5"/>
                      </a:lnTo>
                      <a:lnTo>
                        <a:pt x="13638" y="4"/>
                      </a:lnTo>
                      <a:lnTo>
                        <a:pt x="13657" y="3"/>
                      </a:lnTo>
                      <a:lnTo>
                        <a:pt x="13676" y="2"/>
                      </a:lnTo>
                      <a:lnTo>
                        <a:pt x="13695" y="2"/>
                      </a:lnTo>
                      <a:lnTo>
                        <a:pt x="13714" y="2"/>
                      </a:lnTo>
                      <a:lnTo>
                        <a:pt x="13733" y="3"/>
                      </a:lnTo>
                      <a:lnTo>
                        <a:pt x="13752" y="3"/>
                      </a:lnTo>
                      <a:lnTo>
                        <a:pt x="13771" y="3"/>
                      </a:lnTo>
                      <a:lnTo>
                        <a:pt x="13790" y="3"/>
                      </a:lnTo>
                      <a:lnTo>
                        <a:pt x="13809" y="3"/>
                      </a:lnTo>
                      <a:lnTo>
                        <a:pt x="13828" y="3"/>
                      </a:lnTo>
                      <a:lnTo>
                        <a:pt x="13847" y="3"/>
                      </a:lnTo>
                      <a:lnTo>
                        <a:pt x="13866" y="3"/>
                      </a:lnTo>
                      <a:lnTo>
                        <a:pt x="13885" y="3"/>
                      </a:lnTo>
                      <a:lnTo>
                        <a:pt x="13904" y="3"/>
                      </a:lnTo>
                      <a:lnTo>
                        <a:pt x="13924" y="3"/>
                      </a:lnTo>
                      <a:lnTo>
                        <a:pt x="13943" y="2"/>
                      </a:lnTo>
                      <a:lnTo>
                        <a:pt x="13962" y="2"/>
                      </a:lnTo>
                      <a:lnTo>
                        <a:pt x="13981" y="1"/>
                      </a:lnTo>
                      <a:lnTo>
                        <a:pt x="14000" y="0"/>
                      </a:lnTo>
                      <a:lnTo>
                        <a:pt x="14019" y="0"/>
                      </a:lnTo>
                      <a:lnTo>
                        <a:pt x="14038" y="0"/>
                      </a:lnTo>
                      <a:lnTo>
                        <a:pt x="14057" y="0"/>
                      </a:lnTo>
                      <a:lnTo>
                        <a:pt x="14076" y="0"/>
                      </a:lnTo>
                      <a:lnTo>
                        <a:pt x="14095" y="0"/>
                      </a:lnTo>
                      <a:lnTo>
                        <a:pt x="14114" y="0"/>
                      </a:lnTo>
                      <a:lnTo>
                        <a:pt x="14133" y="0"/>
                      </a:lnTo>
                      <a:lnTo>
                        <a:pt x="14152" y="0"/>
                      </a:lnTo>
                      <a:lnTo>
                        <a:pt x="14171" y="0"/>
                      </a:lnTo>
                      <a:lnTo>
                        <a:pt x="14190" y="0"/>
                      </a:lnTo>
                      <a:lnTo>
                        <a:pt x="14209" y="0"/>
                      </a:lnTo>
                      <a:lnTo>
                        <a:pt x="14228" y="0"/>
                      </a:lnTo>
                      <a:lnTo>
                        <a:pt x="14247" y="1"/>
                      </a:lnTo>
                      <a:lnTo>
                        <a:pt x="14266" y="2"/>
                      </a:lnTo>
                      <a:lnTo>
                        <a:pt x="14285" y="3"/>
                      </a:lnTo>
                      <a:lnTo>
                        <a:pt x="14304" y="4"/>
                      </a:lnTo>
                      <a:lnTo>
                        <a:pt x="14324" y="5"/>
                      </a:lnTo>
                      <a:lnTo>
                        <a:pt x="14343" y="6"/>
                      </a:lnTo>
                      <a:lnTo>
                        <a:pt x="14362" y="6"/>
                      </a:lnTo>
                      <a:lnTo>
                        <a:pt x="14381" y="6"/>
                      </a:lnTo>
                      <a:lnTo>
                        <a:pt x="14400" y="5"/>
                      </a:lnTo>
                      <a:lnTo>
                        <a:pt x="14419" y="4"/>
                      </a:lnTo>
                      <a:lnTo>
                        <a:pt x="14438" y="3"/>
                      </a:lnTo>
                      <a:lnTo>
                        <a:pt x="14457" y="2"/>
                      </a:lnTo>
                      <a:lnTo>
                        <a:pt x="14476" y="1"/>
                      </a:lnTo>
                      <a:lnTo>
                        <a:pt x="14495" y="0"/>
                      </a:lnTo>
                      <a:lnTo>
                        <a:pt x="14514" y="0"/>
                      </a:lnTo>
                      <a:lnTo>
                        <a:pt x="14533" y="0"/>
                      </a:lnTo>
                      <a:lnTo>
                        <a:pt x="14552" y="0"/>
                      </a:lnTo>
                      <a:lnTo>
                        <a:pt x="14571" y="0"/>
                      </a:lnTo>
                      <a:lnTo>
                        <a:pt x="14590" y="0"/>
                      </a:lnTo>
                      <a:lnTo>
                        <a:pt x="14609" y="0"/>
                      </a:lnTo>
                      <a:lnTo>
                        <a:pt x="14628" y="1"/>
                      </a:lnTo>
                      <a:lnTo>
                        <a:pt x="14647" y="1"/>
                      </a:lnTo>
                      <a:lnTo>
                        <a:pt x="14666" y="2"/>
                      </a:lnTo>
                      <a:lnTo>
                        <a:pt x="14685" y="3"/>
                      </a:lnTo>
                      <a:lnTo>
                        <a:pt x="14704" y="3"/>
                      </a:lnTo>
                      <a:lnTo>
                        <a:pt x="14724" y="4"/>
                      </a:lnTo>
                      <a:lnTo>
                        <a:pt x="14743" y="4"/>
                      </a:lnTo>
                      <a:lnTo>
                        <a:pt x="14762" y="5"/>
                      </a:lnTo>
                      <a:lnTo>
                        <a:pt x="14781" y="5"/>
                      </a:lnTo>
                      <a:lnTo>
                        <a:pt x="14800" y="5"/>
                      </a:lnTo>
                      <a:lnTo>
                        <a:pt x="14819" y="6"/>
                      </a:lnTo>
                      <a:lnTo>
                        <a:pt x="14838" y="6"/>
                      </a:lnTo>
                      <a:lnTo>
                        <a:pt x="14857" y="6"/>
                      </a:lnTo>
                      <a:lnTo>
                        <a:pt x="14876" y="6"/>
                      </a:lnTo>
                      <a:lnTo>
                        <a:pt x="14895" y="6"/>
                      </a:lnTo>
                      <a:lnTo>
                        <a:pt x="14914" y="7"/>
                      </a:lnTo>
                      <a:lnTo>
                        <a:pt x="14933" y="8"/>
                      </a:lnTo>
                      <a:lnTo>
                        <a:pt x="14952" y="9"/>
                      </a:lnTo>
                      <a:lnTo>
                        <a:pt x="14971" y="10"/>
                      </a:lnTo>
                      <a:lnTo>
                        <a:pt x="14990" y="10"/>
                      </a:lnTo>
                      <a:lnTo>
                        <a:pt x="15009" y="10"/>
                      </a:lnTo>
                      <a:lnTo>
                        <a:pt x="15028" y="10"/>
                      </a:lnTo>
                      <a:lnTo>
                        <a:pt x="15047" y="9"/>
                      </a:lnTo>
                      <a:lnTo>
                        <a:pt x="15066" y="8"/>
                      </a:lnTo>
                      <a:lnTo>
                        <a:pt x="15085" y="6"/>
                      </a:lnTo>
                      <a:lnTo>
                        <a:pt x="15104" y="5"/>
                      </a:lnTo>
                      <a:lnTo>
                        <a:pt x="15123" y="5"/>
                      </a:lnTo>
                      <a:lnTo>
                        <a:pt x="15143" y="4"/>
                      </a:lnTo>
                      <a:lnTo>
                        <a:pt x="15162" y="3"/>
                      </a:lnTo>
                      <a:lnTo>
                        <a:pt x="15181" y="3"/>
                      </a:lnTo>
                      <a:lnTo>
                        <a:pt x="15200" y="2"/>
                      </a:lnTo>
                      <a:lnTo>
                        <a:pt x="15219" y="1"/>
                      </a:lnTo>
                      <a:lnTo>
                        <a:pt x="15238" y="1"/>
                      </a:lnTo>
                      <a:lnTo>
                        <a:pt x="15257" y="0"/>
                      </a:lnTo>
                      <a:lnTo>
                        <a:pt x="15276" y="0"/>
                      </a:lnTo>
                      <a:lnTo>
                        <a:pt x="15295" y="0"/>
                      </a:lnTo>
                      <a:lnTo>
                        <a:pt x="15314" y="0"/>
                      </a:lnTo>
                      <a:lnTo>
                        <a:pt x="15333" y="0"/>
                      </a:lnTo>
                      <a:lnTo>
                        <a:pt x="15352" y="0"/>
                      </a:lnTo>
                      <a:lnTo>
                        <a:pt x="15371" y="0"/>
                      </a:lnTo>
                      <a:lnTo>
                        <a:pt x="15390" y="1"/>
                      </a:lnTo>
                      <a:lnTo>
                        <a:pt x="15409" y="2"/>
                      </a:lnTo>
                      <a:lnTo>
                        <a:pt x="15428" y="4"/>
                      </a:lnTo>
                      <a:lnTo>
                        <a:pt x="15447" y="5"/>
                      </a:lnTo>
                      <a:lnTo>
                        <a:pt x="15466" y="7"/>
                      </a:lnTo>
                      <a:lnTo>
                        <a:pt x="15485" y="9"/>
                      </a:lnTo>
                      <a:lnTo>
                        <a:pt x="15505" y="10"/>
                      </a:lnTo>
                      <a:lnTo>
                        <a:pt x="15524" y="9"/>
                      </a:lnTo>
                      <a:lnTo>
                        <a:pt x="15543" y="8"/>
                      </a:lnTo>
                      <a:lnTo>
                        <a:pt x="15562" y="7"/>
                      </a:lnTo>
                      <a:lnTo>
                        <a:pt x="15581" y="5"/>
                      </a:lnTo>
                      <a:lnTo>
                        <a:pt x="15600" y="3"/>
                      </a:lnTo>
                      <a:lnTo>
                        <a:pt x="15619" y="2"/>
                      </a:lnTo>
                      <a:lnTo>
                        <a:pt x="15638" y="2"/>
                      </a:lnTo>
                      <a:lnTo>
                        <a:pt x="15657" y="2"/>
                      </a:lnTo>
                      <a:lnTo>
                        <a:pt x="15676" y="2"/>
                      </a:lnTo>
                      <a:lnTo>
                        <a:pt x="15695" y="2"/>
                      </a:lnTo>
                      <a:lnTo>
                        <a:pt x="15714" y="3"/>
                      </a:lnTo>
                      <a:lnTo>
                        <a:pt x="15733" y="3"/>
                      </a:lnTo>
                      <a:lnTo>
                        <a:pt x="15752" y="3"/>
                      </a:lnTo>
                      <a:lnTo>
                        <a:pt x="15771" y="3"/>
                      </a:lnTo>
                      <a:lnTo>
                        <a:pt x="15790" y="2"/>
                      </a:lnTo>
                      <a:lnTo>
                        <a:pt x="15809" y="2"/>
                      </a:lnTo>
                      <a:lnTo>
                        <a:pt x="15828" y="2"/>
                      </a:lnTo>
                      <a:lnTo>
                        <a:pt x="15847" y="2"/>
                      </a:lnTo>
                      <a:lnTo>
                        <a:pt x="15866" y="3"/>
                      </a:lnTo>
                      <a:lnTo>
                        <a:pt x="15885" y="3"/>
                      </a:lnTo>
                      <a:lnTo>
                        <a:pt x="15905" y="4"/>
                      </a:lnTo>
                      <a:lnTo>
                        <a:pt x="15924" y="4"/>
                      </a:lnTo>
                      <a:lnTo>
                        <a:pt x="15943" y="4"/>
                      </a:lnTo>
                      <a:lnTo>
                        <a:pt x="15962" y="4"/>
                      </a:lnTo>
                      <a:lnTo>
                        <a:pt x="15981" y="4"/>
                      </a:lnTo>
                      <a:lnTo>
                        <a:pt x="16000" y="4"/>
                      </a:lnTo>
                      <a:lnTo>
                        <a:pt x="16019" y="5"/>
                      </a:lnTo>
                      <a:lnTo>
                        <a:pt x="16038" y="5"/>
                      </a:lnTo>
                      <a:lnTo>
                        <a:pt x="16057" y="6"/>
                      </a:lnTo>
                      <a:lnTo>
                        <a:pt x="16076" y="7"/>
                      </a:lnTo>
                      <a:lnTo>
                        <a:pt x="16095" y="8"/>
                      </a:lnTo>
                      <a:lnTo>
                        <a:pt x="16114" y="10"/>
                      </a:lnTo>
                      <a:lnTo>
                        <a:pt x="16133" y="11"/>
                      </a:lnTo>
                      <a:lnTo>
                        <a:pt x="16152" y="13"/>
                      </a:lnTo>
                      <a:lnTo>
                        <a:pt x="16171" y="13"/>
                      </a:lnTo>
                      <a:lnTo>
                        <a:pt x="16190" y="14"/>
                      </a:lnTo>
                      <a:lnTo>
                        <a:pt x="16209" y="14"/>
                      </a:lnTo>
                      <a:lnTo>
                        <a:pt x="16228" y="14"/>
                      </a:lnTo>
                      <a:lnTo>
                        <a:pt x="16247" y="14"/>
                      </a:lnTo>
                      <a:lnTo>
                        <a:pt x="16266" y="14"/>
                      </a:lnTo>
                      <a:lnTo>
                        <a:pt x="16285" y="14"/>
                      </a:lnTo>
                      <a:lnTo>
                        <a:pt x="16304" y="13"/>
                      </a:lnTo>
                      <a:lnTo>
                        <a:pt x="16324" y="12"/>
                      </a:lnTo>
                      <a:lnTo>
                        <a:pt x="16343" y="11"/>
                      </a:lnTo>
                      <a:lnTo>
                        <a:pt x="16362" y="9"/>
                      </a:lnTo>
                      <a:lnTo>
                        <a:pt x="16381" y="7"/>
                      </a:lnTo>
                      <a:lnTo>
                        <a:pt x="16400" y="5"/>
                      </a:lnTo>
                      <a:lnTo>
                        <a:pt x="16419" y="3"/>
                      </a:lnTo>
                      <a:lnTo>
                        <a:pt x="16438" y="2"/>
                      </a:lnTo>
                      <a:lnTo>
                        <a:pt x="16457" y="2"/>
                      </a:lnTo>
                      <a:lnTo>
                        <a:pt x="16476" y="2"/>
                      </a:lnTo>
                      <a:lnTo>
                        <a:pt x="16495" y="3"/>
                      </a:lnTo>
                      <a:lnTo>
                        <a:pt x="16514" y="3"/>
                      </a:lnTo>
                      <a:lnTo>
                        <a:pt x="16533" y="3"/>
                      </a:lnTo>
                      <a:lnTo>
                        <a:pt x="16552" y="3"/>
                      </a:lnTo>
                      <a:lnTo>
                        <a:pt x="16571" y="3"/>
                      </a:lnTo>
                      <a:lnTo>
                        <a:pt x="16590" y="2"/>
                      </a:lnTo>
                      <a:lnTo>
                        <a:pt x="16609" y="2"/>
                      </a:lnTo>
                      <a:lnTo>
                        <a:pt x="16628" y="2"/>
                      </a:lnTo>
                      <a:lnTo>
                        <a:pt x="16647" y="2"/>
                      </a:lnTo>
                      <a:lnTo>
                        <a:pt x="16666" y="3"/>
                      </a:lnTo>
                      <a:lnTo>
                        <a:pt x="16685" y="3"/>
                      </a:lnTo>
                      <a:lnTo>
                        <a:pt x="16704" y="3"/>
                      </a:lnTo>
                      <a:lnTo>
                        <a:pt x="16723" y="3"/>
                      </a:lnTo>
                      <a:lnTo>
                        <a:pt x="16743" y="2"/>
                      </a:lnTo>
                      <a:lnTo>
                        <a:pt x="16762" y="2"/>
                      </a:lnTo>
                      <a:lnTo>
                        <a:pt x="16781" y="1"/>
                      </a:lnTo>
                      <a:lnTo>
                        <a:pt x="16800" y="0"/>
                      </a:lnTo>
                      <a:lnTo>
                        <a:pt x="16819" y="0"/>
                      </a:lnTo>
                      <a:lnTo>
                        <a:pt x="16838" y="0"/>
                      </a:lnTo>
                      <a:lnTo>
                        <a:pt x="16857" y="0"/>
                      </a:lnTo>
                      <a:lnTo>
                        <a:pt x="16876" y="0"/>
                      </a:lnTo>
                      <a:lnTo>
                        <a:pt x="16895" y="0"/>
                      </a:lnTo>
                      <a:lnTo>
                        <a:pt x="16914" y="0"/>
                      </a:lnTo>
                      <a:lnTo>
                        <a:pt x="16933" y="0"/>
                      </a:lnTo>
                      <a:lnTo>
                        <a:pt x="16952" y="0"/>
                      </a:lnTo>
                      <a:lnTo>
                        <a:pt x="16971" y="0"/>
                      </a:lnTo>
                      <a:lnTo>
                        <a:pt x="16990" y="0"/>
                      </a:lnTo>
                      <a:lnTo>
                        <a:pt x="17009" y="0"/>
                      </a:lnTo>
                      <a:lnTo>
                        <a:pt x="17028" y="0"/>
                      </a:lnTo>
                      <a:lnTo>
                        <a:pt x="17047" y="0"/>
                      </a:lnTo>
                      <a:lnTo>
                        <a:pt x="17066" y="0"/>
                      </a:lnTo>
                      <a:lnTo>
                        <a:pt x="17085" y="0"/>
                      </a:lnTo>
                      <a:lnTo>
                        <a:pt x="17104" y="0"/>
                      </a:lnTo>
                      <a:lnTo>
                        <a:pt x="17123" y="0"/>
                      </a:lnTo>
                      <a:lnTo>
                        <a:pt x="17143" y="0"/>
                      </a:lnTo>
                      <a:lnTo>
                        <a:pt x="17162" y="0"/>
                      </a:lnTo>
                      <a:lnTo>
                        <a:pt x="17181" y="0"/>
                      </a:lnTo>
                      <a:lnTo>
                        <a:pt x="17200" y="0"/>
                      </a:lnTo>
                      <a:lnTo>
                        <a:pt x="17219" y="0"/>
                      </a:lnTo>
                      <a:lnTo>
                        <a:pt x="17238" y="0"/>
                      </a:lnTo>
                      <a:lnTo>
                        <a:pt x="17257" y="0"/>
                      </a:lnTo>
                      <a:lnTo>
                        <a:pt x="17276" y="0"/>
                      </a:lnTo>
                      <a:lnTo>
                        <a:pt x="17295" y="0"/>
                      </a:lnTo>
                      <a:lnTo>
                        <a:pt x="17314" y="0"/>
                      </a:lnTo>
                      <a:lnTo>
                        <a:pt x="17333" y="0"/>
                      </a:lnTo>
                      <a:lnTo>
                        <a:pt x="17352" y="0"/>
                      </a:lnTo>
                      <a:lnTo>
                        <a:pt x="17371" y="1"/>
                      </a:lnTo>
                      <a:lnTo>
                        <a:pt x="17390" y="1"/>
                      </a:lnTo>
                      <a:lnTo>
                        <a:pt x="17409" y="2"/>
                      </a:lnTo>
                      <a:lnTo>
                        <a:pt x="17428" y="3"/>
                      </a:lnTo>
                      <a:lnTo>
                        <a:pt x="17447" y="3"/>
                      </a:lnTo>
                      <a:lnTo>
                        <a:pt x="17466" y="4"/>
                      </a:lnTo>
                      <a:lnTo>
                        <a:pt x="17485" y="5"/>
                      </a:lnTo>
                      <a:lnTo>
                        <a:pt x="17504" y="5"/>
                      </a:lnTo>
                      <a:lnTo>
                        <a:pt x="17524" y="6"/>
                      </a:lnTo>
                      <a:lnTo>
                        <a:pt x="17543" y="6"/>
                      </a:lnTo>
                      <a:lnTo>
                        <a:pt x="17562" y="7"/>
                      </a:lnTo>
                      <a:lnTo>
                        <a:pt x="17581" y="7"/>
                      </a:lnTo>
                      <a:lnTo>
                        <a:pt x="17600" y="7"/>
                      </a:lnTo>
                      <a:lnTo>
                        <a:pt x="17619" y="8"/>
                      </a:lnTo>
                      <a:lnTo>
                        <a:pt x="17638" y="8"/>
                      </a:lnTo>
                      <a:lnTo>
                        <a:pt x="17657" y="8"/>
                      </a:lnTo>
                      <a:lnTo>
                        <a:pt x="17676" y="8"/>
                      </a:lnTo>
                      <a:lnTo>
                        <a:pt x="17695" y="8"/>
                      </a:lnTo>
                      <a:lnTo>
                        <a:pt x="17714" y="7"/>
                      </a:lnTo>
                      <a:lnTo>
                        <a:pt x="17733" y="6"/>
                      </a:lnTo>
                      <a:lnTo>
                        <a:pt x="17752" y="5"/>
                      </a:lnTo>
                      <a:lnTo>
                        <a:pt x="17771" y="3"/>
                      </a:lnTo>
                      <a:lnTo>
                        <a:pt x="17790" y="2"/>
                      </a:lnTo>
                      <a:lnTo>
                        <a:pt x="17809" y="1"/>
                      </a:lnTo>
                      <a:lnTo>
                        <a:pt x="17828" y="0"/>
                      </a:lnTo>
                      <a:lnTo>
                        <a:pt x="17847" y="0"/>
                      </a:lnTo>
                      <a:lnTo>
                        <a:pt x="17866" y="0"/>
                      </a:lnTo>
                      <a:lnTo>
                        <a:pt x="17886" y="0"/>
                      </a:lnTo>
                      <a:lnTo>
                        <a:pt x="17905" y="0"/>
                      </a:lnTo>
                      <a:lnTo>
                        <a:pt x="17924" y="0"/>
                      </a:lnTo>
                      <a:lnTo>
                        <a:pt x="17943" y="0"/>
                      </a:lnTo>
                      <a:lnTo>
                        <a:pt x="17962" y="0"/>
                      </a:lnTo>
                      <a:lnTo>
                        <a:pt x="17981" y="0"/>
                      </a:lnTo>
                      <a:lnTo>
                        <a:pt x="18000" y="1"/>
                      </a:lnTo>
                      <a:lnTo>
                        <a:pt x="18019" y="2"/>
                      </a:lnTo>
                      <a:lnTo>
                        <a:pt x="18038" y="3"/>
                      </a:lnTo>
                      <a:lnTo>
                        <a:pt x="18057" y="4"/>
                      </a:lnTo>
                      <a:lnTo>
                        <a:pt x="18076" y="5"/>
                      </a:lnTo>
                      <a:lnTo>
                        <a:pt x="18095" y="6"/>
                      </a:lnTo>
                      <a:lnTo>
                        <a:pt x="18114" y="6"/>
                      </a:lnTo>
                      <a:lnTo>
                        <a:pt x="18133" y="6"/>
                      </a:lnTo>
                      <a:lnTo>
                        <a:pt x="18152" y="6"/>
                      </a:lnTo>
                      <a:lnTo>
                        <a:pt x="18171" y="5"/>
                      </a:lnTo>
                      <a:lnTo>
                        <a:pt x="18190" y="5"/>
                      </a:lnTo>
                      <a:lnTo>
                        <a:pt x="18209" y="4"/>
                      </a:lnTo>
                      <a:lnTo>
                        <a:pt x="18228" y="4"/>
                      </a:lnTo>
                      <a:lnTo>
                        <a:pt x="18247" y="4"/>
                      </a:lnTo>
                      <a:lnTo>
                        <a:pt x="18266" y="3"/>
                      </a:lnTo>
                      <a:lnTo>
                        <a:pt x="18286" y="2"/>
                      </a:lnTo>
                      <a:lnTo>
                        <a:pt x="18305" y="2"/>
                      </a:lnTo>
                      <a:lnTo>
                        <a:pt x="18324" y="1"/>
                      </a:lnTo>
                      <a:lnTo>
                        <a:pt x="18343" y="1"/>
                      </a:lnTo>
                      <a:lnTo>
                        <a:pt x="18362" y="0"/>
                      </a:lnTo>
                      <a:lnTo>
                        <a:pt x="18381" y="0"/>
                      </a:lnTo>
                      <a:lnTo>
                        <a:pt x="18400" y="0"/>
                      </a:lnTo>
                      <a:lnTo>
                        <a:pt x="18419" y="0"/>
                      </a:lnTo>
                      <a:lnTo>
                        <a:pt x="18438" y="0"/>
                      </a:lnTo>
                      <a:lnTo>
                        <a:pt x="18457" y="0"/>
                      </a:lnTo>
                      <a:lnTo>
                        <a:pt x="18476" y="0"/>
                      </a:lnTo>
                      <a:lnTo>
                        <a:pt x="18495" y="0"/>
                      </a:lnTo>
                      <a:lnTo>
                        <a:pt x="18514" y="0"/>
                      </a:lnTo>
                      <a:lnTo>
                        <a:pt x="18533" y="0"/>
                      </a:lnTo>
                      <a:lnTo>
                        <a:pt x="18552" y="0"/>
                      </a:lnTo>
                      <a:lnTo>
                        <a:pt x="18571" y="0"/>
                      </a:lnTo>
                      <a:lnTo>
                        <a:pt x="18590" y="0"/>
                      </a:lnTo>
                      <a:lnTo>
                        <a:pt x="18609" y="0"/>
                      </a:lnTo>
                      <a:lnTo>
                        <a:pt x="18628" y="0"/>
                      </a:lnTo>
                      <a:lnTo>
                        <a:pt x="18647" y="0"/>
                      </a:lnTo>
                      <a:lnTo>
                        <a:pt x="18666" y="0"/>
                      </a:lnTo>
                      <a:lnTo>
                        <a:pt x="18686" y="0"/>
                      </a:lnTo>
                      <a:lnTo>
                        <a:pt x="18705" y="1"/>
                      </a:lnTo>
                      <a:lnTo>
                        <a:pt x="18724" y="2"/>
                      </a:lnTo>
                      <a:lnTo>
                        <a:pt x="18743" y="4"/>
                      </a:lnTo>
                      <a:lnTo>
                        <a:pt x="18762" y="6"/>
                      </a:lnTo>
                      <a:lnTo>
                        <a:pt x="18781" y="8"/>
                      </a:lnTo>
                      <a:lnTo>
                        <a:pt x="18800" y="9"/>
                      </a:lnTo>
                      <a:lnTo>
                        <a:pt x="18819" y="11"/>
                      </a:lnTo>
                      <a:lnTo>
                        <a:pt x="18838" y="12"/>
                      </a:lnTo>
                      <a:lnTo>
                        <a:pt x="18857" y="12"/>
                      </a:lnTo>
                      <a:lnTo>
                        <a:pt x="18876" y="12"/>
                      </a:lnTo>
                      <a:lnTo>
                        <a:pt x="18895" y="12"/>
                      </a:lnTo>
                      <a:lnTo>
                        <a:pt x="18914" y="12"/>
                      </a:lnTo>
                      <a:lnTo>
                        <a:pt x="18933" y="12"/>
                      </a:lnTo>
                      <a:lnTo>
                        <a:pt x="18952" y="12"/>
                      </a:lnTo>
                      <a:lnTo>
                        <a:pt x="18971" y="12"/>
                      </a:lnTo>
                      <a:lnTo>
                        <a:pt x="18990" y="13"/>
                      </a:lnTo>
                      <a:lnTo>
                        <a:pt x="19009" y="15"/>
                      </a:lnTo>
                      <a:lnTo>
                        <a:pt x="19028" y="16"/>
                      </a:lnTo>
                      <a:lnTo>
                        <a:pt x="19047" y="17"/>
                      </a:lnTo>
                      <a:lnTo>
                        <a:pt x="19066" y="18"/>
                      </a:lnTo>
                      <a:lnTo>
                        <a:pt x="19086" y="19"/>
                      </a:lnTo>
                      <a:lnTo>
                        <a:pt x="19105" y="18"/>
                      </a:lnTo>
                      <a:lnTo>
                        <a:pt x="19124" y="16"/>
                      </a:lnTo>
                      <a:lnTo>
                        <a:pt x="19143" y="14"/>
                      </a:lnTo>
                      <a:lnTo>
                        <a:pt x="19162" y="13"/>
                      </a:lnTo>
                      <a:lnTo>
                        <a:pt x="19181" y="11"/>
                      </a:lnTo>
                      <a:lnTo>
                        <a:pt x="19200" y="9"/>
                      </a:lnTo>
                      <a:lnTo>
                        <a:pt x="19219" y="8"/>
                      </a:lnTo>
                      <a:lnTo>
                        <a:pt x="19238" y="6"/>
                      </a:lnTo>
                      <a:lnTo>
                        <a:pt x="19257" y="4"/>
                      </a:lnTo>
                      <a:lnTo>
                        <a:pt x="19276" y="3"/>
                      </a:lnTo>
                      <a:lnTo>
                        <a:pt x="19295" y="3"/>
                      </a:lnTo>
                      <a:lnTo>
                        <a:pt x="19314" y="3"/>
                      </a:lnTo>
                      <a:lnTo>
                        <a:pt x="19333" y="4"/>
                      </a:lnTo>
                      <a:lnTo>
                        <a:pt x="19352" y="5"/>
                      </a:lnTo>
                      <a:lnTo>
                        <a:pt x="19371" y="7"/>
                      </a:lnTo>
                      <a:lnTo>
                        <a:pt x="19390" y="8"/>
                      </a:lnTo>
                      <a:lnTo>
                        <a:pt x="19409" y="9"/>
                      </a:lnTo>
                      <a:lnTo>
                        <a:pt x="19428" y="10"/>
                      </a:lnTo>
                      <a:lnTo>
                        <a:pt x="19447" y="10"/>
                      </a:lnTo>
                      <a:lnTo>
                        <a:pt x="19467" y="9"/>
                      </a:lnTo>
                      <a:lnTo>
                        <a:pt x="19486" y="8"/>
                      </a:lnTo>
                      <a:lnTo>
                        <a:pt x="19505" y="7"/>
                      </a:lnTo>
                      <a:lnTo>
                        <a:pt x="19524" y="6"/>
                      </a:lnTo>
                      <a:lnTo>
                        <a:pt x="19543" y="6"/>
                      </a:lnTo>
                      <a:lnTo>
                        <a:pt x="19562" y="6"/>
                      </a:lnTo>
                      <a:lnTo>
                        <a:pt x="19581" y="6"/>
                      </a:lnTo>
                      <a:lnTo>
                        <a:pt x="19600" y="5"/>
                      </a:lnTo>
                      <a:lnTo>
                        <a:pt x="19619" y="5"/>
                      </a:lnTo>
                      <a:lnTo>
                        <a:pt x="19638" y="4"/>
                      </a:lnTo>
                      <a:lnTo>
                        <a:pt x="19657" y="4"/>
                      </a:lnTo>
                      <a:lnTo>
                        <a:pt x="19676" y="4"/>
                      </a:lnTo>
                      <a:lnTo>
                        <a:pt x="19695" y="3"/>
                      </a:lnTo>
                      <a:lnTo>
                        <a:pt x="19714" y="3"/>
                      </a:lnTo>
                      <a:lnTo>
                        <a:pt x="19733" y="3"/>
                      </a:lnTo>
                      <a:lnTo>
                        <a:pt x="19752" y="3"/>
                      </a:lnTo>
                      <a:lnTo>
                        <a:pt x="19771" y="3"/>
                      </a:lnTo>
                      <a:lnTo>
                        <a:pt x="19790" y="2"/>
                      </a:lnTo>
                      <a:lnTo>
                        <a:pt x="19809" y="2"/>
                      </a:lnTo>
                      <a:lnTo>
                        <a:pt x="19828" y="1"/>
                      </a:lnTo>
                      <a:lnTo>
                        <a:pt x="19847" y="1"/>
                      </a:lnTo>
                      <a:lnTo>
                        <a:pt x="19866" y="1"/>
                      </a:lnTo>
                      <a:lnTo>
                        <a:pt x="19885" y="1"/>
                      </a:lnTo>
                      <a:lnTo>
                        <a:pt x="19905" y="1"/>
                      </a:lnTo>
                      <a:lnTo>
                        <a:pt x="19924" y="2"/>
                      </a:lnTo>
                      <a:lnTo>
                        <a:pt x="19943" y="2"/>
                      </a:lnTo>
                      <a:lnTo>
                        <a:pt x="19962" y="3"/>
                      </a:lnTo>
                      <a:lnTo>
                        <a:pt x="19981" y="3"/>
                      </a:lnTo>
                      <a:lnTo>
                        <a:pt x="20000" y="4"/>
                      </a:lnTo>
                      <a:lnTo>
                        <a:pt x="20019" y="4"/>
                      </a:lnTo>
                      <a:lnTo>
                        <a:pt x="20038" y="4"/>
                      </a:lnTo>
                      <a:lnTo>
                        <a:pt x="20057" y="4"/>
                      </a:lnTo>
                      <a:lnTo>
                        <a:pt x="20076" y="4"/>
                      </a:lnTo>
                      <a:lnTo>
                        <a:pt x="20095" y="3"/>
                      </a:lnTo>
                      <a:lnTo>
                        <a:pt x="20114" y="3"/>
                      </a:lnTo>
                      <a:lnTo>
                        <a:pt x="20133" y="2"/>
                      </a:lnTo>
                      <a:lnTo>
                        <a:pt x="20152" y="2"/>
                      </a:lnTo>
                      <a:lnTo>
                        <a:pt x="20171" y="1"/>
                      </a:lnTo>
                      <a:lnTo>
                        <a:pt x="20190" y="1"/>
                      </a:lnTo>
                      <a:lnTo>
                        <a:pt x="20209" y="0"/>
                      </a:lnTo>
                      <a:lnTo>
                        <a:pt x="20228" y="0"/>
                      </a:lnTo>
                      <a:lnTo>
                        <a:pt x="20247" y="1"/>
                      </a:lnTo>
                      <a:lnTo>
                        <a:pt x="20267" y="1"/>
                      </a:lnTo>
                      <a:lnTo>
                        <a:pt x="20286" y="2"/>
                      </a:lnTo>
                      <a:lnTo>
                        <a:pt x="20305" y="3"/>
                      </a:lnTo>
                      <a:lnTo>
                        <a:pt x="20324" y="4"/>
                      </a:lnTo>
                      <a:lnTo>
                        <a:pt x="20343" y="5"/>
                      </a:lnTo>
                      <a:lnTo>
                        <a:pt x="20362" y="6"/>
                      </a:lnTo>
                      <a:lnTo>
                        <a:pt x="20381" y="6"/>
                      </a:lnTo>
                      <a:lnTo>
                        <a:pt x="20400" y="5"/>
                      </a:lnTo>
                      <a:lnTo>
                        <a:pt x="20419" y="4"/>
                      </a:lnTo>
                      <a:lnTo>
                        <a:pt x="20438" y="3"/>
                      </a:lnTo>
                      <a:lnTo>
                        <a:pt x="20457" y="2"/>
                      </a:lnTo>
                      <a:lnTo>
                        <a:pt x="20476" y="1"/>
                      </a:lnTo>
                      <a:lnTo>
                        <a:pt x="20495" y="1"/>
                      </a:lnTo>
                      <a:lnTo>
                        <a:pt x="20514" y="0"/>
                      </a:lnTo>
                      <a:lnTo>
                        <a:pt x="20533" y="0"/>
                      </a:lnTo>
                      <a:lnTo>
                        <a:pt x="20552" y="0"/>
                      </a:lnTo>
                      <a:lnTo>
                        <a:pt x="20571" y="0"/>
                      </a:lnTo>
                      <a:lnTo>
                        <a:pt x="20590" y="0"/>
                      </a:lnTo>
                      <a:lnTo>
                        <a:pt x="20609" y="0"/>
                      </a:lnTo>
                      <a:lnTo>
                        <a:pt x="20628" y="0"/>
                      </a:lnTo>
                      <a:lnTo>
                        <a:pt x="20647" y="0"/>
                      </a:lnTo>
                      <a:lnTo>
                        <a:pt x="20666" y="0"/>
                      </a:lnTo>
                      <a:lnTo>
                        <a:pt x="20686" y="0"/>
                      </a:lnTo>
                      <a:lnTo>
                        <a:pt x="20705" y="0"/>
                      </a:lnTo>
                      <a:lnTo>
                        <a:pt x="20724" y="0"/>
                      </a:lnTo>
                      <a:lnTo>
                        <a:pt x="20743" y="0"/>
                      </a:lnTo>
                      <a:lnTo>
                        <a:pt x="20762" y="0"/>
                      </a:lnTo>
                      <a:lnTo>
                        <a:pt x="20781" y="0"/>
                      </a:lnTo>
                      <a:lnTo>
                        <a:pt x="20800" y="1"/>
                      </a:lnTo>
                      <a:lnTo>
                        <a:pt x="20819" y="2"/>
                      </a:lnTo>
                      <a:lnTo>
                        <a:pt x="20838" y="2"/>
                      </a:lnTo>
                      <a:lnTo>
                        <a:pt x="20857" y="3"/>
                      </a:lnTo>
                      <a:lnTo>
                        <a:pt x="20876" y="3"/>
                      </a:lnTo>
                      <a:lnTo>
                        <a:pt x="20895" y="3"/>
                      </a:lnTo>
                      <a:lnTo>
                        <a:pt x="20914" y="2"/>
                      </a:lnTo>
                      <a:lnTo>
                        <a:pt x="20933" y="2"/>
                      </a:lnTo>
                      <a:lnTo>
                        <a:pt x="20952" y="1"/>
                      </a:lnTo>
                      <a:lnTo>
                        <a:pt x="20971" y="0"/>
                      </a:lnTo>
                      <a:lnTo>
                        <a:pt x="20990" y="0"/>
                      </a:lnTo>
                      <a:lnTo>
                        <a:pt x="21009" y="0"/>
                      </a:lnTo>
                      <a:lnTo>
                        <a:pt x="21028" y="0"/>
                      </a:lnTo>
                      <a:lnTo>
                        <a:pt x="21047" y="0"/>
                      </a:lnTo>
                      <a:lnTo>
                        <a:pt x="21067" y="0"/>
                      </a:lnTo>
                      <a:lnTo>
                        <a:pt x="21086" y="0"/>
                      </a:lnTo>
                      <a:lnTo>
                        <a:pt x="21105" y="0"/>
                      </a:lnTo>
                      <a:lnTo>
                        <a:pt x="21124" y="0"/>
                      </a:lnTo>
                      <a:lnTo>
                        <a:pt x="21143" y="0"/>
                      </a:lnTo>
                      <a:lnTo>
                        <a:pt x="21162" y="0"/>
                      </a:lnTo>
                      <a:lnTo>
                        <a:pt x="21181" y="0"/>
                      </a:lnTo>
                      <a:lnTo>
                        <a:pt x="21200" y="0"/>
                      </a:lnTo>
                      <a:lnTo>
                        <a:pt x="21219" y="0"/>
                      </a:lnTo>
                      <a:lnTo>
                        <a:pt x="21238" y="0"/>
                      </a:lnTo>
                      <a:lnTo>
                        <a:pt x="21257" y="0"/>
                      </a:lnTo>
                      <a:lnTo>
                        <a:pt x="21276" y="0"/>
                      </a:lnTo>
                      <a:lnTo>
                        <a:pt x="21295" y="0"/>
                      </a:lnTo>
                      <a:lnTo>
                        <a:pt x="21314" y="1"/>
                      </a:lnTo>
                      <a:lnTo>
                        <a:pt x="21333" y="2"/>
                      </a:lnTo>
                      <a:lnTo>
                        <a:pt x="21352" y="2"/>
                      </a:lnTo>
                      <a:lnTo>
                        <a:pt x="21371" y="3"/>
                      </a:lnTo>
                      <a:lnTo>
                        <a:pt x="21390" y="3"/>
                      </a:lnTo>
                      <a:lnTo>
                        <a:pt x="21409" y="3"/>
                      </a:lnTo>
                      <a:lnTo>
                        <a:pt x="21428" y="2"/>
                      </a:lnTo>
                      <a:lnTo>
                        <a:pt x="21447" y="2"/>
                      </a:lnTo>
                      <a:lnTo>
                        <a:pt x="21466" y="1"/>
                      </a:lnTo>
                      <a:lnTo>
                        <a:pt x="21485" y="1"/>
                      </a:lnTo>
                      <a:lnTo>
                        <a:pt x="21505" y="1"/>
                      </a:lnTo>
                      <a:lnTo>
                        <a:pt x="21524" y="1"/>
                      </a:lnTo>
                      <a:lnTo>
                        <a:pt x="21543" y="2"/>
                      </a:lnTo>
                      <a:lnTo>
                        <a:pt x="21562" y="3"/>
                      </a:lnTo>
                      <a:lnTo>
                        <a:pt x="21581" y="3"/>
                      </a:lnTo>
                      <a:lnTo>
                        <a:pt x="21600" y="4"/>
                      </a:lnTo>
                      <a:lnTo>
                        <a:pt x="21619" y="4"/>
                      </a:lnTo>
                      <a:lnTo>
                        <a:pt x="21638" y="4"/>
                      </a:lnTo>
                      <a:lnTo>
                        <a:pt x="21657" y="4"/>
                      </a:lnTo>
                      <a:lnTo>
                        <a:pt x="21676" y="4"/>
                      </a:lnTo>
                      <a:lnTo>
                        <a:pt x="21695" y="4"/>
                      </a:lnTo>
                      <a:lnTo>
                        <a:pt x="21714" y="4"/>
                      </a:lnTo>
                      <a:lnTo>
                        <a:pt x="21733" y="3"/>
                      </a:lnTo>
                      <a:lnTo>
                        <a:pt x="21752" y="3"/>
                      </a:lnTo>
                      <a:lnTo>
                        <a:pt x="21771" y="2"/>
                      </a:lnTo>
                      <a:lnTo>
                        <a:pt x="21790" y="2"/>
                      </a:lnTo>
                      <a:lnTo>
                        <a:pt x="21809" y="2"/>
                      </a:lnTo>
                      <a:lnTo>
                        <a:pt x="21828" y="2"/>
                      </a:lnTo>
                      <a:lnTo>
                        <a:pt x="21847" y="2"/>
                      </a:lnTo>
                      <a:lnTo>
                        <a:pt x="21866" y="3"/>
                      </a:lnTo>
                      <a:lnTo>
                        <a:pt x="21886" y="4"/>
                      </a:lnTo>
                      <a:lnTo>
                        <a:pt x="21905" y="4"/>
                      </a:lnTo>
                      <a:lnTo>
                        <a:pt x="21924" y="5"/>
                      </a:lnTo>
                      <a:lnTo>
                        <a:pt x="21943" y="6"/>
                      </a:lnTo>
                      <a:lnTo>
                        <a:pt x="21962" y="6"/>
                      </a:lnTo>
                      <a:lnTo>
                        <a:pt x="21981" y="7"/>
                      </a:lnTo>
                      <a:lnTo>
                        <a:pt x="22000" y="7"/>
                      </a:lnTo>
                      <a:lnTo>
                        <a:pt x="22019" y="7"/>
                      </a:lnTo>
                      <a:lnTo>
                        <a:pt x="22038" y="6"/>
                      </a:lnTo>
                      <a:lnTo>
                        <a:pt x="22057" y="5"/>
                      </a:lnTo>
                      <a:lnTo>
                        <a:pt x="22076" y="4"/>
                      </a:lnTo>
                      <a:lnTo>
                        <a:pt x="22095" y="3"/>
                      </a:lnTo>
                      <a:lnTo>
                        <a:pt x="22114" y="2"/>
                      </a:lnTo>
                      <a:lnTo>
                        <a:pt x="22133" y="2"/>
                      </a:lnTo>
                      <a:lnTo>
                        <a:pt x="22152" y="2"/>
                      </a:lnTo>
                      <a:lnTo>
                        <a:pt x="22171" y="2"/>
                      </a:lnTo>
                      <a:lnTo>
                        <a:pt x="22190" y="2"/>
                      </a:lnTo>
                      <a:lnTo>
                        <a:pt x="22209" y="3"/>
                      </a:lnTo>
                      <a:lnTo>
                        <a:pt x="22228" y="3"/>
                      </a:lnTo>
                      <a:lnTo>
                        <a:pt x="22248" y="3"/>
                      </a:lnTo>
                      <a:lnTo>
                        <a:pt x="22267" y="2"/>
                      </a:lnTo>
                      <a:lnTo>
                        <a:pt x="22286" y="2"/>
                      </a:lnTo>
                      <a:lnTo>
                        <a:pt x="22305" y="1"/>
                      </a:lnTo>
                      <a:lnTo>
                        <a:pt x="22324" y="0"/>
                      </a:lnTo>
                      <a:lnTo>
                        <a:pt x="22343" y="0"/>
                      </a:lnTo>
                      <a:lnTo>
                        <a:pt x="22362" y="0"/>
                      </a:lnTo>
                      <a:lnTo>
                        <a:pt x="22381" y="0"/>
                      </a:lnTo>
                      <a:lnTo>
                        <a:pt x="22400" y="0"/>
                      </a:lnTo>
                      <a:lnTo>
                        <a:pt x="22419" y="0"/>
                      </a:lnTo>
                      <a:lnTo>
                        <a:pt x="22438" y="0"/>
                      </a:lnTo>
                      <a:lnTo>
                        <a:pt x="22457" y="0"/>
                      </a:lnTo>
                      <a:lnTo>
                        <a:pt x="22476" y="0"/>
                      </a:lnTo>
                      <a:lnTo>
                        <a:pt x="22495" y="0"/>
                      </a:lnTo>
                      <a:lnTo>
                        <a:pt x="22514" y="0"/>
                      </a:lnTo>
                      <a:lnTo>
                        <a:pt x="22533" y="0"/>
                      </a:lnTo>
                      <a:lnTo>
                        <a:pt x="22552" y="0"/>
                      </a:lnTo>
                      <a:lnTo>
                        <a:pt x="22571" y="0"/>
                      </a:lnTo>
                      <a:lnTo>
                        <a:pt x="22590" y="0"/>
                      </a:lnTo>
                      <a:lnTo>
                        <a:pt x="22609" y="0"/>
                      </a:lnTo>
                      <a:lnTo>
                        <a:pt x="22629" y="0"/>
                      </a:lnTo>
                      <a:lnTo>
                        <a:pt x="22648" y="0"/>
                      </a:lnTo>
                      <a:lnTo>
                        <a:pt x="22667" y="0"/>
                      </a:lnTo>
                      <a:lnTo>
                        <a:pt x="22686" y="0"/>
                      </a:lnTo>
                      <a:lnTo>
                        <a:pt x="22705" y="1"/>
                      </a:lnTo>
                      <a:lnTo>
                        <a:pt x="22724" y="1"/>
                      </a:lnTo>
                      <a:lnTo>
                        <a:pt x="22743" y="3"/>
                      </a:lnTo>
                      <a:lnTo>
                        <a:pt x="22762" y="4"/>
                      </a:lnTo>
                      <a:lnTo>
                        <a:pt x="22781" y="5"/>
                      </a:lnTo>
                      <a:lnTo>
                        <a:pt x="22800" y="6"/>
                      </a:lnTo>
                      <a:lnTo>
                        <a:pt x="22819" y="6"/>
                      </a:lnTo>
                      <a:lnTo>
                        <a:pt x="22838" y="6"/>
                      </a:lnTo>
                      <a:lnTo>
                        <a:pt x="22857" y="5"/>
                      </a:lnTo>
                      <a:lnTo>
                        <a:pt x="22876" y="4"/>
                      </a:lnTo>
                      <a:lnTo>
                        <a:pt x="22895" y="3"/>
                      </a:lnTo>
                      <a:lnTo>
                        <a:pt x="22914" y="1"/>
                      </a:lnTo>
                      <a:lnTo>
                        <a:pt x="22933" y="1"/>
                      </a:lnTo>
                      <a:lnTo>
                        <a:pt x="22952" y="0"/>
                      </a:lnTo>
                      <a:lnTo>
                        <a:pt x="22971" y="0"/>
                      </a:lnTo>
                      <a:lnTo>
                        <a:pt x="22990" y="0"/>
                      </a:lnTo>
                      <a:lnTo>
                        <a:pt x="23009" y="0"/>
                      </a:lnTo>
                      <a:lnTo>
                        <a:pt x="23029" y="0"/>
                      </a:lnTo>
                      <a:lnTo>
                        <a:pt x="23048" y="0"/>
                      </a:lnTo>
                      <a:lnTo>
                        <a:pt x="23067" y="0"/>
                      </a:lnTo>
                      <a:lnTo>
                        <a:pt x="23086" y="0"/>
                      </a:lnTo>
                      <a:lnTo>
                        <a:pt x="23105" y="0"/>
                      </a:lnTo>
                      <a:lnTo>
                        <a:pt x="23124" y="0"/>
                      </a:lnTo>
                      <a:lnTo>
                        <a:pt x="23143" y="1"/>
                      </a:lnTo>
                      <a:lnTo>
                        <a:pt x="23162" y="2"/>
                      </a:lnTo>
                      <a:lnTo>
                        <a:pt x="23181" y="2"/>
                      </a:lnTo>
                      <a:lnTo>
                        <a:pt x="23200" y="3"/>
                      </a:lnTo>
                      <a:lnTo>
                        <a:pt x="23219" y="3"/>
                      </a:lnTo>
                      <a:lnTo>
                        <a:pt x="23238" y="3"/>
                      </a:lnTo>
                      <a:lnTo>
                        <a:pt x="23257" y="2"/>
                      </a:lnTo>
                      <a:lnTo>
                        <a:pt x="23276" y="2"/>
                      </a:lnTo>
                      <a:lnTo>
                        <a:pt x="23295" y="1"/>
                      </a:lnTo>
                      <a:lnTo>
                        <a:pt x="23314" y="1"/>
                      </a:lnTo>
                      <a:lnTo>
                        <a:pt x="23333" y="1"/>
                      </a:lnTo>
                      <a:lnTo>
                        <a:pt x="23352" y="2"/>
                      </a:lnTo>
                      <a:lnTo>
                        <a:pt x="23371" y="3"/>
                      </a:lnTo>
                      <a:lnTo>
                        <a:pt x="23390" y="4"/>
                      </a:lnTo>
                      <a:lnTo>
                        <a:pt x="23409" y="6"/>
                      </a:lnTo>
                      <a:lnTo>
                        <a:pt x="23428" y="8"/>
                      </a:lnTo>
                      <a:lnTo>
                        <a:pt x="23448" y="10"/>
                      </a:lnTo>
                      <a:lnTo>
                        <a:pt x="23467" y="10"/>
                      </a:lnTo>
                      <a:lnTo>
                        <a:pt x="23486" y="11"/>
                      </a:lnTo>
                      <a:lnTo>
                        <a:pt x="23505" y="10"/>
                      </a:lnTo>
                      <a:lnTo>
                        <a:pt x="23524" y="9"/>
                      </a:lnTo>
                      <a:lnTo>
                        <a:pt x="23543" y="8"/>
                      </a:lnTo>
                      <a:lnTo>
                        <a:pt x="23562" y="6"/>
                      </a:lnTo>
                      <a:lnTo>
                        <a:pt x="23581" y="5"/>
                      </a:lnTo>
                      <a:lnTo>
                        <a:pt x="23600" y="4"/>
                      </a:lnTo>
                      <a:lnTo>
                        <a:pt x="23619" y="4"/>
                      </a:lnTo>
                      <a:lnTo>
                        <a:pt x="23638" y="5"/>
                      </a:lnTo>
                      <a:lnTo>
                        <a:pt x="23657" y="5"/>
                      </a:lnTo>
                      <a:lnTo>
                        <a:pt x="23676" y="6"/>
                      </a:lnTo>
                      <a:lnTo>
                        <a:pt x="23695" y="7"/>
                      </a:lnTo>
                      <a:lnTo>
                        <a:pt x="23714" y="8"/>
                      </a:lnTo>
                      <a:lnTo>
                        <a:pt x="23733" y="8"/>
                      </a:lnTo>
                      <a:lnTo>
                        <a:pt x="23752" y="8"/>
                      </a:lnTo>
                      <a:lnTo>
                        <a:pt x="23771" y="7"/>
                      </a:lnTo>
                      <a:lnTo>
                        <a:pt x="23790" y="6"/>
                      </a:lnTo>
                      <a:lnTo>
                        <a:pt x="23809" y="5"/>
                      </a:lnTo>
                      <a:lnTo>
                        <a:pt x="23828" y="4"/>
                      </a:lnTo>
                      <a:lnTo>
                        <a:pt x="23848" y="3"/>
                      </a:lnTo>
                      <a:lnTo>
                        <a:pt x="23867" y="3"/>
                      </a:lnTo>
                      <a:lnTo>
                        <a:pt x="23886" y="3"/>
                      </a:lnTo>
                      <a:lnTo>
                        <a:pt x="23905" y="3"/>
                      </a:lnTo>
                      <a:lnTo>
                        <a:pt x="23924" y="3"/>
                      </a:lnTo>
                      <a:lnTo>
                        <a:pt x="23943" y="3"/>
                      </a:lnTo>
                      <a:lnTo>
                        <a:pt x="23962" y="3"/>
                      </a:lnTo>
                      <a:lnTo>
                        <a:pt x="23981" y="2"/>
                      </a:lnTo>
                      <a:lnTo>
                        <a:pt x="24000" y="2"/>
                      </a:lnTo>
                      <a:lnTo>
                        <a:pt x="24019" y="1"/>
                      </a:lnTo>
                      <a:lnTo>
                        <a:pt x="24038" y="1"/>
                      </a:lnTo>
                      <a:lnTo>
                        <a:pt x="24057" y="0"/>
                      </a:lnTo>
                      <a:lnTo>
                        <a:pt x="24076" y="0"/>
                      </a:lnTo>
                      <a:lnTo>
                        <a:pt x="24095" y="1"/>
                      </a:lnTo>
                      <a:lnTo>
                        <a:pt x="24114" y="1"/>
                      </a:lnTo>
                      <a:lnTo>
                        <a:pt x="24133" y="2"/>
                      </a:lnTo>
                      <a:lnTo>
                        <a:pt x="24152" y="2"/>
                      </a:lnTo>
                      <a:lnTo>
                        <a:pt x="24171" y="3"/>
                      </a:lnTo>
                      <a:lnTo>
                        <a:pt x="24190" y="3"/>
                      </a:lnTo>
                      <a:lnTo>
                        <a:pt x="24209" y="3"/>
                      </a:lnTo>
                      <a:lnTo>
                        <a:pt x="24229" y="3"/>
                      </a:lnTo>
                      <a:lnTo>
                        <a:pt x="24248" y="3"/>
                      </a:lnTo>
                      <a:lnTo>
                        <a:pt x="24267" y="3"/>
                      </a:lnTo>
                      <a:lnTo>
                        <a:pt x="24286" y="3"/>
                      </a:lnTo>
                      <a:lnTo>
                        <a:pt x="24305" y="4"/>
                      </a:lnTo>
                      <a:lnTo>
                        <a:pt x="24324" y="4"/>
                      </a:lnTo>
                      <a:lnTo>
                        <a:pt x="24343" y="5"/>
                      </a:lnTo>
                      <a:lnTo>
                        <a:pt x="24362" y="6"/>
                      </a:lnTo>
                      <a:lnTo>
                        <a:pt x="24381" y="7"/>
                      </a:lnTo>
                      <a:lnTo>
                        <a:pt x="24400" y="8"/>
                      </a:lnTo>
                      <a:lnTo>
                        <a:pt x="24419" y="10"/>
                      </a:lnTo>
                      <a:lnTo>
                        <a:pt x="24438" y="11"/>
                      </a:lnTo>
                      <a:lnTo>
                        <a:pt x="24457" y="12"/>
                      </a:lnTo>
                      <a:lnTo>
                        <a:pt x="24476" y="13"/>
                      </a:lnTo>
                      <a:lnTo>
                        <a:pt x="24495" y="13"/>
                      </a:lnTo>
                      <a:lnTo>
                        <a:pt x="24514" y="13"/>
                      </a:lnTo>
                      <a:lnTo>
                        <a:pt x="24533" y="13"/>
                      </a:lnTo>
                      <a:lnTo>
                        <a:pt x="24552" y="13"/>
                      </a:lnTo>
                      <a:lnTo>
                        <a:pt x="24571" y="12"/>
                      </a:lnTo>
                      <a:lnTo>
                        <a:pt x="24590" y="11"/>
                      </a:lnTo>
                      <a:lnTo>
                        <a:pt x="24609" y="11"/>
                      </a:lnTo>
                      <a:lnTo>
                        <a:pt x="24628" y="10"/>
                      </a:lnTo>
                      <a:lnTo>
                        <a:pt x="24648" y="9"/>
                      </a:lnTo>
                      <a:lnTo>
                        <a:pt x="24667" y="8"/>
                      </a:lnTo>
                      <a:lnTo>
                        <a:pt x="24686" y="7"/>
                      </a:lnTo>
                      <a:lnTo>
                        <a:pt x="24705" y="7"/>
                      </a:lnTo>
                      <a:lnTo>
                        <a:pt x="24724" y="6"/>
                      </a:lnTo>
                      <a:lnTo>
                        <a:pt x="24743" y="5"/>
                      </a:lnTo>
                      <a:lnTo>
                        <a:pt x="24762" y="4"/>
                      </a:lnTo>
                      <a:lnTo>
                        <a:pt x="24781" y="3"/>
                      </a:lnTo>
                      <a:lnTo>
                        <a:pt x="24800" y="2"/>
                      </a:lnTo>
                      <a:lnTo>
                        <a:pt x="24819" y="2"/>
                      </a:lnTo>
                      <a:lnTo>
                        <a:pt x="24838" y="2"/>
                      </a:lnTo>
                      <a:lnTo>
                        <a:pt x="24857" y="2"/>
                      </a:lnTo>
                      <a:lnTo>
                        <a:pt x="24876" y="3"/>
                      </a:lnTo>
                      <a:lnTo>
                        <a:pt x="24895" y="3"/>
                      </a:lnTo>
                      <a:lnTo>
                        <a:pt x="24914" y="3"/>
                      </a:lnTo>
                      <a:lnTo>
                        <a:pt x="24933" y="4"/>
                      </a:lnTo>
                      <a:lnTo>
                        <a:pt x="24952" y="4"/>
                      </a:lnTo>
                      <a:lnTo>
                        <a:pt x="24971" y="5"/>
                      </a:lnTo>
                      <a:lnTo>
                        <a:pt x="24990" y="5"/>
                      </a:lnTo>
                      <a:lnTo>
                        <a:pt x="25009" y="7"/>
                      </a:lnTo>
                      <a:lnTo>
                        <a:pt x="25028" y="8"/>
                      </a:lnTo>
                      <a:lnTo>
                        <a:pt x="25048" y="10"/>
                      </a:lnTo>
                      <a:lnTo>
                        <a:pt x="25067" y="12"/>
                      </a:lnTo>
                      <a:lnTo>
                        <a:pt x="25086" y="14"/>
                      </a:lnTo>
                      <a:lnTo>
                        <a:pt x="25105" y="15"/>
                      </a:lnTo>
                      <a:lnTo>
                        <a:pt x="25124" y="15"/>
                      </a:lnTo>
                      <a:lnTo>
                        <a:pt x="25143" y="15"/>
                      </a:lnTo>
                      <a:lnTo>
                        <a:pt x="25162" y="14"/>
                      </a:lnTo>
                      <a:lnTo>
                        <a:pt x="25181" y="12"/>
                      </a:lnTo>
                      <a:lnTo>
                        <a:pt x="25200" y="10"/>
                      </a:lnTo>
                      <a:lnTo>
                        <a:pt x="25219" y="9"/>
                      </a:lnTo>
                      <a:lnTo>
                        <a:pt x="25238" y="8"/>
                      </a:lnTo>
                      <a:lnTo>
                        <a:pt x="25257" y="7"/>
                      </a:lnTo>
                      <a:lnTo>
                        <a:pt x="25276" y="7"/>
                      </a:lnTo>
                      <a:lnTo>
                        <a:pt x="25295" y="8"/>
                      </a:lnTo>
                      <a:lnTo>
                        <a:pt x="25314" y="8"/>
                      </a:lnTo>
                      <a:lnTo>
                        <a:pt x="25333" y="8"/>
                      </a:lnTo>
                      <a:lnTo>
                        <a:pt x="25352" y="7"/>
                      </a:lnTo>
                      <a:lnTo>
                        <a:pt x="25371" y="7"/>
                      </a:lnTo>
                      <a:lnTo>
                        <a:pt x="25390" y="6"/>
                      </a:lnTo>
                      <a:lnTo>
                        <a:pt x="25409" y="5"/>
                      </a:lnTo>
                      <a:lnTo>
                        <a:pt x="25428" y="4"/>
                      </a:lnTo>
                      <a:lnTo>
                        <a:pt x="25448" y="3"/>
                      </a:lnTo>
                      <a:lnTo>
                        <a:pt x="25467" y="3"/>
                      </a:lnTo>
                      <a:lnTo>
                        <a:pt x="25486" y="3"/>
                      </a:lnTo>
                      <a:lnTo>
                        <a:pt x="25505" y="3"/>
                      </a:lnTo>
                      <a:lnTo>
                        <a:pt x="25524" y="3"/>
                      </a:lnTo>
                      <a:lnTo>
                        <a:pt x="25543" y="3"/>
                      </a:lnTo>
                      <a:lnTo>
                        <a:pt x="25562" y="3"/>
                      </a:lnTo>
                      <a:lnTo>
                        <a:pt x="25581" y="3"/>
                      </a:lnTo>
                      <a:lnTo>
                        <a:pt x="25600" y="2"/>
                      </a:lnTo>
                      <a:lnTo>
                        <a:pt x="25619" y="2"/>
                      </a:lnTo>
                      <a:lnTo>
                        <a:pt x="25638" y="1"/>
                      </a:lnTo>
                      <a:lnTo>
                        <a:pt x="25657" y="1"/>
                      </a:lnTo>
                      <a:lnTo>
                        <a:pt x="25676" y="1"/>
                      </a:lnTo>
                      <a:lnTo>
                        <a:pt x="25695" y="2"/>
                      </a:lnTo>
                      <a:lnTo>
                        <a:pt x="25714" y="3"/>
                      </a:lnTo>
                      <a:lnTo>
                        <a:pt x="25733" y="5"/>
                      </a:lnTo>
                      <a:lnTo>
                        <a:pt x="25752" y="7"/>
                      </a:lnTo>
                      <a:lnTo>
                        <a:pt x="25771" y="9"/>
                      </a:lnTo>
                      <a:lnTo>
                        <a:pt x="25790" y="11"/>
                      </a:lnTo>
                      <a:lnTo>
                        <a:pt x="25809" y="12"/>
                      </a:lnTo>
                      <a:lnTo>
                        <a:pt x="25829" y="13"/>
                      </a:lnTo>
                      <a:lnTo>
                        <a:pt x="25848" y="13"/>
                      </a:lnTo>
                      <a:lnTo>
                        <a:pt x="25867" y="13"/>
                      </a:lnTo>
                      <a:lnTo>
                        <a:pt x="25886" y="13"/>
                      </a:lnTo>
                      <a:lnTo>
                        <a:pt x="25905" y="13"/>
                      </a:lnTo>
                      <a:lnTo>
                        <a:pt x="25924" y="12"/>
                      </a:lnTo>
                      <a:lnTo>
                        <a:pt x="25943" y="12"/>
                      </a:lnTo>
                      <a:lnTo>
                        <a:pt x="25962" y="11"/>
                      </a:lnTo>
                      <a:lnTo>
                        <a:pt x="25981" y="9"/>
                      </a:lnTo>
                      <a:lnTo>
                        <a:pt x="26000" y="7"/>
                      </a:lnTo>
                      <a:lnTo>
                        <a:pt x="26019" y="5"/>
                      </a:lnTo>
                      <a:lnTo>
                        <a:pt x="26038" y="4"/>
                      </a:lnTo>
                      <a:lnTo>
                        <a:pt x="26057" y="3"/>
                      </a:lnTo>
                      <a:lnTo>
                        <a:pt x="26076" y="3"/>
                      </a:lnTo>
                      <a:lnTo>
                        <a:pt x="26095" y="4"/>
                      </a:lnTo>
                      <a:lnTo>
                        <a:pt x="26114" y="5"/>
                      </a:lnTo>
                      <a:lnTo>
                        <a:pt x="26133" y="6"/>
                      </a:lnTo>
                      <a:lnTo>
                        <a:pt x="26152" y="7"/>
                      </a:lnTo>
                      <a:lnTo>
                        <a:pt x="26171" y="8"/>
                      </a:lnTo>
                      <a:lnTo>
                        <a:pt x="26190" y="9"/>
                      </a:lnTo>
                      <a:lnTo>
                        <a:pt x="26209" y="8"/>
                      </a:lnTo>
                      <a:lnTo>
                        <a:pt x="26228" y="8"/>
                      </a:lnTo>
                      <a:lnTo>
                        <a:pt x="26247" y="7"/>
                      </a:lnTo>
                      <a:lnTo>
                        <a:pt x="26267" y="6"/>
                      </a:lnTo>
                      <a:lnTo>
                        <a:pt x="26286" y="5"/>
                      </a:lnTo>
                      <a:lnTo>
                        <a:pt x="26305" y="5"/>
                      </a:lnTo>
                      <a:lnTo>
                        <a:pt x="26324" y="5"/>
                      </a:lnTo>
                      <a:lnTo>
                        <a:pt x="26343" y="5"/>
                      </a:lnTo>
                      <a:lnTo>
                        <a:pt x="26362" y="6"/>
                      </a:lnTo>
                      <a:lnTo>
                        <a:pt x="26381" y="7"/>
                      </a:lnTo>
                      <a:lnTo>
                        <a:pt x="26400" y="8"/>
                      </a:lnTo>
                      <a:lnTo>
                        <a:pt x="26419" y="9"/>
                      </a:lnTo>
                      <a:lnTo>
                        <a:pt x="26438" y="10"/>
                      </a:lnTo>
                      <a:lnTo>
                        <a:pt x="26457" y="11"/>
                      </a:lnTo>
                      <a:lnTo>
                        <a:pt x="26476" y="11"/>
                      </a:lnTo>
                      <a:lnTo>
                        <a:pt x="26495" y="11"/>
                      </a:lnTo>
                      <a:lnTo>
                        <a:pt x="26514" y="11"/>
                      </a:lnTo>
                      <a:lnTo>
                        <a:pt x="26533" y="9"/>
                      </a:lnTo>
                      <a:lnTo>
                        <a:pt x="26552" y="8"/>
                      </a:lnTo>
                      <a:lnTo>
                        <a:pt x="26571" y="6"/>
                      </a:lnTo>
                      <a:lnTo>
                        <a:pt x="26590" y="4"/>
                      </a:lnTo>
                      <a:lnTo>
                        <a:pt x="26609" y="2"/>
                      </a:lnTo>
                      <a:lnTo>
                        <a:pt x="26628" y="1"/>
                      </a:lnTo>
                      <a:lnTo>
                        <a:pt x="26648" y="1"/>
                      </a:lnTo>
                      <a:lnTo>
                        <a:pt x="26667" y="1"/>
                      </a:lnTo>
                      <a:lnTo>
                        <a:pt x="26686" y="2"/>
                      </a:lnTo>
                      <a:lnTo>
                        <a:pt x="26705" y="3"/>
                      </a:lnTo>
                      <a:lnTo>
                        <a:pt x="26724" y="5"/>
                      </a:lnTo>
                      <a:lnTo>
                        <a:pt x="26743" y="7"/>
                      </a:lnTo>
                      <a:lnTo>
                        <a:pt x="26762" y="9"/>
                      </a:lnTo>
                      <a:lnTo>
                        <a:pt x="26781" y="11"/>
                      </a:lnTo>
                      <a:lnTo>
                        <a:pt x="26800" y="12"/>
                      </a:lnTo>
                      <a:lnTo>
                        <a:pt x="26819" y="13"/>
                      </a:lnTo>
                      <a:lnTo>
                        <a:pt x="26838" y="13"/>
                      </a:lnTo>
                      <a:lnTo>
                        <a:pt x="26857" y="12"/>
                      </a:lnTo>
                      <a:lnTo>
                        <a:pt x="26876" y="12"/>
                      </a:lnTo>
                      <a:lnTo>
                        <a:pt x="26895" y="11"/>
                      </a:lnTo>
                      <a:lnTo>
                        <a:pt x="26914" y="11"/>
                      </a:lnTo>
                      <a:lnTo>
                        <a:pt x="26933" y="9"/>
                      </a:lnTo>
                      <a:lnTo>
                        <a:pt x="26952" y="8"/>
                      </a:lnTo>
                      <a:lnTo>
                        <a:pt x="26971" y="7"/>
                      </a:lnTo>
                      <a:lnTo>
                        <a:pt x="26990" y="6"/>
                      </a:lnTo>
                      <a:lnTo>
                        <a:pt x="27009" y="5"/>
                      </a:lnTo>
                      <a:lnTo>
                        <a:pt x="27028" y="6"/>
                      </a:lnTo>
                      <a:lnTo>
                        <a:pt x="27048" y="7"/>
                      </a:lnTo>
                      <a:lnTo>
                        <a:pt x="27067" y="9"/>
                      </a:lnTo>
                      <a:lnTo>
                        <a:pt x="27086" y="11"/>
                      </a:lnTo>
                      <a:lnTo>
                        <a:pt x="27105" y="13"/>
                      </a:lnTo>
                      <a:lnTo>
                        <a:pt x="27124" y="15"/>
                      </a:lnTo>
                      <a:lnTo>
                        <a:pt x="27143" y="15"/>
                      </a:lnTo>
                      <a:lnTo>
                        <a:pt x="27162" y="15"/>
                      </a:lnTo>
                      <a:lnTo>
                        <a:pt x="27181" y="14"/>
                      </a:lnTo>
                      <a:lnTo>
                        <a:pt x="27200" y="12"/>
                      </a:lnTo>
                      <a:lnTo>
                        <a:pt x="27219" y="10"/>
                      </a:lnTo>
                      <a:lnTo>
                        <a:pt x="27238" y="8"/>
                      </a:lnTo>
                      <a:lnTo>
                        <a:pt x="27257" y="6"/>
                      </a:lnTo>
                      <a:lnTo>
                        <a:pt x="27276" y="5"/>
                      </a:lnTo>
                      <a:lnTo>
                        <a:pt x="27295" y="5"/>
                      </a:lnTo>
                      <a:lnTo>
                        <a:pt x="27314" y="5"/>
                      </a:lnTo>
                      <a:lnTo>
                        <a:pt x="27333" y="6"/>
                      </a:lnTo>
                      <a:lnTo>
                        <a:pt x="27352" y="8"/>
                      </a:lnTo>
                      <a:lnTo>
                        <a:pt x="27371" y="10"/>
                      </a:lnTo>
                      <a:lnTo>
                        <a:pt x="27390" y="12"/>
                      </a:lnTo>
                      <a:lnTo>
                        <a:pt x="27409" y="13"/>
                      </a:lnTo>
                      <a:lnTo>
                        <a:pt x="27429" y="14"/>
                      </a:lnTo>
                      <a:lnTo>
                        <a:pt x="27448" y="14"/>
                      </a:lnTo>
                      <a:lnTo>
                        <a:pt x="27467" y="15"/>
                      </a:lnTo>
                      <a:lnTo>
                        <a:pt x="27486" y="16"/>
                      </a:lnTo>
                      <a:lnTo>
                        <a:pt x="27505" y="17"/>
                      </a:lnTo>
                      <a:lnTo>
                        <a:pt x="27524" y="19"/>
                      </a:lnTo>
                      <a:lnTo>
                        <a:pt x="27543" y="20"/>
                      </a:lnTo>
                      <a:lnTo>
                        <a:pt x="27562" y="21"/>
                      </a:lnTo>
                      <a:lnTo>
                        <a:pt x="27581" y="21"/>
                      </a:lnTo>
                      <a:lnTo>
                        <a:pt x="27600" y="20"/>
                      </a:lnTo>
                      <a:lnTo>
                        <a:pt x="27619" y="18"/>
                      </a:lnTo>
                      <a:lnTo>
                        <a:pt x="27638" y="16"/>
                      </a:lnTo>
                      <a:lnTo>
                        <a:pt x="27657" y="14"/>
                      </a:lnTo>
                      <a:lnTo>
                        <a:pt x="27676" y="13"/>
                      </a:lnTo>
                      <a:lnTo>
                        <a:pt x="27695" y="13"/>
                      </a:lnTo>
                      <a:lnTo>
                        <a:pt x="27714" y="12"/>
                      </a:lnTo>
                      <a:lnTo>
                        <a:pt x="27733" y="11"/>
                      </a:lnTo>
                      <a:lnTo>
                        <a:pt x="27752" y="10"/>
                      </a:lnTo>
                      <a:lnTo>
                        <a:pt x="27771" y="9"/>
                      </a:lnTo>
                      <a:lnTo>
                        <a:pt x="27790" y="7"/>
                      </a:lnTo>
                      <a:lnTo>
                        <a:pt x="27809" y="4"/>
                      </a:lnTo>
                      <a:lnTo>
                        <a:pt x="27828" y="2"/>
                      </a:lnTo>
                    </a:path>
                  </a:pathLst>
                </a:custGeom>
                <a:noFill/>
                <a:ln w="1270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94" name="Freeform 174">
                  <a:extLst>
                    <a:ext uri="{FF2B5EF4-FFF2-40B4-BE49-F238E27FC236}">
                      <a16:creationId xmlns:a16="http://schemas.microsoft.com/office/drawing/2014/main" id="{DD6C2CDB-1E99-4EFD-BE75-6D729CCA39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539875" y="4071937"/>
                  <a:ext cx="6550025" cy="1582738"/>
                </a:xfrm>
                <a:custGeom>
                  <a:avLst/>
                  <a:gdLst>
                    <a:gd name="T0" fmla="*/ 457 w 27809"/>
                    <a:gd name="T1" fmla="*/ 0 h 9656"/>
                    <a:gd name="T2" fmla="*/ 990 w 27809"/>
                    <a:gd name="T3" fmla="*/ 0 h 9656"/>
                    <a:gd name="T4" fmla="*/ 1523 w 27809"/>
                    <a:gd name="T5" fmla="*/ 0 h 9656"/>
                    <a:gd name="T6" fmla="*/ 2057 w 27809"/>
                    <a:gd name="T7" fmla="*/ 0 h 9656"/>
                    <a:gd name="T8" fmla="*/ 2590 w 27809"/>
                    <a:gd name="T9" fmla="*/ 0 h 9656"/>
                    <a:gd name="T10" fmla="*/ 3123 w 27809"/>
                    <a:gd name="T11" fmla="*/ 0 h 9656"/>
                    <a:gd name="T12" fmla="*/ 3619 w 27809"/>
                    <a:gd name="T13" fmla="*/ 0 h 9656"/>
                    <a:gd name="T14" fmla="*/ 3904 w 27809"/>
                    <a:gd name="T15" fmla="*/ 7855 h 9656"/>
                    <a:gd name="T16" fmla="*/ 4190 w 27809"/>
                    <a:gd name="T17" fmla="*/ 0 h 9656"/>
                    <a:gd name="T18" fmla="*/ 4609 w 27809"/>
                    <a:gd name="T19" fmla="*/ 0 h 9656"/>
                    <a:gd name="T20" fmla="*/ 4990 w 27809"/>
                    <a:gd name="T21" fmla="*/ 0 h 9656"/>
                    <a:gd name="T22" fmla="*/ 5314 w 27809"/>
                    <a:gd name="T23" fmla="*/ 0 h 9656"/>
                    <a:gd name="T24" fmla="*/ 5676 w 27809"/>
                    <a:gd name="T25" fmla="*/ 0 h 9656"/>
                    <a:gd name="T26" fmla="*/ 6076 w 27809"/>
                    <a:gd name="T27" fmla="*/ 10 h 9656"/>
                    <a:gd name="T28" fmla="*/ 6362 w 27809"/>
                    <a:gd name="T29" fmla="*/ 21 h 9656"/>
                    <a:gd name="T30" fmla="*/ 6685 w 27809"/>
                    <a:gd name="T31" fmla="*/ 10 h 9656"/>
                    <a:gd name="T32" fmla="*/ 7047 w 27809"/>
                    <a:gd name="T33" fmla="*/ 0 h 9656"/>
                    <a:gd name="T34" fmla="*/ 7371 w 27809"/>
                    <a:gd name="T35" fmla="*/ 32 h 9656"/>
                    <a:gd name="T36" fmla="*/ 7733 w 27809"/>
                    <a:gd name="T37" fmla="*/ 10 h 9656"/>
                    <a:gd name="T38" fmla="*/ 8114 w 27809"/>
                    <a:gd name="T39" fmla="*/ 0 h 9656"/>
                    <a:gd name="T40" fmla="*/ 8476 w 27809"/>
                    <a:gd name="T41" fmla="*/ 21 h 9656"/>
                    <a:gd name="T42" fmla="*/ 8857 w 27809"/>
                    <a:gd name="T43" fmla="*/ 0 h 9656"/>
                    <a:gd name="T44" fmla="*/ 9200 w 27809"/>
                    <a:gd name="T45" fmla="*/ 0 h 9656"/>
                    <a:gd name="T46" fmla="*/ 9600 w 27809"/>
                    <a:gd name="T47" fmla="*/ 0 h 9656"/>
                    <a:gd name="T48" fmla="*/ 10133 w 27809"/>
                    <a:gd name="T49" fmla="*/ 0 h 9656"/>
                    <a:gd name="T50" fmla="*/ 10628 w 27809"/>
                    <a:gd name="T51" fmla="*/ 0 h 9656"/>
                    <a:gd name="T52" fmla="*/ 11124 w 27809"/>
                    <a:gd name="T53" fmla="*/ 0 h 9656"/>
                    <a:gd name="T54" fmla="*/ 11581 w 27809"/>
                    <a:gd name="T55" fmla="*/ 0 h 9656"/>
                    <a:gd name="T56" fmla="*/ 12038 w 27809"/>
                    <a:gd name="T57" fmla="*/ 10 h 9656"/>
                    <a:gd name="T58" fmla="*/ 12400 w 27809"/>
                    <a:gd name="T59" fmla="*/ 10 h 9656"/>
                    <a:gd name="T60" fmla="*/ 12876 w 27809"/>
                    <a:gd name="T61" fmla="*/ 0 h 9656"/>
                    <a:gd name="T62" fmla="*/ 13333 w 27809"/>
                    <a:gd name="T63" fmla="*/ 10 h 9656"/>
                    <a:gd name="T64" fmla="*/ 13752 w 27809"/>
                    <a:gd name="T65" fmla="*/ 0 h 9656"/>
                    <a:gd name="T66" fmla="*/ 14209 w 27809"/>
                    <a:gd name="T67" fmla="*/ 0 h 9656"/>
                    <a:gd name="T68" fmla="*/ 14743 w 27809"/>
                    <a:gd name="T69" fmla="*/ 0 h 9656"/>
                    <a:gd name="T70" fmla="*/ 15238 w 27809"/>
                    <a:gd name="T71" fmla="*/ 0 h 9656"/>
                    <a:gd name="T72" fmla="*/ 15657 w 27809"/>
                    <a:gd name="T73" fmla="*/ 0 h 9656"/>
                    <a:gd name="T74" fmla="*/ 16114 w 27809"/>
                    <a:gd name="T75" fmla="*/ 0 h 9656"/>
                    <a:gd name="T76" fmla="*/ 16571 w 27809"/>
                    <a:gd name="T77" fmla="*/ 0 h 9656"/>
                    <a:gd name="T78" fmla="*/ 17066 w 27809"/>
                    <a:gd name="T79" fmla="*/ 0 h 9656"/>
                    <a:gd name="T80" fmla="*/ 17447 w 27809"/>
                    <a:gd name="T81" fmla="*/ 0 h 9656"/>
                    <a:gd name="T82" fmla="*/ 17847 w 27809"/>
                    <a:gd name="T83" fmla="*/ 0 h 9656"/>
                    <a:gd name="T84" fmla="*/ 18286 w 27809"/>
                    <a:gd name="T85" fmla="*/ 0 h 9656"/>
                    <a:gd name="T86" fmla="*/ 18705 w 27809"/>
                    <a:gd name="T87" fmla="*/ 0 h 9656"/>
                    <a:gd name="T88" fmla="*/ 19162 w 27809"/>
                    <a:gd name="T89" fmla="*/ 0 h 9656"/>
                    <a:gd name="T90" fmla="*/ 19657 w 27809"/>
                    <a:gd name="T91" fmla="*/ 0 h 9656"/>
                    <a:gd name="T92" fmla="*/ 20114 w 27809"/>
                    <a:gd name="T93" fmla="*/ 0 h 9656"/>
                    <a:gd name="T94" fmla="*/ 20647 w 27809"/>
                    <a:gd name="T95" fmla="*/ 0 h 9656"/>
                    <a:gd name="T96" fmla="*/ 21105 w 27809"/>
                    <a:gd name="T97" fmla="*/ 10 h 9656"/>
                    <a:gd name="T98" fmla="*/ 21543 w 27809"/>
                    <a:gd name="T99" fmla="*/ 10 h 9656"/>
                    <a:gd name="T100" fmla="*/ 22019 w 27809"/>
                    <a:gd name="T101" fmla="*/ 0 h 9656"/>
                    <a:gd name="T102" fmla="*/ 22476 w 27809"/>
                    <a:gd name="T103" fmla="*/ 0 h 9656"/>
                    <a:gd name="T104" fmla="*/ 22933 w 27809"/>
                    <a:gd name="T105" fmla="*/ 10 h 9656"/>
                    <a:gd name="T106" fmla="*/ 23390 w 27809"/>
                    <a:gd name="T107" fmla="*/ 0 h 9656"/>
                    <a:gd name="T108" fmla="*/ 23848 w 27809"/>
                    <a:gd name="T109" fmla="*/ 0 h 9656"/>
                    <a:gd name="T110" fmla="*/ 24267 w 27809"/>
                    <a:gd name="T111" fmla="*/ 0 h 9656"/>
                    <a:gd name="T112" fmla="*/ 24762 w 27809"/>
                    <a:gd name="T113" fmla="*/ 0 h 9656"/>
                    <a:gd name="T114" fmla="*/ 25295 w 27809"/>
                    <a:gd name="T115" fmla="*/ 0 h 9656"/>
                    <a:gd name="T116" fmla="*/ 25790 w 27809"/>
                    <a:gd name="T117" fmla="*/ 0 h 9656"/>
                    <a:gd name="T118" fmla="*/ 26286 w 27809"/>
                    <a:gd name="T119" fmla="*/ 0 h 9656"/>
                    <a:gd name="T120" fmla="*/ 26819 w 27809"/>
                    <a:gd name="T121" fmla="*/ 0 h 9656"/>
                    <a:gd name="T122" fmla="*/ 27352 w 27809"/>
                    <a:gd name="T123" fmla="*/ 0 h 96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7809" h="9656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4" y="0"/>
                      </a:lnTo>
                      <a:lnTo>
                        <a:pt x="152" y="0"/>
                      </a:lnTo>
                      <a:lnTo>
                        <a:pt x="190" y="0"/>
                      </a:lnTo>
                      <a:lnTo>
                        <a:pt x="228" y="0"/>
                      </a:lnTo>
                      <a:lnTo>
                        <a:pt x="266" y="0"/>
                      </a:lnTo>
                      <a:lnTo>
                        <a:pt x="304" y="0"/>
                      </a:lnTo>
                      <a:lnTo>
                        <a:pt x="342" y="0"/>
                      </a:lnTo>
                      <a:lnTo>
                        <a:pt x="380" y="0"/>
                      </a:lnTo>
                      <a:lnTo>
                        <a:pt x="419" y="0"/>
                      </a:lnTo>
                      <a:lnTo>
                        <a:pt x="457" y="0"/>
                      </a:lnTo>
                      <a:lnTo>
                        <a:pt x="495" y="0"/>
                      </a:lnTo>
                      <a:lnTo>
                        <a:pt x="533" y="0"/>
                      </a:lnTo>
                      <a:lnTo>
                        <a:pt x="571" y="0"/>
                      </a:lnTo>
                      <a:lnTo>
                        <a:pt x="609" y="0"/>
                      </a:lnTo>
                      <a:lnTo>
                        <a:pt x="647" y="0"/>
                      </a:lnTo>
                      <a:lnTo>
                        <a:pt x="685" y="0"/>
                      </a:lnTo>
                      <a:lnTo>
                        <a:pt x="723" y="0"/>
                      </a:lnTo>
                      <a:lnTo>
                        <a:pt x="761" y="0"/>
                      </a:lnTo>
                      <a:lnTo>
                        <a:pt x="800" y="0"/>
                      </a:lnTo>
                      <a:lnTo>
                        <a:pt x="838" y="0"/>
                      </a:lnTo>
                      <a:lnTo>
                        <a:pt x="876" y="0"/>
                      </a:lnTo>
                      <a:lnTo>
                        <a:pt x="914" y="0"/>
                      </a:lnTo>
                      <a:lnTo>
                        <a:pt x="952" y="0"/>
                      </a:lnTo>
                      <a:lnTo>
                        <a:pt x="990" y="0"/>
                      </a:lnTo>
                      <a:lnTo>
                        <a:pt x="1028" y="0"/>
                      </a:lnTo>
                      <a:lnTo>
                        <a:pt x="1066" y="0"/>
                      </a:lnTo>
                      <a:lnTo>
                        <a:pt x="1104" y="0"/>
                      </a:lnTo>
                      <a:lnTo>
                        <a:pt x="1142" y="0"/>
                      </a:lnTo>
                      <a:lnTo>
                        <a:pt x="1180" y="0"/>
                      </a:lnTo>
                      <a:lnTo>
                        <a:pt x="1219" y="0"/>
                      </a:lnTo>
                      <a:lnTo>
                        <a:pt x="1257" y="0"/>
                      </a:lnTo>
                      <a:lnTo>
                        <a:pt x="1295" y="0"/>
                      </a:lnTo>
                      <a:lnTo>
                        <a:pt x="1333" y="0"/>
                      </a:lnTo>
                      <a:lnTo>
                        <a:pt x="1371" y="0"/>
                      </a:lnTo>
                      <a:lnTo>
                        <a:pt x="1409" y="0"/>
                      </a:lnTo>
                      <a:lnTo>
                        <a:pt x="1447" y="0"/>
                      </a:lnTo>
                      <a:lnTo>
                        <a:pt x="1485" y="0"/>
                      </a:lnTo>
                      <a:lnTo>
                        <a:pt x="1523" y="0"/>
                      </a:lnTo>
                      <a:lnTo>
                        <a:pt x="1561" y="0"/>
                      </a:lnTo>
                      <a:lnTo>
                        <a:pt x="1600" y="0"/>
                      </a:lnTo>
                      <a:lnTo>
                        <a:pt x="1638" y="0"/>
                      </a:lnTo>
                      <a:lnTo>
                        <a:pt x="1676" y="0"/>
                      </a:lnTo>
                      <a:lnTo>
                        <a:pt x="1714" y="0"/>
                      </a:lnTo>
                      <a:lnTo>
                        <a:pt x="1752" y="0"/>
                      </a:lnTo>
                      <a:lnTo>
                        <a:pt x="1790" y="0"/>
                      </a:lnTo>
                      <a:lnTo>
                        <a:pt x="1828" y="0"/>
                      </a:lnTo>
                      <a:lnTo>
                        <a:pt x="1866" y="0"/>
                      </a:lnTo>
                      <a:lnTo>
                        <a:pt x="1904" y="0"/>
                      </a:lnTo>
                      <a:lnTo>
                        <a:pt x="1942" y="0"/>
                      </a:lnTo>
                      <a:lnTo>
                        <a:pt x="1980" y="0"/>
                      </a:lnTo>
                      <a:lnTo>
                        <a:pt x="2019" y="0"/>
                      </a:lnTo>
                      <a:lnTo>
                        <a:pt x="2057" y="0"/>
                      </a:lnTo>
                      <a:lnTo>
                        <a:pt x="2095" y="0"/>
                      </a:lnTo>
                      <a:lnTo>
                        <a:pt x="2133" y="0"/>
                      </a:lnTo>
                      <a:lnTo>
                        <a:pt x="2171" y="0"/>
                      </a:lnTo>
                      <a:lnTo>
                        <a:pt x="2209" y="0"/>
                      </a:lnTo>
                      <a:lnTo>
                        <a:pt x="2247" y="0"/>
                      </a:lnTo>
                      <a:lnTo>
                        <a:pt x="2285" y="0"/>
                      </a:lnTo>
                      <a:lnTo>
                        <a:pt x="2323" y="0"/>
                      </a:lnTo>
                      <a:lnTo>
                        <a:pt x="2361" y="0"/>
                      </a:lnTo>
                      <a:lnTo>
                        <a:pt x="2399" y="0"/>
                      </a:lnTo>
                      <a:lnTo>
                        <a:pt x="2438" y="0"/>
                      </a:lnTo>
                      <a:lnTo>
                        <a:pt x="2476" y="0"/>
                      </a:lnTo>
                      <a:lnTo>
                        <a:pt x="2514" y="0"/>
                      </a:lnTo>
                      <a:lnTo>
                        <a:pt x="2552" y="0"/>
                      </a:lnTo>
                      <a:lnTo>
                        <a:pt x="2590" y="0"/>
                      </a:lnTo>
                      <a:lnTo>
                        <a:pt x="2628" y="0"/>
                      </a:lnTo>
                      <a:lnTo>
                        <a:pt x="2666" y="0"/>
                      </a:lnTo>
                      <a:lnTo>
                        <a:pt x="2704" y="0"/>
                      </a:lnTo>
                      <a:lnTo>
                        <a:pt x="2742" y="0"/>
                      </a:lnTo>
                      <a:lnTo>
                        <a:pt x="2780" y="0"/>
                      </a:lnTo>
                      <a:lnTo>
                        <a:pt x="2819" y="0"/>
                      </a:lnTo>
                      <a:lnTo>
                        <a:pt x="2857" y="0"/>
                      </a:lnTo>
                      <a:lnTo>
                        <a:pt x="2895" y="0"/>
                      </a:lnTo>
                      <a:lnTo>
                        <a:pt x="2933" y="0"/>
                      </a:lnTo>
                      <a:lnTo>
                        <a:pt x="2971" y="0"/>
                      </a:lnTo>
                      <a:lnTo>
                        <a:pt x="3009" y="0"/>
                      </a:lnTo>
                      <a:lnTo>
                        <a:pt x="3047" y="0"/>
                      </a:lnTo>
                      <a:lnTo>
                        <a:pt x="3085" y="0"/>
                      </a:lnTo>
                      <a:lnTo>
                        <a:pt x="3123" y="0"/>
                      </a:lnTo>
                      <a:lnTo>
                        <a:pt x="3161" y="0"/>
                      </a:lnTo>
                      <a:lnTo>
                        <a:pt x="3200" y="0"/>
                      </a:lnTo>
                      <a:lnTo>
                        <a:pt x="3238" y="0"/>
                      </a:lnTo>
                      <a:lnTo>
                        <a:pt x="3276" y="0"/>
                      </a:lnTo>
                      <a:lnTo>
                        <a:pt x="3314" y="0"/>
                      </a:lnTo>
                      <a:lnTo>
                        <a:pt x="3352" y="0"/>
                      </a:lnTo>
                      <a:lnTo>
                        <a:pt x="3390" y="0"/>
                      </a:lnTo>
                      <a:lnTo>
                        <a:pt x="3428" y="0"/>
                      </a:lnTo>
                      <a:lnTo>
                        <a:pt x="3466" y="0"/>
                      </a:lnTo>
                      <a:lnTo>
                        <a:pt x="3504" y="0"/>
                      </a:lnTo>
                      <a:lnTo>
                        <a:pt x="3542" y="0"/>
                      </a:lnTo>
                      <a:lnTo>
                        <a:pt x="3580" y="10"/>
                      </a:lnTo>
                      <a:lnTo>
                        <a:pt x="3600" y="0"/>
                      </a:lnTo>
                      <a:lnTo>
                        <a:pt x="3619" y="0"/>
                      </a:lnTo>
                      <a:lnTo>
                        <a:pt x="3638" y="10"/>
                      </a:lnTo>
                      <a:lnTo>
                        <a:pt x="3657" y="0"/>
                      </a:lnTo>
                      <a:lnTo>
                        <a:pt x="3695" y="10"/>
                      </a:lnTo>
                      <a:lnTo>
                        <a:pt x="3714" y="0"/>
                      </a:lnTo>
                      <a:lnTo>
                        <a:pt x="3733" y="10"/>
                      </a:lnTo>
                      <a:lnTo>
                        <a:pt x="3752" y="0"/>
                      </a:lnTo>
                      <a:lnTo>
                        <a:pt x="3771" y="0"/>
                      </a:lnTo>
                      <a:lnTo>
                        <a:pt x="3790" y="272"/>
                      </a:lnTo>
                      <a:lnTo>
                        <a:pt x="3809" y="687"/>
                      </a:lnTo>
                      <a:lnTo>
                        <a:pt x="3828" y="1854"/>
                      </a:lnTo>
                      <a:lnTo>
                        <a:pt x="3847" y="3971"/>
                      </a:lnTo>
                      <a:lnTo>
                        <a:pt x="3866" y="9656"/>
                      </a:lnTo>
                      <a:lnTo>
                        <a:pt x="3885" y="9426"/>
                      </a:lnTo>
                      <a:lnTo>
                        <a:pt x="3904" y="7855"/>
                      </a:lnTo>
                      <a:lnTo>
                        <a:pt x="3923" y="6120"/>
                      </a:lnTo>
                      <a:lnTo>
                        <a:pt x="3942" y="4975"/>
                      </a:lnTo>
                      <a:lnTo>
                        <a:pt x="3961" y="2291"/>
                      </a:lnTo>
                      <a:lnTo>
                        <a:pt x="3980" y="1178"/>
                      </a:lnTo>
                      <a:lnTo>
                        <a:pt x="3999" y="490"/>
                      </a:lnTo>
                      <a:lnTo>
                        <a:pt x="4019" y="305"/>
                      </a:lnTo>
                      <a:lnTo>
                        <a:pt x="4038" y="152"/>
                      </a:lnTo>
                      <a:lnTo>
                        <a:pt x="4057" y="54"/>
                      </a:lnTo>
                      <a:lnTo>
                        <a:pt x="4076" y="43"/>
                      </a:lnTo>
                      <a:lnTo>
                        <a:pt x="4095" y="65"/>
                      </a:lnTo>
                      <a:lnTo>
                        <a:pt x="4114" y="21"/>
                      </a:lnTo>
                      <a:lnTo>
                        <a:pt x="4133" y="32"/>
                      </a:lnTo>
                      <a:lnTo>
                        <a:pt x="4152" y="0"/>
                      </a:lnTo>
                      <a:lnTo>
                        <a:pt x="4190" y="0"/>
                      </a:lnTo>
                      <a:lnTo>
                        <a:pt x="4228" y="0"/>
                      </a:lnTo>
                      <a:lnTo>
                        <a:pt x="4266" y="0"/>
                      </a:lnTo>
                      <a:lnTo>
                        <a:pt x="4304" y="0"/>
                      </a:lnTo>
                      <a:lnTo>
                        <a:pt x="4323" y="10"/>
                      </a:lnTo>
                      <a:lnTo>
                        <a:pt x="4342" y="0"/>
                      </a:lnTo>
                      <a:lnTo>
                        <a:pt x="4380" y="0"/>
                      </a:lnTo>
                      <a:lnTo>
                        <a:pt x="4400" y="10"/>
                      </a:lnTo>
                      <a:lnTo>
                        <a:pt x="4419" y="0"/>
                      </a:lnTo>
                      <a:lnTo>
                        <a:pt x="4457" y="0"/>
                      </a:lnTo>
                      <a:lnTo>
                        <a:pt x="4495" y="10"/>
                      </a:lnTo>
                      <a:lnTo>
                        <a:pt x="4514" y="0"/>
                      </a:lnTo>
                      <a:lnTo>
                        <a:pt x="4533" y="0"/>
                      </a:lnTo>
                      <a:lnTo>
                        <a:pt x="4571" y="0"/>
                      </a:lnTo>
                      <a:lnTo>
                        <a:pt x="4609" y="0"/>
                      </a:lnTo>
                      <a:lnTo>
                        <a:pt x="4647" y="0"/>
                      </a:lnTo>
                      <a:lnTo>
                        <a:pt x="4685" y="0"/>
                      </a:lnTo>
                      <a:lnTo>
                        <a:pt x="4723" y="0"/>
                      </a:lnTo>
                      <a:lnTo>
                        <a:pt x="4761" y="10"/>
                      </a:lnTo>
                      <a:lnTo>
                        <a:pt x="4780" y="0"/>
                      </a:lnTo>
                      <a:lnTo>
                        <a:pt x="4800" y="10"/>
                      </a:lnTo>
                      <a:lnTo>
                        <a:pt x="4819" y="0"/>
                      </a:lnTo>
                      <a:lnTo>
                        <a:pt x="4838" y="0"/>
                      </a:lnTo>
                      <a:lnTo>
                        <a:pt x="4876" y="0"/>
                      </a:lnTo>
                      <a:lnTo>
                        <a:pt x="4914" y="21"/>
                      </a:lnTo>
                      <a:lnTo>
                        <a:pt x="4933" y="10"/>
                      </a:lnTo>
                      <a:lnTo>
                        <a:pt x="4952" y="0"/>
                      </a:lnTo>
                      <a:lnTo>
                        <a:pt x="4971" y="10"/>
                      </a:lnTo>
                      <a:lnTo>
                        <a:pt x="4990" y="0"/>
                      </a:lnTo>
                      <a:lnTo>
                        <a:pt x="5009" y="10"/>
                      </a:lnTo>
                      <a:lnTo>
                        <a:pt x="5028" y="0"/>
                      </a:lnTo>
                      <a:lnTo>
                        <a:pt x="5047" y="10"/>
                      </a:lnTo>
                      <a:lnTo>
                        <a:pt x="5066" y="0"/>
                      </a:lnTo>
                      <a:lnTo>
                        <a:pt x="5085" y="21"/>
                      </a:lnTo>
                      <a:lnTo>
                        <a:pt x="5104" y="0"/>
                      </a:lnTo>
                      <a:lnTo>
                        <a:pt x="5123" y="10"/>
                      </a:lnTo>
                      <a:lnTo>
                        <a:pt x="5142" y="21"/>
                      </a:lnTo>
                      <a:lnTo>
                        <a:pt x="5161" y="0"/>
                      </a:lnTo>
                      <a:lnTo>
                        <a:pt x="5181" y="0"/>
                      </a:lnTo>
                      <a:lnTo>
                        <a:pt x="5219" y="0"/>
                      </a:lnTo>
                      <a:lnTo>
                        <a:pt x="5257" y="0"/>
                      </a:lnTo>
                      <a:lnTo>
                        <a:pt x="5295" y="10"/>
                      </a:lnTo>
                      <a:lnTo>
                        <a:pt x="5314" y="0"/>
                      </a:lnTo>
                      <a:lnTo>
                        <a:pt x="5333" y="21"/>
                      </a:lnTo>
                      <a:lnTo>
                        <a:pt x="5352" y="0"/>
                      </a:lnTo>
                      <a:lnTo>
                        <a:pt x="5371" y="10"/>
                      </a:lnTo>
                      <a:lnTo>
                        <a:pt x="5390" y="0"/>
                      </a:lnTo>
                      <a:lnTo>
                        <a:pt x="5409" y="0"/>
                      </a:lnTo>
                      <a:lnTo>
                        <a:pt x="5447" y="0"/>
                      </a:lnTo>
                      <a:lnTo>
                        <a:pt x="5485" y="0"/>
                      </a:lnTo>
                      <a:lnTo>
                        <a:pt x="5523" y="0"/>
                      </a:lnTo>
                      <a:lnTo>
                        <a:pt x="5562" y="0"/>
                      </a:lnTo>
                      <a:lnTo>
                        <a:pt x="5600" y="0"/>
                      </a:lnTo>
                      <a:lnTo>
                        <a:pt x="5619" y="10"/>
                      </a:lnTo>
                      <a:lnTo>
                        <a:pt x="5638" y="32"/>
                      </a:lnTo>
                      <a:lnTo>
                        <a:pt x="5657" y="0"/>
                      </a:lnTo>
                      <a:lnTo>
                        <a:pt x="5676" y="0"/>
                      </a:lnTo>
                      <a:lnTo>
                        <a:pt x="5714" y="0"/>
                      </a:lnTo>
                      <a:lnTo>
                        <a:pt x="5733" y="21"/>
                      </a:lnTo>
                      <a:lnTo>
                        <a:pt x="5752" y="21"/>
                      </a:lnTo>
                      <a:lnTo>
                        <a:pt x="5790" y="0"/>
                      </a:lnTo>
                      <a:lnTo>
                        <a:pt x="5828" y="0"/>
                      </a:lnTo>
                      <a:lnTo>
                        <a:pt x="5866" y="0"/>
                      </a:lnTo>
                      <a:lnTo>
                        <a:pt x="5904" y="0"/>
                      </a:lnTo>
                      <a:lnTo>
                        <a:pt x="5942" y="10"/>
                      </a:lnTo>
                      <a:lnTo>
                        <a:pt x="5981" y="87"/>
                      </a:lnTo>
                      <a:lnTo>
                        <a:pt x="6000" y="54"/>
                      </a:lnTo>
                      <a:lnTo>
                        <a:pt x="6019" y="98"/>
                      </a:lnTo>
                      <a:lnTo>
                        <a:pt x="6038" y="43"/>
                      </a:lnTo>
                      <a:lnTo>
                        <a:pt x="6057" y="32"/>
                      </a:lnTo>
                      <a:lnTo>
                        <a:pt x="6076" y="10"/>
                      </a:lnTo>
                      <a:lnTo>
                        <a:pt x="6095" y="43"/>
                      </a:lnTo>
                      <a:lnTo>
                        <a:pt x="6114" y="54"/>
                      </a:lnTo>
                      <a:lnTo>
                        <a:pt x="6133" y="32"/>
                      </a:lnTo>
                      <a:lnTo>
                        <a:pt x="6152" y="21"/>
                      </a:lnTo>
                      <a:lnTo>
                        <a:pt x="6171" y="21"/>
                      </a:lnTo>
                      <a:lnTo>
                        <a:pt x="6190" y="32"/>
                      </a:lnTo>
                      <a:lnTo>
                        <a:pt x="6209" y="21"/>
                      </a:lnTo>
                      <a:lnTo>
                        <a:pt x="6247" y="32"/>
                      </a:lnTo>
                      <a:lnTo>
                        <a:pt x="6266" y="10"/>
                      </a:lnTo>
                      <a:lnTo>
                        <a:pt x="6285" y="10"/>
                      </a:lnTo>
                      <a:lnTo>
                        <a:pt x="6304" y="0"/>
                      </a:lnTo>
                      <a:lnTo>
                        <a:pt x="6323" y="10"/>
                      </a:lnTo>
                      <a:lnTo>
                        <a:pt x="6342" y="21"/>
                      </a:lnTo>
                      <a:lnTo>
                        <a:pt x="6362" y="21"/>
                      </a:lnTo>
                      <a:lnTo>
                        <a:pt x="6381" y="10"/>
                      </a:lnTo>
                      <a:lnTo>
                        <a:pt x="6400" y="0"/>
                      </a:lnTo>
                      <a:lnTo>
                        <a:pt x="6419" y="21"/>
                      </a:lnTo>
                      <a:lnTo>
                        <a:pt x="6438" y="10"/>
                      </a:lnTo>
                      <a:lnTo>
                        <a:pt x="6457" y="0"/>
                      </a:lnTo>
                      <a:lnTo>
                        <a:pt x="6476" y="10"/>
                      </a:lnTo>
                      <a:lnTo>
                        <a:pt x="6495" y="0"/>
                      </a:lnTo>
                      <a:lnTo>
                        <a:pt x="6514" y="0"/>
                      </a:lnTo>
                      <a:lnTo>
                        <a:pt x="6552" y="0"/>
                      </a:lnTo>
                      <a:lnTo>
                        <a:pt x="6590" y="0"/>
                      </a:lnTo>
                      <a:lnTo>
                        <a:pt x="6628" y="10"/>
                      </a:lnTo>
                      <a:lnTo>
                        <a:pt x="6647" y="0"/>
                      </a:lnTo>
                      <a:lnTo>
                        <a:pt x="6666" y="0"/>
                      </a:lnTo>
                      <a:lnTo>
                        <a:pt x="6685" y="10"/>
                      </a:lnTo>
                      <a:lnTo>
                        <a:pt x="6704" y="0"/>
                      </a:lnTo>
                      <a:lnTo>
                        <a:pt x="6742" y="10"/>
                      </a:lnTo>
                      <a:lnTo>
                        <a:pt x="6781" y="10"/>
                      </a:lnTo>
                      <a:lnTo>
                        <a:pt x="6800" y="0"/>
                      </a:lnTo>
                      <a:lnTo>
                        <a:pt x="6819" y="10"/>
                      </a:lnTo>
                      <a:lnTo>
                        <a:pt x="6857" y="10"/>
                      </a:lnTo>
                      <a:lnTo>
                        <a:pt x="6876" y="0"/>
                      </a:lnTo>
                      <a:lnTo>
                        <a:pt x="6895" y="10"/>
                      </a:lnTo>
                      <a:lnTo>
                        <a:pt x="6933" y="10"/>
                      </a:lnTo>
                      <a:lnTo>
                        <a:pt x="6952" y="21"/>
                      </a:lnTo>
                      <a:lnTo>
                        <a:pt x="6971" y="43"/>
                      </a:lnTo>
                      <a:lnTo>
                        <a:pt x="6990" y="10"/>
                      </a:lnTo>
                      <a:lnTo>
                        <a:pt x="7009" y="0"/>
                      </a:lnTo>
                      <a:lnTo>
                        <a:pt x="7047" y="0"/>
                      </a:lnTo>
                      <a:lnTo>
                        <a:pt x="7066" y="32"/>
                      </a:lnTo>
                      <a:lnTo>
                        <a:pt x="7085" y="10"/>
                      </a:lnTo>
                      <a:lnTo>
                        <a:pt x="7104" y="0"/>
                      </a:lnTo>
                      <a:lnTo>
                        <a:pt x="7123" y="10"/>
                      </a:lnTo>
                      <a:lnTo>
                        <a:pt x="7142" y="21"/>
                      </a:lnTo>
                      <a:lnTo>
                        <a:pt x="7162" y="10"/>
                      </a:lnTo>
                      <a:lnTo>
                        <a:pt x="7181" y="0"/>
                      </a:lnTo>
                      <a:lnTo>
                        <a:pt x="7200" y="0"/>
                      </a:lnTo>
                      <a:lnTo>
                        <a:pt x="7219" y="10"/>
                      </a:lnTo>
                      <a:lnTo>
                        <a:pt x="7238" y="0"/>
                      </a:lnTo>
                      <a:lnTo>
                        <a:pt x="7276" y="0"/>
                      </a:lnTo>
                      <a:lnTo>
                        <a:pt x="7314" y="10"/>
                      </a:lnTo>
                      <a:lnTo>
                        <a:pt x="7352" y="10"/>
                      </a:lnTo>
                      <a:lnTo>
                        <a:pt x="7371" y="32"/>
                      </a:lnTo>
                      <a:lnTo>
                        <a:pt x="7390" y="0"/>
                      </a:lnTo>
                      <a:lnTo>
                        <a:pt x="7428" y="10"/>
                      </a:lnTo>
                      <a:lnTo>
                        <a:pt x="7447" y="0"/>
                      </a:lnTo>
                      <a:lnTo>
                        <a:pt x="7466" y="0"/>
                      </a:lnTo>
                      <a:lnTo>
                        <a:pt x="7504" y="0"/>
                      </a:lnTo>
                      <a:lnTo>
                        <a:pt x="7542" y="0"/>
                      </a:lnTo>
                      <a:lnTo>
                        <a:pt x="7581" y="0"/>
                      </a:lnTo>
                      <a:lnTo>
                        <a:pt x="7619" y="10"/>
                      </a:lnTo>
                      <a:lnTo>
                        <a:pt x="7638" y="0"/>
                      </a:lnTo>
                      <a:lnTo>
                        <a:pt x="7657" y="21"/>
                      </a:lnTo>
                      <a:lnTo>
                        <a:pt x="7676" y="10"/>
                      </a:lnTo>
                      <a:lnTo>
                        <a:pt x="7695" y="10"/>
                      </a:lnTo>
                      <a:lnTo>
                        <a:pt x="7714" y="0"/>
                      </a:lnTo>
                      <a:lnTo>
                        <a:pt x="7733" y="10"/>
                      </a:lnTo>
                      <a:lnTo>
                        <a:pt x="7771" y="0"/>
                      </a:lnTo>
                      <a:lnTo>
                        <a:pt x="7790" y="10"/>
                      </a:lnTo>
                      <a:lnTo>
                        <a:pt x="7809" y="10"/>
                      </a:lnTo>
                      <a:lnTo>
                        <a:pt x="7828" y="21"/>
                      </a:lnTo>
                      <a:lnTo>
                        <a:pt x="7847" y="0"/>
                      </a:lnTo>
                      <a:lnTo>
                        <a:pt x="7885" y="10"/>
                      </a:lnTo>
                      <a:lnTo>
                        <a:pt x="7904" y="0"/>
                      </a:lnTo>
                      <a:lnTo>
                        <a:pt x="7923" y="10"/>
                      </a:lnTo>
                      <a:lnTo>
                        <a:pt x="7962" y="0"/>
                      </a:lnTo>
                      <a:lnTo>
                        <a:pt x="8000" y="0"/>
                      </a:lnTo>
                      <a:lnTo>
                        <a:pt x="8038" y="10"/>
                      </a:lnTo>
                      <a:lnTo>
                        <a:pt x="8076" y="10"/>
                      </a:lnTo>
                      <a:lnTo>
                        <a:pt x="8095" y="0"/>
                      </a:lnTo>
                      <a:lnTo>
                        <a:pt x="8114" y="0"/>
                      </a:lnTo>
                      <a:lnTo>
                        <a:pt x="8152" y="0"/>
                      </a:lnTo>
                      <a:lnTo>
                        <a:pt x="8171" y="10"/>
                      </a:lnTo>
                      <a:lnTo>
                        <a:pt x="8190" y="0"/>
                      </a:lnTo>
                      <a:lnTo>
                        <a:pt x="8228" y="10"/>
                      </a:lnTo>
                      <a:lnTo>
                        <a:pt x="8247" y="0"/>
                      </a:lnTo>
                      <a:lnTo>
                        <a:pt x="8266" y="0"/>
                      </a:lnTo>
                      <a:lnTo>
                        <a:pt x="8304" y="10"/>
                      </a:lnTo>
                      <a:lnTo>
                        <a:pt x="8323" y="21"/>
                      </a:lnTo>
                      <a:lnTo>
                        <a:pt x="8342" y="0"/>
                      </a:lnTo>
                      <a:lnTo>
                        <a:pt x="8381" y="0"/>
                      </a:lnTo>
                      <a:lnTo>
                        <a:pt x="8419" y="0"/>
                      </a:lnTo>
                      <a:lnTo>
                        <a:pt x="8438" y="10"/>
                      </a:lnTo>
                      <a:lnTo>
                        <a:pt x="8457" y="0"/>
                      </a:lnTo>
                      <a:lnTo>
                        <a:pt x="8476" y="21"/>
                      </a:lnTo>
                      <a:lnTo>
                        <a:pt x="8495" y="0"/>
                      </a:lnTo>
                      <a:lnTo>
                        <a:pt x="8514" y="10"/>
                      </a:lnTo>
                      <a:lnTo>
                        <a:pt x="8533" y="0"/>
                      </a:lnTo>
                      <a:lnTo>
                        <a:pt x="8571" y="0"/>
                      </a:lnTo>
                      <a:lnTo>
                        <a:pt x="8609" y="0"/>
                      </a:lnTo>
                      <a:lnTo>
                        <a:pt x="8628" y="10"/>
                      </a:lnTo>
                      <a:lnTo>
                        <a:pt x="8647" y="0"/>
                      </a:lnTo>
                      <a:lnTo>
                        <a:pt x="8685" y="10"/>
                      </a:lnTo>
                      <a:lnTo>
                        <a:pt x="8704" y="0"/>
                      </a:lnTo>
                      <a:lnTo>
                        <a:pt x="8723" y="0"/>
                      </a:lnTo>
                      <a:lnTo>
                        <a:pt x="8761" y="0"/>
                      </a:lnTo>
                      <a:lnTo>
                        <a:pt x="8800" y="0"/>
                      </a:lnTo>
                      <a:lnTo>
                        <a:pt x="8838" y="10"/>
                      </a:lnTo>
                      <a:lnTo>
                        <a:pt x="8857" y="0"/>
                      </a:lnTo>
                      <a:lnTo>
                        <a:pt x="8876" y="0"/>
                      </a:lnTo>
                      <a:lnTo>
                        <a:pt x="8895" y="21"/>
                      </a:lnTo>
                      <a:lnTo>
                        <a:pt x="8914" y="21"/>
                      </a:lnTo>
                      <a:lnTo>
                        <a:pt x="8933" y="0"/>
                      </a:lnTo>
                      <a:lnTo>
                        <a:pt x="8952" y="10"/>
                      </a:lnTo>
                      <a:lnTo>
                        <a:pt x="8971" y="21"/>
                      </a:lnTo>
                      <a:lnTo>
                        <a:pt x="8990" y="0"/>
                      </a:lnTo>
                      <a:lnTo>
                        <a:pt x="9009" y="10"/>
                      </a:lnTo>
                      <a:lnTo>
                        <a:pt x="9028" y="0"/>
                      </a:lnTo>
                      <a:lnTo>
                        <a:pt x="9066" y="0"/>
                      </a:lnTo>
                      <a:lnTo>
                        <a:pt x="9104" y="0"/>
                      </a:lnTo>
                      <a:lnTo>
                        <a:pt x="9143" y="0"/>
                      </a:lnTo>
                      <a:lnTo>
                        <a:pt x="9181" y="10"/>
                      </a:lnTo>
                      <a:lnTo>
                        <a:pt x="9200" y="0"/>
                      </a:lnTo>
                      <a:lnTo>
                        <a:pt x="9219" y="0"/>
                      </a:lnTo>
                      <a:lnTo>
                        <a:pt x="9257" y="0"/>
                      </a:lnTo>
                      <a:lnTo>
                        <a:pt x="9295" y="0"/>
                      </a:lnTo>
                      <a:lnTo>
                        <a:pt x="9333" y="0"/>
                      </a:lnTo>
                      <a:lnTo>
                        <a:pt x="9371" y="0"/>
                      </a:lnTo>
                      <a:lnTo>
                        <a:pt x="9390" y="10"/>
                      </a:lnTo>
                      <a:lnTo>
                        <a:pt x="9409" y="0"/>
                      </a:lnTo>
                      <a:lnTo>
                        <a:pt x="9428" y="10"/>
                      </a:lnTo>
                      <a:lnTo>
                        <a:pt x="9447" y="10"/>
                      </a:lnTo>
                      <a:lnTo>
                        <a:pt x="9466" y="0"/>
                      </a:lnTo>
                      <a:lnTo>
                        <a:pt x="9485" y="0"/>
                      </a:lnTo>
                      <a:lnTo>
                        <a:pt x="9524" y="0"/>
                      </a:lnTo>
                      <a:lnTo>
                        <a:pt x="9562" y="0"/>
                      </a:lnTo>
                      <a:lnTo>
                        <a:pt x="9600" y="0"/>
                      </a:lnTo>
                      <a:lnTo>
                        <a:pt x="9638" y="0"/>
                      </a:lnTo>
                      <a:lnTo>
                        <a:pt x="9676" y="0"/>
                      </a:lnTo>
                      <a:lnTo>
                        <a:pt x="9714" y="0"/>
                      </a:lnTo>
                      <a:lnTo>
                        <a:pt x="9752" y="0"/>
                      </a:lnTo>
                      <a:lnTo>
                        <a:pt x="9790" y="0"/>
                      </a:lnTo>
                      <a:lnTo>
                        <a:pt x="9828" y="0"/>
                      </a:lnTo>
                      <a:lnTo>
                        <a:pt x="9866" y="0"/>
                      </a:lnTo>
                      <a:lnTo>
                        <a:pt x="9905" y="0"/>
                      </a:lnTo>
                      <a:lnTo>
                        <a:pt x="9943" y="0"/>
                      </a:lnTo>
                      <a:lnTo>
                        <a:pt x="9981" y="0"/>
                      </a:lnTo>
                      <a:lnTo>
                        <a:pt x="10019" y="0"/>
                      </a:lnTo>
                      <a:lnTo>
                        <a:pt x="10057" y="0"/>
                      </a:lnTo>
                      <a:lnTo>
                        <a:pt x="10095" y="0"/>
                      </a:lnTo>
                      <a:lnTo>
                        <a:pt x="10133" y="0"/>
                      </a:lnTo>
                      <a:lnTo>
                        <a:pt x="10171" y="0"/>
                      </a:lnTo>
                      <a:lnTo>
                        <a:pt x="10209" y="0"/>
                      </a:lnTo>
                      <a:lnTo>
                        <a:pt x="10247" y="0"/>
                      </a:lnTo>
                      <a:lnTo>
                        <a:pt x="10285" y="0"/>
                      </a:lnTo>
                      <a:lnTo>
                        <a:pt x="10324" y="0"/>
                      </a:lnTo>
                      <a:lnTo>
                        <a:pt x="10362" y="0"/>
                      </a:lnTo>
                      <a:lnTo>
                        <a:pt x="10400" y="0"/>
                      </a:lnTo>
                      <a:lnTo>
                        <a:pt x="10438" y="0"/>
                      </a:lnTo>
                      <a:lnTo>
                        <a:pt x="10476" y="0"/>
                      </a:lnTo>
                      <a:lnTo>
                        <a:pt x="10514" y="0"/>
                      </a:lnTo>
                      <a:lnTo>
                        <a:pt x="10552" y="0"/>
                      </a:lnTo>
                      <a:lnTo>
                        <a:pt x="10590" y="10"/>
                      </a:lnTo>
                      <a:lnTo>
                        <a:pt x="10609" y="0"/>
                      </a:lnTo>
                      <a:lnTo>
                        <a:pt x="10628" y="0"/>
                      </a:lnTo>
                      <a:lnTo>
                        <a:pt x="10666" y="0"/>
                      </a:lnTo>
                      <a:lnTo>
                        <a:pt x="10704" y="0"/>
                      </a:lnTo>
                      <a:lnTo>
                        <a:pt x="10743" y="0"/>
                      </a:lnTo>
                      <a:lnTo>
                        <a:pt x="10781" y="0"/>
                      </a:lnTo>
                      <a:lnTo>
                        <a:pt x="10819" y="0"/>
                      </a:lnTo>
                      <a:lnTo>
                        <a:pt x="10857" y="0"/>
                      </a:lnTo>
                      <a:lnTo>
                        <a:pt x="10895" y="0"/>
                      </a:lnTo>
                      <a:lnTo>
                        <a:pt x="10933" y="0"/>
                      </a:lnTo>
                      <a:lnTo>
                        <a:pt x="10971" y="10"/>
                      </a:lnTo>
                      <a:lnTo>
                        <a:pt x="10990" y="0"/>
                      </a:lnTo>
                      <a:lnTo>
                        <a:pt x="11009" y="0"/>
                      </a:lnTo>
                      <a:lnTo>
                        <a:pt x="11047" y="0"/>
                      </a:lnTo>
                      <a:lnTo>
                        <a:pt x="11085" y="0"/>
                      </a:lnTo>
                      <a:lnTo>
                        <a:pt x="11124" y="0"/>
                      </a:lnTo>
                      <a:lnTo>
                        <a:pt x="11162" y="0"/>
                      </a:lnTo>
                      <a:lnTo>
                        <a:pt x="11200" y="0"/>
                      </a:lnTo>
                      <a:lnTo>
                        <a:pt x="11238" y="0"/>
                      </a:lnTo>
                      <a:lnTo>
                        <a:pt x="11257" y="10"/>
                      </a:lnTo>
                      <a:lnTo>
                        <a:pt x="11276" y="0"/>
                      </a:lnTo>
                      <a:lnTo>
                        <a:pt x="11314" y="0"/>
                      </a:lnTo>
                      <a:lnTo>
                        <a:pt x="11352" y="0"/>
                      </a:lnTo>
                      <a:lnTo>
                        <a:pt x="11390" y="0"/>
                      </a:lnTo>
                      <a:lnTo>
                        <a:pt x="11428" y="0"/>
                      </a:lnTo>
                      <a:lnTo>
                        <a:pt x="11466" y="0"/>
                      </a:lnTo>
                      <a:lnTo>
                        <a:pt x="11485" y="10"/>
                      </a:lnTo>
                      <a:lnTo>
                        <a:pt x="11504" y="0"/>
                      </a:lnTo>
                      <a:lnTo>
                        <a:pt x="11543" y="0"/>
                      </a:lnTo>
                      <a:lnTo>
                        <a:pt x="11581" y="0"/>
                      </a:lnTo>
                      <a:lnTo>
                        <a:pt x="11619" y="10"/>
                      </a:lnTo>
                      <a:lnTo>
                        <a:pt x="11638" y="0"/>
                      </a:lnTo>
                      <a:lnTo>
                        <a:pt x="11657" y="0"/>
                      </a:lnTo>
                      <a:lnTo>
                        <a:pt x="11695" y="0"/>
                      </a:lnTo>
                      <a:lnTo>
                        <a:pt x="11733" y="10"/>
                      </a:lnTo>
                      <a:lnTo>
                        <a:pt x="11752" y="0"/>
                      </a:lnTo>
                      <a:lnTo>
                        <a:pt x="11771" y="0"/>
                      </a:lnTo>
                      <a:lnTo>
                        <a:pt x="11809" y="0"/>
                      </a:lnTo>
                      <a:lnTo>
                        <a:pt x="11847" y="0"/>
                      </a:lnTo>
                      <a:lnTo>
                        <a:pt x="11885" y="0"/>
                      </a:lnTo>
                      <a:lnTo>
                        <a:pt x="11924" y="0"/>
                      </a:lnTo>
                      <a:lnTo>
                        <a:pt x="11962" y="0"/>
                      </a:lnTo>
                      <a:lnTo>
                        <a:pt x="12000" y="0"/>
                      </a:lnTo>
                      <a:lnTo>
                        <a:pt x="12038" y="10"/>
                      </a:lnTo>
                      <a:lnTo>
                        <a:pt x="12057" y="0"/>
                      </a:lnTo>
                      <a:lnTo>
                        <a:pt x="12076" y="0"/>
                      </a:lnTo>
                      <a:lnTo>
                        <a:pt x="12114" y="0"/>
                      </a:lnTo>
                      <a:lnTo>
                        <a:pt x="12152" y="0"/>
                      </a:lnTo>
                      <a:lnTo>
                        <a:pt x="12190" y="0"/>
                      </a:lnTo>
                      <a:lnTo>
                        <a:pt x="12209" y="10"/>
                      </a:lnTo>
                      <a:lnTo>
                        <a:pt x="12228" y="0"/>
                      </a:lnTo>
                      <a:lnTo>
                        <a:pt x="12266" y="0"/>
                      </a:lnTo>
                      <a:lnTo>
                        <a:pt x="12304" y="10"/>
                      </a:lnTo>
                      <a:lnTo>
                        <a:pt x="12324" y="0"/>
                      </a:lnTo>
                      <a:lnTo>
                        <a:pt x="12343" y="0"/>
                      </a:lnTo>
                      <a:lnTo>
                        <a:pt x="12362" y="10"/>
                      </a:lnTo>
                      <a:lnTo>
                        <a:pt x="12381" y="0"/>
                      </a:lnTo>
                      <a:lnTo>
                        <a:pt x="12400" y="10"/>
                      </a:lnTo>
                      <a:lnTo>
                        <a:pt x="12419" y="10"/>
                      </a:lnTo>
                      <a:lnTo>
                        <a:pt x="12438" y="0"/>
                      </a:lnTo>
                      <a:lnTo>
                        <a:pt x="12457" y="0"/>
                      </a:lnTo>
                      <a:lnTo>
                        <a:pt x="12495" y="0"/>
                      </a:lnTo>
                      <a:lnTo>
                        <a:pt x="12533" y="0"/>
                      </a:lnTo>
                      <a:lnTo>
                        <a:pt x="12571" y="0"/>
                      </a:lnTo>
                      <a:lnTo>
                        <a:pt x="12609" y="0"/>
                      </a:lnTo>
                      <a:lnTo>
                        <a:pt x="12647" y="0"/>
                      </a:lnTo>
                      <a:lnTo>
                        <a:pt x="12685" y="0"/>
                      </a:lnTo>
                      <a:lnTo>
                        <a:pt x="12724" y="0"/>
                      </a:lnTo>
                      <a:lnTo>
                        <a:pt x="12762" y="0"/>
                      </a:lnTo>
                      <a:lnTo>
                        <a:pt x="12800" y="0"/>
                      </a:lnTo>
                      <a:lnTo>
                        <a:pt x="12838" y="0"/>
                      </a:lnTo>
                      <a:lnTo>
                        <a:pt x="12876" y="0"/>
                      </a:lnTo>
                      <a:lnTo>
                        <a:pt x="12914" y="0"/>
                      </a:lnTo>
                      <a:lnTo>
                        <a:pt x="12952" y="0"/>
                      </a:lnTo>
                      <a:lnTo>
                        <a:pt x="12990" y="0"/>
                      </a:lnTo>
                      <a:lnTo>
                        <a:pt x="13028" y="10"/>
                      </a:lnTo>
                      <a:lnTo>
                        <a:pt x="13047" y="0"/>
                      </a:lnTo>
                      <a:lnTo>
                        <a:pt x="13066" y="0"/>
                      </a:lnTo>
                      <a:lnTo>
                        <a:pt x="13104" y="0"/>
                      </a:lnTo>
                      <a:lnTo>
                        <a:pt x="13143" y="0"/>
                      </a:lnTo>
                      <a:lnTo>
                        <a:pt x="13181" y="10"/>
                      </a:lnTo>
                      <a:lnTo>
                        <a:pt x="13200" y="0"/>
                      </a:lnTo>
                      <a:lnTo>
                        <a:pt x="13219" y="0"/>
                      </a:lnTo>
                      <a:lnTo>
                        <a:pt x="13257" y="0"/>
                      </a:lnTo>
                      <a:lnTo>
                        <a:pt x="13295" y="0"/>
                      </a:lnTo>
                      <a:lnTo>
                        <a:pt x="13333" y="10"/>
                      </a:lnTo>
                      <a:lnTo>
                        <a:pt x="13352" y="0"/>
                      </a:lnTo>
                      <a:lnTo>
                        <a:pt x="13371" y="0"/>
                      </a:lnTo>
                      <a:lnTo>
                        <a:pt x="13409" y="0"/>
                      </a:lnTo>
                      <a:lnTo>
                        <a:pt x="13447" y="0"/>
                      </a:lnTo>
                      <a:lnTo>
                        <a:pt x="13485" y="0"/>
                      </a:lnTo>
                      <a:lnTo>
                        <a:pt x="13504" y="10"/>
                      </a:lnTo>
                      <a:lnTo>
                        <a:pt x="13524" y="0"/>
                      </a:lnTo>
                      <a:lnTo>
                        <a:pt x="13562" y="0"/>
                      </a:lnTo>
                      <a:lnTo>
                        <a:pt x="13600" y="10"/>
                      </a:lnTo>
                      <a:lnTo>
                        <a:pt x="13619" y="0"/>
                      </a:lnTo>
                      <a:lnTo>
                        <a:pt x="13638" y="0"/>
                      </a:lnTo>
                      <a:lnTo>
                        <a:pt x="13676" y="0"/>
                      </a:lnTo>
                      <a:lnTo>
                        <a:pt x="13714" y="0"/>
                      </a:lnTo>
                      <a:lnTo>
                        <a:pt x="13752" y="0"/>
                      </a:lnTo>
                      <a:lnTo>
                        <a:pt x="13790" y="0"/>
                      </a:lnTo>
                      <a:lnTo>
                        <a:pt x="13828" y="0"/>
                      </a:lnTo>
                      <a:lnTo>
                        <a:pt x="13866" y="0"/>
                      </a:lnTo>
                      <a:lnTo>
                        <a:pt x="13904" y="0"/>
                      </a:lnTo>
                      <a:lnTo>
                        <a:pt x="13924" y="10"/>
                      </a:lnTo>
                      <a:lnTo>
                        <a:pt x="13943" y="0"/>
                      </a:lnTo>
                      <a:lnTo>
                        <a:pt x="13981" y="0"/>
                      </a:lnTo>
                      <a:lnTo>
                        <a:pt x="14019" y="0"/>
                      </a:lnTo>
                      <a:lnTo>
                        <a:pt x="14057" y="0"/>
                      </a:lnTo>
                      <a:lnTo>
                        <a:pt x="14095" y="0"/>
                      </a:lnTo>
                      <a:lnTo>
                        <a:pt x="14133" y="0"/>
                      </a:lnTo>
                      <a:lnTo>
                        <a:pt x="14152" y="10"/>
                      </a:lnTo>
                      <a:lnTo>
                        <a:pt x="14171" y="0"/>
                      </a:lnTo>
                      <a:lnTo>
                        <a:pt x="14209" y="0"/>
                      </a:lnTo>
                      <a:lnTo>
                        <a:pt x="14247" y="0"/>
                      </a:lnTo>
                      <a:lnTo>
                        <a:pt x="14285" y="0"/>
                      </a:lnTo>
                      <a:lnTo>
                        <a:pt x="14324" y="0"/>
                      </a:lnTo>
                      <a:lnTo>
                        <a:pt x="14362" y="0"/>
                      </a:lnTo>
                      <a:lnTo>
                        <a:pt x="14400" y="0"/>
                      </a:lnTo>
                      <a:lnTo>
                        <a:pt x="14438" y="0"/>
                      </a:lnTo>
                      <a:lnTo>
                        <a:pt x="14476" y="0"/>
                      </a:lnTo>
                      <a:lnTo>
                        <a:pt x="14514" y="0"/>
                      </a:lnTo>
                      <a:lnTo>
                        <a:pt x="14552" y="0"/>
                      </a:lnTo>
                      <a:lnTo>
                        <a:pt x="14590" y="0"/>
                      </a:lnTo>
                      <a:lnTo>
                        <a:pt x="14628" y="0"/>
                      </a:lnTo>
                      <a:lnTo>
                        <a:pt x="14666" y="0"/>
                      </a:lnTo>
                      <a:lnTo>
                        <a:pt x="14704" y="0"/>
                      </a:lnTo>
                      <a:lnTo>
                        <a:pt x="14743" y="0"/>
                      </a:lnTo>
                      <a:lnTo>
                        <a:pt x="14781" y="0"/>
                      </a:lnTo>
                      <a:lnTo>
                        <a:pt x="14819" y="0"/>
                      </a:lnTo>
                      <a:lnTo>
                        <a:pt x="14857" y="0"/>
                      </a:lnTo>
                      <a:lnTo>
                        <a:pt x="14895" y="0"/>
                      </a:lnTo>
                      <a:lnTo>
                        <a:pt x="14933" y="0"/>
                      </a:lnTo>
                      <a:lnTo>
                        <a:pt x="14971" y="0"/>
                      </a:lnTo>
                      <a:lnTo>
                        <a:pt x="15009" y="0"/>
                      </a:lnTo>
                      <a:lnTo>
                        <a:pt x="15047" y="0"/>
                      </a:lnTo>
                      <a:lnTo>
                        <a:pt x="15085" y="10"/>
                      </a:lnTo>
                      <a:lnTo>
                        <a:pt x="15104" y="0"/>
                      </a:lnTo>
                      <a:lnTo>
                        <a:pt x="15123" y="0"/>
                      </a:lnTo>
                      <a:lnTo>
                        <a:pt x="15162" y="0"/>
                      </a:lnTo>
                      <a:lnTo>
                        <a:pt x="15200" y="0"/>
                      </a:lnTo>
                      <a:lnTo>
                        <a:pt x="15238" y="0"/>
                      </a:lnTo>
                      <a:lnTo>
                        <a:pt x="15276" y="0"/>
                      </a:lnTo>
                      <a:lnTo>
                        <a:pt x="15314" y="0"/>
                      </a:lnTo>
                      <a:lnTo>
                        <a:pt x="15352" y="0"/>
                      </a:lnTo>
                      <a:lnTo>
                        <a:pt x="15371" y="10"/>
                      </a:lnTo>
                      <a:lnTo>
                        <a:pt x="15390" y="0"/>
                      </a:lnTo>
                      <a:lnTo>
                        <a:pt x="15428" y="0"/>
                      </a:lnTo>
                      <a:lnTo>
                        <a:pt x="15466" y="0"/>
                      </a:lnTo>
                      <a:lnTo>
                        <a:pt x="15505" y="0"/>
                      </a:lnTo>
                      <a:lnTo>
                        <a:pt x="15543" y="10"/>
                      </a:lnTo>
                      <a:lnTo>
                        <a:pt x="15562" y="0"/>
                      </a:lnTo>
                      <a:lnTo>
                        <a:pt x="15581" y="0"/>
                      </a:lnTo>
                      <a:lnTo>
                        <a:pt x="15619" y="10"/>
                      </a:lnTo>
                      <a:lnTo>
                        <a:pt x="15638" y="0"/>
                      </a:lnTo>
                      <a:lnTo>
                        <a:pt x="15657" y="0"/>
                      </a:lnTo>
                      <a:lnTo>
                        <a:pt x="15695" y="0"/>
                      </a:lnTo>
                      <a:lnTo>
                        <a:pt x="15733" y="0"/>
                      </a:lnTo>
                      <a:lnTo>
                        <a:pt x="15752" y="10"/>
                      </a:lnTo>
                      <a:lnTo>
                        <a:pt x="15771" y="0"/>
                      </a:lnTo>
                      <a:lnTo>
                        <a:pt x="15809" y="0"/>
                      </a:lnTo>
                      <a:lnTo>
                        <a:pt x="15847" y="0"/>
                      </a:lnTo>
                      <a:lnTo>
                        <a:pt x="15885" y="0"/>
                      </a:lnTo>
                      <a:lnTo>
                        <a:pt x="15924" y="0"/>
                      </a:lnTo>
                      <a:lnTo>
                        <a:pt x="15943" y="10"/>
                      </a:lnTo>
                      <a:lnTo>
                        <a:pt x="15962" y="0"/>
                      </a:lnTo>
                      <a:lnTo>
                        <a:pt x="16000" y="0"/>
                      </a:lnTo>
                      <a:lnTo>
                        <a:pt x="16038" y="0"/>
                      </a:lnTo>
                      <a:lnTo>
                        <a:pt x="16076" y="0"/>
                      </a:lnTo>
                      <a:lnTo>
                        <a:pt x="16114" y="0"/>
                      </a:lnTo>
                      <a:lnTo>
                        <a:pt x="16133" y="10"/>
                      </a:lnTo>
                      <a:lnTo>
                        <a:pt x="16152" y="0"/>
                      </a:lnTo>
                      <a:lnTo>
                        <a:pt x="16190" y="0"/>
                      </a:lnTo>
                      <a:lnTo>
                        <a:pt x="16228" y="0"/>
                      </a:lnTo>
                      <a:lnTo>
                        <a:pt x="16266" y="0"/>
                      </a:lnTo>
                      <a:lnTo>
                        <a:pt x="16304" y="0"/>
                      </a:lnTo>
                      <a:lnTo>
                        <a:pt x="16343" y="0"/>
                      </a:lnTo>
                      <a:lnTo>
                        <a:pt x="16381" y="0"/>
                      </a:lnTo>
                      <a:lnTo>
                        <a:pt x="16419" y="0"/>
                      </a:lnTo>
                      <a:lnTo>
                        <a:pt x="16438" y="10"/>
                      </a:lnTo>
                      <a:lnTo>
                        <a:pt x="16457" y="0"/>
                      </a:lnTo>
                      <a:lnTo>
                        <a:pt x="16495" y="0"/>
                      </a:lnTo>
                      <a:lnTo>
                        <a:pt x="16533" y="0"/>
                      </a:lnTo>
                      <a:lnTo>
                        <a:pt x="16571" y="0"/>
                      </a:lnTo>
                      <a:lnTo>
                        <a:pt x="16609" y="0"/>
                      </a:lnTo>
                      <a:lnTo>
                        <a:pt x="16647" y="10"/>
                      </a:lnTo>
                      <a:lnTo>
                        <a:pt x="16666" y="0"/>
                      </a:lnTo>
                      <a:lnTo>
                        <a:pt x="16685" y="0"/>
                      </a:lnTo>
                      <a:lnTo>
                        <a:pt x="16723" y="0"/>
                      </a:lnTo>
                      <a:lnTo>
                        <a:pt x="16762" y="0"/>
                      </a:lnTo>
                      <a:lnTo>
                        <a:pt x="16800" y="0"/>
                      </a:lnTo>
                      <a:lnTo>
                        <a:pt x="16838" y="0"/>
                      </a:lnTo>
                      <a:lnTo>
                        <a:pt x="16876" y="0"/>
                      </a:lnTo>
                      <a:lnTo>
                        <a:pt x="16914" y="0"/>
                      </a:lnTo>
                      <a:lnTo>
                        <a:pt x="16952" y="0"/>
                      </a:lnTo>
                      <a:lnTo>
                        <a:pt x="16990" y="0"/>
                      </a:lnTo>
                      <a:lnTo>
                        <a:pt x="17028" y="0"/>
                      </a:lnTo>
                      <a:lnTo>
                        <a:pt x="17066" y="0"/>
                      </a:lnTo>
                      <a:lnTo>
                        <a:pt x="17104" y="0"/>
                      </a:lnTo>
                      <a:lnTo>
                        <a:pt x="17143" y="10"/>
                      </a:lnTo>
                      <a:lnTo>
                        <a:pt x="17162" y="0"/>
                      </a:lnTo>
                      <a:lnTo>
                        <a:pt x="17181" y="0"/>
                      </a:lnTo>
                      <a:lnTo>
                        <a:pt x="17219" y="0"/>
                      </a:lnTo>
                      <a:lnTo>
                        <a:pt x="17257" y="0"/>
                      </a:lnTo>
                      <a:lnTo>
                        <a:pt x="17295" y="0"/>
                      </a:lnTo>
                      <a:lnTo>
                        <a:pt x="17333" y="0"/>
                      </a:lnTo>
                      <a:lnTo>
                        <a:pt x="17352" y="10"/>
                      </a:lnTo>
                      <a:lnTo>
                        <a:pt x="17371" y="0"/>
                      </a:lnTo>
                      <a:lnTo>
                        <a:pt x="17390" y="10"/>
                      </a:lnTo>
                      <a:lnTo>
                        <a:pt x="17409" y="0"/>
                      </a:lnTo>
                      <a:lnTo>
                        <a:pt x="17428" y="10"/>
                      </a:lnTo>
                      <a:lnTo>
                        <a:pt x="17447" y="0"/>
                      </a:lnTo>
                      <a:lnTo>
                        <a:pt x="17485" y="0"/>
                      </a:lnTo>
                      <a:lnTo>
                        <a:pt x="17504" y="10"/>
                      </a:lnTo>
                      <a:lnTo>
                        <a:pt x="17524" y="0"/>
                      </a:lnTo>
                      <a:lnTo>
                        <a:pt x="17543" y="10"/>
                      </a:lnTo>
                      <a:lnTo>
                        <a:pt x="17562" y="10"/>
                      </a:lnTo>
                      <a:lnTo>
                        <a:pt x="17581" y="0"/>
                      </a:lnTo>
                      <a:lnTo>
                        <a:pt x="17600" y="0"/>
                      </a:lnTo>
                      <a:lnTo>
                        <a:pt x="17638" y="0"/>
                      </a:lnTo>
                      <a:lnTo>
                        <a:pt x="17676" y="0"/>
                      </a:lnTo>
                      <a:lnTo>
                        <a:pt x="17714" y="0"/>
                      </a:lnTo>
                      <a:lnTo>
                        <a:pt x="17752" y="0"/>
                      </a:lnTo>
                      <a:lnTo>
                        <a:pt x="17790" y="0"/>
                      </a:lnTo>
                      <a:lnTo>
                        <a:pt x="17828" y="10"/>
                      </a:lnTo>
                      <a:lnTo>
                        <a:pt x="17847" y="0"/>
                      </a:lnTo>
                      <a:lnTo>
                        <a:pt x="17866" y="0"/>
                      </a:lnTo>
                      <a:lnTo>
                        <a:pt x="17905" y="0"/>
                      </a:lnTo>
                      <a:lnTo>
                        <a:pt x="17943" y="0"/>
                      </a:lnTo>
                      <a:lnTo>
                        <a:pt x="17981" y="0"/>
                      </a:lnTo>
                      <a:lnTo>
                        <a:pt x="18019" y="10"/>
                      </a:lnTo>
                      <a:lnTo>
                        <a:pt x="18038" y="0"/>
                      </a:lnTo>
                      <a:lnTo>
                        <a:pt x="18057" y="0"/>
                      </a:lnTo>
                      <a:lnTo>
                        <a:pt x="18095" y="0"/>
                      </a:lnTo>
                      <a:lnTo>
                        <a:pt x="18133" y="0"/>
                      </a:lnTo>
                      <a:lnTo>
                        <a:pt x="18171" y="0"/>
                      </a:lnTo>
                      <a:lnTo>
                        <a:pt x="18209" y="0"/>
                      </a:lnTo>
                      <a:lnTo>
                        <a:pt x="18247" y="10"/>
                      </a:lnTo>
                      <a:lnTo>
                        <a:pt x="18266" y="0"/>
                      </a:lnTo>
                      <a:lnTo>
                        <a:pt x="18286" y="0"/>
                      </a:lnTo>
                      <a:lnTo>
                        <a:pt x="18324" y="0"/>
                      </a:lnTo>
                      <a:lnTo>
                        <a:pt x="18362" y="0"/>
                      </a:lnTo>
                      <a:lnTo>
                        <a:pt x="18400" y="0"/>
                      </a:lnTo>
                      <a:lnTo>
                        <a:pt x="18438" y="0"/>
                      </a:lnTo>
                      <a:lnTo>
                        <a:pt x="18476" y="0"/>
                      </a:lnTo>
                      <a:lnTo>
                        <a:pt x="18514" y="0"/>
                      </a:lnTo>
                      <a:lnTo>
                        <a:pt x="18552" y="0"/>
                      </a:lnTo>
                      <a:lnTo>
                        <a:pt x="18571" y="10"/>
                      </a:lnTo>
                      <a:lnTo>
                        <a:pt x="18590" y="0"/>
                      </a:lnTo>
                      <a:lnTo>
                        <a:pt x="18609" y="10"/>
                      </a:lnTo>
                      <a:lnTo>
                        <a:pt x="18628" y="10"/>
                      </a:lnTo>
                      <a:lnTo>
                        <a:pt x="18647" y="0"/>
                      </a:lnTo>
                      <a:lnTo>
                        <a:pt x="18666" y="0"/>
                      </a:lnTo>
                      <a:lnTo>
                        <a:pt x="18705" y="0"/>
                      </a:lnTo>
                      <a:lnTo>
                        <a:pt x="18743" y="0"/>
                      </a:lnTo>
                      <a:lnTo>
                        <a:pt x="18781" y="10"/>
                      </a:lnTo>
                      <a:lnTo>
                        <a:pt x="18800" y="0"/>
                      </a:lnTo>
                      <a:lnTo>
                        <a:pt x="18819" y="0"/>
                      </a:lnTo>
                      <a:lnTo>
                        <a:pt x="18857" y="0"/>
                      </a:lnTo>
                      <a:lnTo>
                        <a:pt x="18895" y="0"/>
                      </a:lnTo>
                      <a:lnTo>
                        <a:pt x="18914" y="10"/>
                      </a:lnTo>
                      <a:lnTo>
                        <a:pt x="18933" y="0"/>
                      </a:lnTo>
                      <a:lnTo>
                        <a:pt x="18971" y="0"/>
                      </a:lnTo>
                      <a:lnTo>
                        <a:pt x="19009" y="0"/>
                      </a:lnTo>
                      <a:lnTo>
                        <a:pt x="19047" y="0"/>
                      </a:lnTo>
                      <a:lnTo>
                        <a:pt x="19086" y="0"/>
                      </a:lnTo>
                      <a:lnTo>
                        <a:pt x="19124" y="0"/>
                      </a:lnTo>
                      <a:lnTo>
                        <a:pt x="19162" y="0"/>
                      </a:lnTo>
                      <a:lnTo>
                        <a:pt x="19200" y="0"/>
                      </a:lnTo>
                      <a:lnTo>
                        <a:pt x="19238" y="0"/>
                      </a:lnTo>
                      <a:lnTo>
                        <a:pt x="19276" y="0"/>
                      </a:lnTo>
                      <a:lnTo>
                        <a:pt x="19314" y="0"/>
                      </a:lnTo>
                      <a:lnTo>
                        <a:pt x="19352" y="0"/>
                      </a:lnTo>
                      <a:lnTo>
                        <a:pt x="19390" y="0"/>
                      </a:lnTo>
                      <a:lnTo>
                        <a:pt x="19409" y="10"/>
                      </a:lnTo>
                      <a:lnTo>
                        <a:pt x="19428" y="0"/>
                      </a:lnTo>
                      <a:lnTo>
                        <a:pt x="19467" y="0"/>
                      </a:lnTo>
                      <a:lnTo>
                        <a:pt x="19505" y="0"/>
                      </a:lnTo>
                      <a:lnTo>
                        <a:pt x="19543" y="0"/>
                      </a:lnTo>
                      <a:lnTo>
                        <a:pt x="19581" y="0"/>
                      </a:lnTo>
                      <a:lnTo>
                        <a:pt x="19619" y="0"/>
                      </a:lnTo>
                      <a:lnTo>
                        <a:pt x="19657" y="0"/>
                      </a:lnTo>
                      <a:lnTo>
                        <a:pt x="19695" y="0"/>
                      </a:lnTo>
                      <a:lnTo>
                        <a:pt x="19733" y="10"/>
                      </a:lnTo>
                      <a:lnTo>
                        <a:pt x="19752" y="0"/>
                      </a:lnTo>
                      <a:lnTo>
                        <a:pt x="19771" y="21"/>
                      </a:lnTo>
                      <a:lnTo>
                        <a:pt x="19790" y="0"/>
                      </a:lnTo>
                      <a:lnTo>
                        <a:pt x="19809" y="0"/>
                      </a:lnTo>
                      <a:lnTo>
                        <a:pt x="19847" y="0"/>
                      </a:lnTo>
                      <a:lnTo>
                        <a:pt x="19885" y="0"/>
                      </a:lnTo>
                      <a:lnTo>
                        <a:pt x="19924" y="0"/>
                      </a:lnTo>
                      <a:lnTo>
                        <a:pt x="19962" y="0"/>
                      </a:lnTo>
                      <a:lnTo>
                        <a:pt x="20000" y="0"/>
                      </a:lnTo>
                      <a:lnTo>
                        <a:pt x="20038" y="0"/>
                      </a:lnTo>
                      <a:lnTo>
                        <a:pt x="20076" y="0"/>
                      </a:lnTo>
                      <a:lnTo>
                        <a:pt x="20114" y="0"/>
                      </a:lnTo>
                      <a:lnTo>
                        <a:pt x="20152" y="0"/>
                      </a:lnTo>
                      <a:lnTo>
                        <a:pt x="20190" y="0"/>
                      </a:lnTo>
                      <a:lnTo>
                        <a:pt x="20228" y="0"/>
                      </a:lnTo>
                      <a:lnTo>
                        <a:pt x="20267" y="0"/>
                      </a:lnTo>
                      <a:lnTo>
                        <a:pt x="20305" y="0"/>
                      </a:lnTo>
                      <a:lnTo>
                        <a:pt x="20343" y="0"/>
                      </a:lnTo>
                      <a:lnTo>
                        <a:pt x="20381" y="0"/>
                      </a:lnTo>
                      <a:lnTo>
                        <a:pt x="20419" y="0"/>
                      </a:lnTo>
                      <a:lnTo>
                        <a:pt x="20457" y="0"/>
                      </a:lnTo>
                      <a:lnTo>
                        <a:pt x="20495" y="0"/>
                      </a:lnTo>
                      <a:lnTo>
                        <a:pt x="20533" y="0"/>
                      </a:lnTo>
                      <a:lnTo>
                        <a:pt x="20571" y="0"/>
                      </a:lnTo>
                      <a:lnTo>
                        <a:pt x="20609" y="0"/>
                      </a:lnTo>
                      <a:lnTo>
                        <a:pt x="20647" y="0"/>
                      </a:lnTo>
                      <a:lnTo>
                        <a:pt x="20686" y="0"/>
                      </a:lnTo>
                      <a:lnTo>
                        <a:pt x="20724" y="0"/>
                      </a:lnTo>
                      <a:lnTo>
                        <a:pt x="20762" y="0"/>
                      </a:lnTo>
                      <a:lnTo>
                        <a:pt x="20800" y="0"/>
                      </a:lnTo>
                      <a:lnTo>
                        <a:pt x="20838" y="0"/>
                      </a:lnTo>
                      <a:lnTo>
                        <a:pt x="20876" y="0"/>
                      </a:lnTo>
                      <a:lnTo>
                        <a:pt x="20895" y="10"/>
                      </a:lnTo>
                      <a:lnTo>
                        <a:pt x="20914" y="0"/>
                      </a:lnTo>
                      <a:lnTo>
                        <a:pt x="20952" y="0"/>
                      </a:lnTo>
                      <a:lnTo>
                        <a:pt x="20971" y="10"/>
                      </a:lnTo>
                      <a:lnTo>
                        <a:pt x="20990" y="0"/>
                      </a:lnTo>
                      <a:lnTo>
                        <a:pt x="21028" y="0"/>
                      </a:lnTo>
                      <a:lnTo>
                        <a:pt x="21067" y="0"/>
                      </a:lnTo>
                      <a:lnTo>
                        <a:pt x="21105" y="10"/>
                      </a:lnTo>
                      <a:lnTo>
                        <a:pt x="21124" y="0"/>
                      </a:lnTo>
                      <a:lnTo>
                        <a:pt x="21143" y="0"/>
                      </a:lnTo>
                      <a:lnTo>
                        <a:pt x="21181" y="0"/>
                      </a:lnTo>
                      <a:lnTo>
                        <a:pt x="21219" y="0"/>
                      </a:lnTo>
                      <a:lnTo>
                        <a:pt x="21257" y="0"/>
                      </a:lnTo>
                      <a:lnTo>
                        <a:pt x="21295" y="0"/>
                      </a:lnTo>
                      <a:lnTo>
                        <a:pt x="21333" y="10"/>
                      </a:lnTo>
                      <a:lnTo>
                        <a:pt x="21352" y="0"/>
                      </a:lnTo>
                      <a:lnTo>
                        <a:pt x="21371" y="0"/>
                      </a:lnTo>
                      <a:lnTo>
                        <a:pt x="21409" y="0"/>
                      </a:lnTo>
                      <a:lnTo>
                        <a:pt x="21447" y="0"/>
                      </a:lnTo>
                      <a:lnTo>
                        <a:pt x="21485" y="0"/>
                      </a:lnTo>
                      <a:lnTo>
                        <a:pt x="21524" y="0"/>
                      </a:lnTo>
                      <a:lnTo>
                        <a:pt x="21543" y="10"/>
                      </a:lnTo>
                      <a:lnTo>
                        <a:pt x="21562" y="0"/>
                      </a:lnTo>
                      <a:lnTo>
                        <a:pt x="21600" y="0"/>
                      </a:lnTo>
                      <a:lnTo>
                        <a:pt x="21638" y="0"/>
                      </a:lnTo>
                      <a:lnTo>
                        <a:pt x="21676" y="0"/>
                      </a:lnTo>
                      <a:lnTo>
                        <a:pt x="21695" y="10"/>
                      </a:lnTo>
                      <a:lnTo>
                        <a:pt x="21714" y="0"/>
                      </a:lnTo>
                      <a:lnTo>
                        <a:pt x="21752" y="0"/>
                      </a:lnTo>
                      <a:lnTo>
                        <a:pt x="21790" y="0"/>
                      </a:lnTo>
                      <a:lnTo>
                        <a:pt x="21828" y="0"/>
                      </a:lnTo>
                      <a:lnTo>
                        <a:pt x="21866" y="0"/>
                      </a:lnTo>
                      <a:lnTo>
                        <a:pt x="21905" y="0"/>
                      </a:lnTo>
                      <a:lnTo>
                        <a:pt x="21943" y="0"/>
                      </a:lnTo>
                      <a:lnTo>
                        <a:pt x="21981" y="0"/>
                      </a:lnTo>
                      <a:lnTo>
                        <a:pt x="22019" y="0"/>
                      </a:lnTo>
                      <a:lnTo>
                        <a:pt x="22057" y="0"/>
                      </a:lnTo>
                      <a:lnTo>
                        <a:pt x="22095" y="0"/>
                      </a:lnTo>
                      <a:lnTo>
                        <a:pt x="22133" y="0"/>
                      </a:lnTo>
                      <a:lnTo>
                        <a:pt x="22171" y="10"/>
                      </a:lnTo>
                      <a:lnTo>
                        <a:pt x="22190" y="0"/>
                      </a:lnTo>
                      <a:lnTo>
                        <a:pt x="22209" y="0"/>
                      </a:lnTo>
                      <a:lnTo>
                        <a:pt x="22248" y="0"/>
                      </a:lnTo>
                      <a:lnTo>
                        <a:pt x="22286" y="0"/>
                      </a:lnTo>
                      <a:lnTo>
                        <a:pt x="22324" y="0"/>
                      </a:lnTo>
                      <a:lnTo>
                        <a:pt x="22362" y="10"/>
                      </a:lnTo>
                      <a:lnTo>
                        <a:pt x="22381" y="0"/>
                      </a:lnTo>
                      <a:lnTo>
                        <a:pt x="22400" y="0"/>
                      </a:lnTo>
                      <a:lnTo>
                        <a:pt x="22438" y="0"/>
                      </a:lnTo>
                      <a:lnTo>
                        <a:pt x="22476" y="0"/>
                      </a:lnTo>
                      <a:lnTo>
                        <a:pt x="22514" y="0"/>
                      </a:lnTo>
                      <a:lnTo>
                        <a:pt x="22552" y="0"/>
                      </a:lnTo>
                      <a:lnTo>
                        <a:pt x="22590" y="0"/>
                      </a:lnTo>
                      <a:lnTo>
                        <a:pt x="22629" y="0"/>
                      </a:lnTo>
                      <a:lnTo>
                        <a:pt x="22667" y="0"/>
                      </a:lnTo>
                      <a:lnTo>
                        <a:pt x="22686" y="10"/>
                      </a:lnTo>
                      <a:lnTo>
                        <a:pt x="22705" y="0"/>
                      </a:lnTo>
                      <a:lnTo>
                        <a:pt x="22743" y="0"/>
                      </a:lnTo>
                      <a:lnTo>
                        <a:pt x="22781" y="0"/>
                      </a:lnTo>
                      <a:lnTo>
                        <a:pt x="22819" y="0"/>
                      </a:lnTo>
                      <a:lnTo>
                        <a:pt x="22857" y="10"/>
                      </a:lnTo>
                      <a:lnTo>
                        <a:pt x="22876" y="0"/>
                      </a:lnTo>
                      <a:lnTo>
                        <a:pt x="22895" y="0"/>
                      </a:lnTo>
                      <a:lnTo>
                        <a:pt x="22933" y="10"/>
                      </a:lnTo>
                      <a:lnTo>
                        <a:pt x="22952" y="0"/>
                      </a:lnTo>
                      <a:lnTo>
                        <a:pt x="22971" y="0"/>
                      </a:lnTo>
                      <a:lnTo>
                        <a:pt x="23009" y="0"/>
                      </a:lnTo>
                      <a:lnTo>
                        <a:pt x="23048" y="0"/>
                      </a:lnTo>
                      <a:lnTo>
                        <a:pt x="23086" y="0"/>
                      </a:lnTo>
                      <a:lnTo>
                        <a:pt x="23124" y="0"/>
                      </a:lnTo>
                      <a:lnTo>
                        <a:pt x="23162" y="0"/>
                      </a:lnTo>
                      <a:lnTo>
                        <a:pt x="23200" y="0"/>
                      </a:lnTo>
                      <a:lnTo>
                        <a:pt x="23238" y="0"/>
                      </a:lnTo>
                      <a:lnTo>
                        <a:pt x="23257" y="10"/>
                      </a:lnTo>
                      <a:lnTo>
                        <a:pt x="23276" y="0"/>
                      </a:lnTo>
                      <a:lnTo>
                        <a:pt x="23314" y="0"/>
                      </a:lnTo>
                      <a:lnTo>
                        <a:pt x="23352" y="0"/>
                      </a:lnTo>
                      <a:lnTo>
                        <a:pt x="23390" y="0"/>
                      </a:lnTo>
                      <a:lnTo>
                        <a:pt x="23428" y="0"/>
                      </a:lnTo>
                      <a:lnTo>
                        <a:pt x="23467" y="0"/>
                      </a:lnTo>
                      <a:lnTo>
                        <a:pt x="23505" y="0"/>
                      </a:lnTo>
                      <a:lnTo>
                        <a:pt x="23543" y="0"/>
                      </a:lnTo>
                      <a:lnTo>
                        <a:pt x="23581" y="0"/>
                      </a:lnTo>
                      <a:lnTo>
                        <a:pt x="23619" y="21"/>
                      </a:lnTo>
                      <a:lnTo>
                        <a:pt x="23638" y="0"/>
                      </a:lnTo>
                      <a:lnTo>
                        <a:pt x="23657" y="10"/>
                      </a:lnTo>
                      <a:lnTo>
                        <a:pt x="23676" y="0"/>
                      </a:lnTo>
                      <a:lnTo>
                        <a:pt x="23695" y="0"/>
                      </a:lnTo>
                      <a:lnTo>
                        <a:pt x="23733" y="0"/>
                      </a:lnTo>
                      <a:lnTo>
                        <a:pt x="23771" y="0"/>
                      </a:lnTo>
                      <a:lnTo>
                        <a:pt x="23809" y="0"/>
                      </a:lnTo>
                      <a:lnTo>
                        <a:pt x="23848" y="0"/>
                      </a:lnTo>
                      <a:lnTo>
                        <a:pt x="23886" y="0"/>
                      </a:lnTo>
                      <a:lnTo>
                        <a:pt x="23924" y="0"/>
                      </a:lnTo>
                      <a:lnTo>
                        <a:pt x="23962" y="0"/>
                      </a:lnTo>
                      <a:lnTo>
                        <a:pt x="23981" y="10"/>
                      </a:lnTo>
                      <a:lnTo>
                        <a:pt x="24000" y="10"/>
                      </a:lnTo>
                      <a:lnTo>
                        <a:pt x="24019" y="0"/>
                      </a:lnTo>
                      <a:lnTo>
                        <a:pt x="24038" y="0"/>
                      </a:lnTo>
                      <a:lnTo>
                        <a:pt x="24076" y="0"/>
                      </a:lnTo>
                      <a:lnTo>
                        <a:pt x="24114" y="0"/>
                      </a:lnTo>
                      <a:lnTo>
                        <a:pt x="24152" y="0"/>
                      </a:lnTo>
                      <a:lnTo>
                        <a:pt x="24190" y="0"/>
                      </a:lnTo>
                      <a:lnTo>
                        <a:pt x="24229" y="0"/>
                      </a:lnTo>
                      <a:lnTo>
                        <a:pt x="24248" y="10"/>
                      </a:lnTo>
                      <a:lnTo>
                        <a:pt x="24267" y="0"/>
                      </a:lnTo>
                      <a:lnTo>
                        <a:pt x="24305" y="0"/>
                      </a:lnTo>
                      <a:lnTo>
                        <a:pt x="24343" y="0"/>
                      </a:lnTo>
                      <a:lnTo>
                        <a:pt x="24381" y="0"/>
                      </a:lnTo>
                      <a:lnTo>
                        <a:pt x="24419" y="0"/>
                      </a:lnTo>
                      <a:lnTo>
                        <a:pt x="24457" y="0"/>
                      </a:lnTo>
                      <a:lnTo>
                        <a:pt x="24495" y="0"/>
                      </a:lnTo>
                      <a:lnTo>
                        <a:pt x="24533" y="0"/>
                      </a:lnTo>
                      <a:lnTo>
                        <a:pt x="24571" y="0"/>
                      </a:lnTo>
                      <a:lnTo>
                        <a:pt x="24590" y="10"/>
                      </a:lnTo>
                      <a:lnTo>
                        <a:pt x="24609" y="0"/>
                      </a:lnTo>
                      <a:lnTo>
                        <a:pt x="24648" y="0"/>
                      </a:lnTo>
                      <a:lnTo>
                        <a:pt x="24686" y="0"/>
                      </a:lnTo>
                      <a:lnTo>
                        <a:pt x="24724" y="0"/>
                      </a:lnTo>
                      <a:lnTo>
                        <a:pt x="24762" y="0"/>
                      </a:lnTo>
                      <a:lnTo>
                        <a:pt x="24800" y="0"/>
                      </a:lnTo>
                      <a:lnTo>
                        <a:pt x="24838" y="0"/>
                      </a:lnTo>
                      <a:lnTo>
                        <a:pt x="24876" y="0"/>
                      </a:lnTo>
                      <a:lnTo>
                        <a:pt x="24914" y="0"/>
                      </a:lnTo>
                      <a:lnTo>
                        <a:pt x="24952" y="0"/>
                      </a:lnTo>
                      <a:lnTo>
                        <a:pt x="24990" y="0"/>
                      </a:lnTo>
                      <a:lnTo>
                        <a:pt x="25028" y="0"/>
                      </a:lnTo>
                      <a:lnTo>
                        <a:pt x="25067" y="0"/>
                      </a:lnTo>
                      <a:lnTo>
                        <a:pt x="25105" y="0"/>
                      </a:lnTo>
                      <a:lnTo>
                        <a:pt x="25143" y="0"/>
                      </a:lnTo>
                      <a:lnTo>
                        <a:pt x="25181" y="0"/>
                      </a:lnTo>
                      <a:lnTo>
                        <a:pt x="25219" y="0"/>
                      </a:lnTo>
                      <a:lnTo>
                        <a:pt x="25257" y="0"/>
                      </a:lnTo>
                      <a:lnTo>
                        <a:pt x="25295" y="0"/>
                      </a:lnTo>
                      <a:lnTo>
                        <a:pt x="25333" y="0"/>
                      </a:lnTo>
                      <a:lnTo>
                        <a:pt x="25371" y="0"/>
                      </a:lnTo>
                      <a:lnTo>
                        <a:pt x="25409" y="0"/>
                      </a:lnTo>
                      <a:lnTo>
                        <a:pt x="25448" y="0"/>
                      </a:lnTo>
                      <a:lnTo>
                        <a:pt x="25486" y="0"/>
                      </a:lnTo>
                      <a:lnTo>
                        <a:pt x="25524" y="0"/>
                      </a:lnTo>
                      <a:lnTo>
                        <a:pt x="25562" y="0"/>
                      </a:lnTo>
                      <a:lnTo>
                        <a:pt x="25581" y="10"/>
                      </a:lnTo>
                      <a:lnTo>
                        <a:pt x="25600" y="0"/>
                      </a:lnTo>
                      <a:lnTo>
                        <a:pt x="25638" y="0"/>
                      </a:lnTo>
                      <a:lnTo>
                        <a:pt x="25676" y="0"/>
                      </a:lnTo>
                      <a:lnTo>
                        <a:pt x="25714" y="0"/>
                      </a:lnTo>
                      <a:lnTo>
                        <a:pt x="25752" y="0"/>
                      </a:lnTo>
                      <a:lnTo>
                        <a:pt x="25790" y="0"/>
                      </a:lnTo>
                      <a:lnTo>
                        <a:pt x="25829" y="0"/>
                      </a:lnTo>
                      <a:lnTo>
                        <a:pt x="25848" y="10"/>
                      </a:lnTo>
                      <a:lnTo>
                        <a:pt x="25867" y="0"/>
                      </a:lnTo>
                      <a:lnTo>
                        <a:pt x="25905" y="0"/>
                      </a:lnTo>
                      <a:lnTo>
                        <a:pt x="25943" y="0"/>
                      </a:lnTo>
                      <a:lnTo>
                        <a:pt x="25981" y="0"/>
                      </a:lnTo>
                      <a:lnTo>
                        <a:pt x="26019" y="0"/>
                      </a:lnTo>
                      <a:lnTo>
                        <a:pt x="26057" y="0"/>
                      </a:lnTo>
                      <a:lnTo>
                        <a:pt x="26095" y="0"/>
                      </a:lnTo>
                      <a:lnTo>
                        <a:pt x="26133" y="0"/>
                      </a:lnTo>
                      <a:lnTo>
                        <a:pt x="26171" y="0"/>
                      </a:lnTo>
                      <a:lnTo>
                        <a:pt x="26209" y="0"/>
                      </a:lnTo>
                      <a:lnTo>
                        <a:pt x="26247" y="0"/>
                      </a:lnTo>
                      <a:lnTo>
                        <a:pt x="26286" y="0"/>
                      </a:lnTo>
                      <a:lnTo>
                        <a:pt x="26324" y="0"/>
                      </a:lnTo>
                      <a:lnTo>
                        <a:pt x="26362" y="0"/>
                      </a:lnTo>
                      <a:lnTo>
                        <a:pt x="26400" y="0"/>
                      </a:lnTo>
                      <a:lnTo>
                        <a:pt x="26438" y="0"/>
                      </a:lnTo>
                      <a:lnTo>
                        <a:pt x="26476" y="0"/>
                      </a:lnTo>
                      <a:lnTo>
                        <a:pt x="26514" y="0"/>
                      </a:lnTo>
                      <a:lnTo>
                        <a:pt x="26552" y="0"/>
                      </a:lnTo>
                      <a:lnTo>
                        <a:pt x="26590" y="0"/>
                      </a:lnTo>
                      <a:lnTo>
                        <a:pt x="26628" y="0"/>
                      </a:lnTo>
                      <a:lnTo>
                        <a:pt x="26667" y="0"/>
                      </a:lnTo>
                      <a:lnTo>
                        <a:pt x="26705" y="0"/>
                      </a:lnTo>
                      <a:lnTo>
                        <a:pt x="26743" y="0"/>
                      </a:lnTo>
                      <a:lnTo>
                        <a:pt x="26781" y="0"/>
                      </a:lnTo>
                      <a:lnTo>
                        <a:pt x="26819" y="0"/>
                      </a:lnTo>
                      <a:lnTo>
                        <a:pt x="26857" y="0"/>
                      </a:lnTo>
                      <a:lnTo>
                        <a:pt x="26895" y="0"/>
                      </a:lnTo>
                      <a:lnTo>
                        <a:pt x="26933" y="0"/>
                      </a:lnTo>
                      <a:lnTo>
                        <a:pt x="26971" y="0"/>
                      </a:lnTo>
                      <a:lnTo>
                        <a:pt x="27009" y="0"/>
                      </a:lnTo>
                      <a:lnTo>
                        <a:pt x="27048" y="0"/>
                      </a:lnTo>
                      <a:lnTo>
                        <a:pt x="27086" y="0"/>
                      </a:lnTo>
                      <a:lnTo>
                        <a:pt x="27124" y="0"/>
                      </a:lnTo>
                      <a:lnTo>
                        <a:pt x="27162" y="0"/>
                      </a:lnTo>
                      <a:lnTo>
                        <a:pt x="27200" y="0"/>
                      </a:lnTo>
                      <a:lnTo>
                        <a:pt x="27238" y="0"/>
                      </a:lnTo>
                      <a:lnTo>
                        <a:pt x="27276" y="0"/>
                      </a:lnTo>
                      <a:lnTo>
                        <a:pt x="27314" y="0"/>
                      </a:lnTo>
                      <a:lnTo>
                        <a:pt x="27352" y="0"/>
                      </a:lnTo>
                      <a:lnTo>
                        <a:pt x="27390" y="0"/>
                      </a:lnTo>
                      <a:lnTo>
                        <a:pt x="27429" y="0"/>
                      </a:lnTo>
                      <a:lnTo>
                        <a:pt x="27467" y="0"/>
                      </a:lnTo>
                      <a:lnTo>
                        <a:pt x="27505" y="0"/>
                      </a:lnTo>
                      <a:lnTo>
                        <a:pt x="27543" y="0"/>
                      </a:lnTo>
                      <a:lnTo>
                        <a:pt x="27581" y="0"/>
                      </a:lnTo>
                      <a:lnTo>
                        <a:pt x="27619" y="0"/>
                      </a:lnTo>
                      <a:lnTo>
                        <a:pt x="27657" y="0"/>
                      </a:lnTo>
                      <a:lnTo>
                        <a:pt x="27695" y="0"/>
                      </a:lnTo>
                      <a:lnTo>
                        <a:pt x="27733" y="10"/>
                      </a:lnTo>
                      <a:lnTo>
                        <a:pt x="27752" y="0"/>
                      </a:lnTo>
                      <a:lnTo>
                        <a:pt x="27771" y="0"/>
                      </a:lnTo>
                      <a:lnTo>
                        <a:pt x="27809" y="0"/>
                      </a:lnTo>
                    </a:path>
                  </a:pathLst>
                </a:custGeom>
                <a:noFill/>
                <a:ln w="12700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95" name="Freeform 175">
                  <a:extLst>
                    <a:ext uri="{FF2B5EF4-FFF2-40B4-BE49-F238E27FC236}">
                      <a16:creationId xmlns:a16="http://schemas.microsoft.com/office/drawing/2014/main" id="{6503F13D-D07F-4469-BF49-F936BCF694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539875" y="3517900"/>
                  <a:ext cx="6550025" cy="2136775"/>
                </a:xfrm>
                <a:custGeom>
                  <a:avLst/>
                  <a:gdLst>
                    <a:gd name="T0" fmla="*/ 419 w 27809"/>
                    <a:gd name="T1" fmla="*/ 0 h 13038"/>
                    <a:gd name="T2" fmla="*/ 914 w 27809"/>
                    <a:gd name="T3" fmla="*/ 0 h 13038"/>
                    <a:gd name="T4" fmla="*/ 1409 w 27809"/>
                    <a:gd name="T5" fmla="*/ 0 h 13038"/>
                    <a:gd name="T6" fmla="*/ 1904 w 27809"/>
                    <a:gd name="T7" fmla="*/ 0 h 13038"/>
                    <a:gd name="T8" fmla="*/ 2399 w 27809"/>
                    <a:gd name="T9" fmla="*/ 0 h 13038"/>
                    <a:gd name="T10" fmla="*/ 2895 w 27809"/>
                    <a:gd name="T11" fmla="*/ 0 h 13038"/>
                    <a:gd name="T12" fmla="*/ 3390 w 27809"/>
                    <a:gd name="T13" fmla="*/ 0 h 13038"/>
                    <a:gd name="T14" fmla="*/ 3885 w 27809"/>
                    <a:gd name="T15" fmla="*/ 0 h 13038"/>
                    <a:gd name="T16" fmla="*/ 4304 w 27809"/>
                    <a:gd name="T17" fmla="*/ 0 h 13038"/>
                    <a:gd name="T18" fmla="*/ 4800 w 27809"/>
                    <a:gd name="T19" fmla="*/ 0 h 13038"/>
                    <a:gd name="T20" fmla="*/ 5295 w 27809"/>
                    <a:gd name="T21" fmla="*/ 0 h 13038"/>
                    <a:gd name="T22" fmla="*/ 5752 w 27809"/>
                    <a:gd name="T23" fmla="*/ 0 h 13038"/>
                    <a:gd name="T24" fmla="*/ 6171 w 27809"/>
                    <a:gd name="T25" fmla="*/ 0 h 13038"/>
                    <a:gd name="T26" fmla="*/ 6590 w 27809"/>
                    <a:gd name="T27" fmla="*/ 0 h 13038"/>
                    <a:gd name="T28" fmla="*/ 7047 w 27809"/>
                    <a:gd name="T29" fmla="*/ 0 h 13038"/>
                    <a:gd name="T30" fmla="*/ 7504 w 27809"/>
                    <a:gd name="T31" fmla="*/ 0 h 13038"/>
                    <a:gd name="T32" fmla="*/ 7885 w 27809"/>
                    <a:gd name="T33" fmla="*/ 0 h 13038"/>
                    <a:gd name="T34" fmla="*/ 8209 w 27809"/>
                    <a:gd name="T35" fmla="*/ 136 h 13038"/>
                    <a:gd name="T36" fmla="*/ 8476 w 27809"/>
                    <a:gd name="T37" fmla="*/ 0 h 13038"/>
                    <a:gd name="T38" fmla="*/ 8914 w 27809"/>
                    <a:gd name="T39" fmla="*/ 0 h 13038"/>
                    <a:gd name="T40" fmla="*/ 9371 w 27809"/>
                    <a:gd name="T41" fmla="*/ 0 h 13038"/>
                    <a:gd name="T42" fmla="*/ 9771 w 27809"/>
                    <a:gd name="T43" fmla="*/ 0 h 13038"/>
                    <a:gd name="T44" fmla="*/ 10247 w 27809"/>
                    <a:gd name="T45" fmla="*/ 0 h 13038"/>
                    <a:gd name="T46" fmla="*/ 10743 w 27809"/>
                    <a:gd name="T47" fmla="*/ 0 h 13038"/>
                    <a:gd name="T48" fmla="*/ 11162 w 27809"/>
                    <a:gd name="T49" fmla="*/ 0 h 13038"/>
                    <a:gd name="T50" fmla="*/ 11619 w 27809"/>
                    <a:gd name="T51" fmla="*/ 0 h 13038"/>
                    <a:gd name="T52" fmla="*/ 12076 w 27809"/>
                    <a:gd name="T53" fmla="*/ 0 h 13038"/>
                    <a:gd name="T54" fmla="*/ 12571 w 27809"/>
                    <a:gd name="T55" fmla="*/ 0 h 13038"/>
                    <a:gd name="T56" fmla="*/ 13028 w 27809"/>
                    <a:gd name="T57" fmla="*/ 0 h 13038"/>
                    <a:gd name="T58" fmla="*/ 13485 w 27809"/>
                    <a:gd name="T59" fmla="*/ 0 h 13038"/>
                    <a:gd name="T60" fmla="*/ 13981 w 27809"/>
                    <a:gd name="T61" fmla="*/ 0 h 13038"/>
                    <a:gd name="T62" fmla="*/ 14476 w 27809"/>
                    <a:gd name="T63" fmla="*/ 0 h 13038"/>
                    <a:gd name="T64" fmla="*/ 14971 w 27809"/>
                    <a:gd name="T65" fmla="*/ 0 h 13038"/>
                    <a:gd name="T66" fmla="*/ 15390 w 27809"/>
                    <a:gd name="T67" fmla="*/ 0 h 13038"/>
                    <a:gd name="T68" fmla="*/ 15771 w 27809"/>
                    <a:gd name="T69" fmla="*/ 54 h 13038"/>
                    <a:gd name="T70" fmla="*/ 16152 w 27809"/>
                    <a:gd name="T71" fmla="*/ 0 h 13038"/>
                    <a:gd name="T72" fmla="*/ 16647 w 27809"/>
                    <a:gd name="T73" fmla="*/ 0 h 13038"/>
                    <a:gd name="T74" fmla="*/ 17066 w 27809"/>
                    <a:gd name="T75" fmla="*/ 27 h 13038"/>
                    <a:gd name="T76" fmla="*/ 17524 w 27809"/>
                    <a:gd name="T77" fmla="*/ 0 h 13038"/>
                    <a:gd name="T78" fmla="*/ 17981 w 27809"/>
                    <a:gd name="T79" fmla="*/ 0 h 13038"/>
                    <a:gd name="T80" fmla="*/ 18476 w 27809"/>
                    <a:gd name="T81" fmla="*/ 0 h 13038"/>
                    <a:gd name="T82" fmla="*/ 18914 w 27809"/>
                    <a:gd name="T83" fmla="*/ 7364 h 13038"/>
                    <a:gd name="T84" fmla="*/ 19162 w 27809"/>
                    <a:gd name="T85" fmla="*/ 272 h 13038"/>
                    <a:gd name="T86" fmla="*/ 19428 w 27809"/>
                    <a:gd name="T87" fmla="*/ 0 h 13038"/>
                    <a:gd name="T88" fmla="*/ 19790 w 27809"/>
                    <a:gd name="T89" fmla="*/ 27 h 13038"/>
                    <a:gd name="T90" fmla="*/ 20152 w 27809"/>
                    <a:gd name="T91" fmla="*/ 0 h 13038"/>
                    <a:gd name="T92" fmla="*/ 20571 w 27809"/>
                    <a:gd name="T93" fmla="*/ 0 h 13038"/>
                    <a:gd name="T94" fmla="*/ 21047 w 27809"/>
                    <a:gd name="T95" fmla="*/ 0 h 13038"/>
                    <a:gd name="T96" fmla="*/ 21485 w 27809"/>
                    <a:gd name="T97" fmla="*/ 0 h 13038"/>
                    <a:gd name="T98" fmla="*/ 21866 w 27809"/>
                    <a:gd name="T99" fmla="*/ 0 h 13038"/>
                    <a:gd name="T100" fmla="*/ 22324 w 27809"/>
                    <a:gd name="T101" fmla="*/ 0 h 13038"/>
                    <a:gd name="T102" fmla="*/ 22743 w 27809"/>
                    <a:gd name="T103" fmla="*/ 0 h 13038"/>
                    <a:gd name="T104" fmla="*/ 23200 w 27809"/>
                    <a:gd name="T105" fmla="*/ 27 h 13038"/>
                    <a:gd name="T106" fmla="*/ 23657 w 27809"/>
                    <a:gd name="T107" fmla="*/ 0 h 13038"/>
                    <a:gd name="T108" fmla="*/ 24114 w 27809"/>
                    <a:gd name="T109" fmla="*/ 0 h 13038"/>
                    <a:gd name="T110" fmla="*/ 24609 w 27809"/>
                    <a:gd name="T111" fmla="*/ 0 h 13038"/>
                    <a:gd name="T112" fmla="*/ 25105 w 27809"/>
                    <a:gd name="T113" fmla="*/ 0 h 13038"/>
                    <a:gd name="T114" fmla="*/ 25600 w 27809"/>
                    <a:gd name="T115" fmla="*/ 0 h 13038"/>
                    <a:gd name="T116" fmla="*/ 26095 w 27809"/>
                    <a:gd name="T117" fmla="*/ 0 h 13038"/>
                    <a:gd name="T118" fmla="*/ 26590 w 27809"/>
                    <a:gd name="T119" fmla="*/ 0 h 13038"/>
                    <a:gd name="T120" fmla="*/ 27086 w 27809"/>
                    <a:gd name="T121" fmla="*/ 0 h 13038"/>
                    <a:gd name="T122" fmla="*/ 27581 w 27809"/>
                    <a:gd name="T123" fmla="*/ 0 h 130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7809" h="1303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4" y="0"/>
                      </a:lnTo>
                      <a:lnTo>
                        <a:pt x="152" y="0"/>
                      </a:lnTo>
                      <a:lnTo>
                        <a:pt x="190" y="0"/>
                      </a:lnTo>
                      <a:lnTo>
                        <a:pt x="228" y="0"/>
                      </a:lnTo>
                      <a:lnTo>
                        <a:pt x="266" y="0"/>
                      </a:lnTo>
                      <a:lnTo>
                        <a:pt x="304" y="0"/>
                      </a:lnTo>
                      <a:lnTo>
                        <a:pt x="342" y="0"/>
                      </a:lnTo>
                      <a:lnTo>
                        <a:pt x="380" y="0"/>
                      </a:lnTo>
                      <a:lnTo>
                        <a:pt x="419" y="0"/>
                      </a:lnTo>
                      <a:lnTo>
                        <a:pt x="457" y="0"/>
                      </a:lnTo>
                      <a:lnTo>
                        <a:pt x="495" y="0"/>
                      </a:lnTo>
                      <a:lnTo>
                        <a:pt x="533" y="0"/>
                      </a:lnTo>
                      <a:lnTo>
                        <a:pt x="571" y="0"/>
                      </a:lnTo>
                      <a:lnTo>
                        <a:pt x="609" y="0"/>
                      </a:lnTo>
                      <a:lnTo>
                        <a:pt x="647" y="0"/>
                      </a:lnTo>
                      <a:lnTo>
                        <a:pt x="685" y="0"/>
                      </a:lnTo>
                      <a:lnTo>
                        <a:pt x="723" y="0"/>
                      </a:lnTo>
                      <a:lnTo>
                        <a:pt x="761" y="0"/>
                      </a:lnTo>
                      <a:lnTo>
                        <a:pt x="800" y="0"/>
                      </a:lnTo>
                      <a:lnTo>
                        <a:pt x="838" y="0"/>
                      </a:lnTo>
                      <a:lnTo>
                        <a:pt x="876" y="0"/>
                      </a:lnTo>
                      <a:lnTo>
                        <a:pt x="914" y="0"/>
                      </a:lnTo>
                      <a:lnTo>
                        <a:pt x="952" y="0"/>
                      </a:lnTo>
                      <a:lnTo>
                        <a:pt x="990" y="0"/>
                      </a:lnTo>
                      <a:lnTo>
                        <a:pt x="1028" y="0"/>
                      </a:lnTo>
                      <a:lnTo>
                        <a:pt x="1066" y="0"/>
                      </a:lnTo>
                      <a:lnTo>
                        <a:pt x="1104" y="0"/>
                      </a:lnTo>
                      <a:lnTo>
                        <a:pt x="1142" y="0"/>
                      </a:lnTo>
                      <a:lnTo>
                        <a:pt x="1180" y="0"/>
                      </a:lnTo>
                      <a:lnTo>
                        <a:pt x="1219" y="0"/>
                      </a:lnTo>
                      <a:lnTo>
                        <a:pt x="1257" y="0"/>
                      </a:lnTo>
                      <a:lnTo>
                        <a:pt x="1295" y="0"/>
                      </a:lnTo>
                      <a:lnTo>
                        <a:pt x="1333" y="0"/>
                      </a:lnTo>
                      <a:lnTo>
                        <a:pt x="1371" y="0"/>
                      </a:lnTo>
                      <a:lnTo>
                        <a:pt x="1409" y="0"/>
                      </a:lnTo>
                      <a:lnTo>
                        <a:pt x="1447" y="0"/>
                      </a:lnTo>
                      <a:lnTo>
                        <a:pt x="1485" y="0"/>
                      </a:lnTo>
                      <a:lnTo>
                        <a:pt x="1523" y="0"/>
                      </a:lnTo>
                      <a:lnTo>
                        <a:pt x="1561" y="0"/>
                      </a:lnTo>
                      <a:lnTo>
                        <a:pt x="1600" y="0"/>
                      </a:lnTo>
                      <a:lnTo>
                        <a:pt x="1638" y="0"/>
                      </a:lnTo>
                      <a:lnTo>
                        <a:pt x="1676" y="0"/>
                      </a:lnTo>
                      <a:lnTo>
                        <a:pt x="1714" y="0"/>
                      </a:lnTo>
                      <a:lnTo>
                        <a:pt x="1752" y="0"/>
                      </a:lnTo>
                      <a:lnTo>
                        <a:pt x="1790" y="0"/>
                      </a:lnTo>
                      <a:lnTo>
                        <a:pt x="1828" y="0"/>
                      </a:lnTo>
                      <a:lnTo>
                        <a:pt x="1866" y="0"/>
                      </a:lnTo>
                      <a:lnTo>
                        <a:pt x="1904" y="0"/>
                      </a:lnTo>
                      <a:lnTo>
                        <a:pt x="1942" y="0"/>
                      </a:lnTo>
                      <a:lnTo>
                        <a:pt x="1980" y="0"/>
                      </a:lnTo>
                      <a:lnTo>
                        <a:pt x="2019" y="0"/>
                      </a:lnTo>
                      <a:lnTo>
                        <a:pt x="2057" y="0"/>
                      </a:lnTo>
                      <a:lnTo>
                        <a:pt x="2095" y="0"/>
                      </a:lnTo>
                      <a:lnTo>
                        <a:pt x="2133" y="0"/>
                      </a:lnTo>
                      <a:lnTo>
                        <a:pt x="2171" y="0"/>
                      </a:lnTo>
                      <a:lnTo>
                        <a:pt x="2209" y="0"/>
                      </a:lnTo>
                      <a:lnTo>
                        <a:pt x="2247" y="0"/>
                      </a:lnTo>
                      <a:lnTo>
                        <a:pt x="2285" y="0"/>
                      </a:lnTo>
                      <a:lnTo>
                        <a:pt x="2323" y="0"/>
                      </a:lnTo>
                      <a:lnTo>
                        <a:pt x="2361" y="0"/>
                      </a:lnTo>
                      <a:lnTo>
                        <a:pt x="2399" y="0"/>
                      </a:lnTo>
                      <a:lnTo>
                        <a:pt x="2438" y="0"/>
                      </a:lnTo>
                      <a:lnTo>
                        <a:pt x="2476" y="0"/>
                      </a:lnTo>
                      <a:lnTo>
                        <a:pt x="2514" y="0"/>
                      </a:lnTo>
                      <a:lnTo>
                        <a:pt x="2552" y="0"/>
                      </a:lnTo>
                      <a:lnTo>
                        <a:pt x="2590" y="0"/>
                      </a:lnTo>
                      <a:lnTo>
                        <a:pt x="2628" y="0"/>
                      </a:lnTo>
                      <a:lnTo>
                        <a:pt x="2666" y="0"/>
                      </a:lnTo>
                      <a:lnTo>
                        <a:pt x="2704" y="0"/>
                      </a:lnTo>
                      <a:lnTo>
                        <a:pt x="2742" y="0"/>
                      </a:lnTo>
                      <a:lnTo>
                        <a:pt x="2780" y="0"/>
                      </a:lnTo>
                      <a:lnTo>
                        <a:pt x="2819" y="0"/>
                      </a:lnTo>
                      <a:lnTo>
                        <a:pt x="2857" y="0"/>
                      </a:lnTo>
                      <a:lnTo>
                        <a:pt x="2895" y="0"/>
                      </a:lnTo>
                      <a:lnTo>
                        <a:pt x="2933" y="0"/>
                      </a:lnTo>
                      <a:lnTo>
                        <a:pt x="2971" y="0"/>
                      </a:lnTo>
                      <a:lnTo>
                        <a:pt x="3009" y="0"/>
                      </a:lnTo>
                      <a:lnTo>
                        <a:pt x="3047" y="0"/>
                      </a:lnTo>
                      <a:lnTo>
                        <a:pt x="3085" y="0"/>
                      </a:lnTo>
                      <a:lnTo>
                        <a:pt x="3123" y="0"/>
                      </a:lnTo>
                      <a:lnTo>
                        <a:pt x="3161" y="0"/>
                      </a:lnTo>
                      <a:lnTo>
                        <a:pt x="3200" y="0"/>
                      </a:lnTo>
                      <a:lnTo>
                        <a:pt x="3238" y="0"/>
                      </a:lnTo>
                      <a:lnTo>
                        <a:pt x="3276" y="0"/>
                      </a:lnTo>
                      <a:lnTo>
                        <a:pt x="3314" y="0"/>
                      </a:lnTo>
                      <a:lnTo>
                        <a:pt x="3352" y="0"/>
                      </a:lnTo>
                      <a:lnTo>
                        <a:pt x="3390" y="0"/>
                      </a:lnTo>
                      <a:lnTo>
                        <a:pt x="3428" y="0"/>
                      </a:lnTo>
                      <a:lnTo>
                        <a:pt x="3466" y="0"/>
                      </a:lnTo>
                      <a:lnTo>
                        <a:pt x="3504" y="0"/>
                      </a:lnTo>
                      <a:lnTo>
                        <a:pt x="3542" y="0"/>
                      </a:lnTo>
                      <a:lnTo>
                        <a:pt x="3580" y="0"/>
                      </a:lnTo>
                      <a:lnTo>
                        <a:pt x="3619" y="0"/>
                      </a:lnTo>
                      <a:lnTo>
                        <a:pt x="3657" y="0"/>
                      </a:lnTo>
                      <a:lnTo>
                        <a:pt x="3695" y="0"/>
                      </a:lnTo>
                      <a:lnTo>
                        <a:pt x="3733" y="0"/>
                      </a:lnTo>
                      <a:lnTo>
                        <a:pt x="3771" y="0"/>
                      </a:lnTo>
                      <a:lnTo>
                        <a:pt x="3809" y="0"/>
                      </a:lnTo>
                      <a:lnTo>
                        <a:pt x="3847" y="0"/>
                      </a:lnTo>
                      <a:lnTo>
                        <a:pt x="3885" y="0"/>
                      </a:lnTo>
                      <a:lnTo>
                        <a:pt x="3923" y="0"/>
                      </a:lnTo>
                      <a:lnTo>
                        <a:pt x="3961" y="0"/>
                      </a:lnTo>
                      <a:lnTo>
                        <a:pt x="3999" y="0"/>
                      </a:lnTo>
                      <a:lnTo>
                        <a:pt x="4019" y="27"/>
                      </a:lnTo>
                      <a:lnTo>
                        <a:pt x="4038" y="0"/>
                      </a:lnTo>
                      <a:lnTo>
                        <a:pt x="4076" y="0"/>
                      </a:lnTo>
                      <a:lnTo>
                        <a:pt x="4114" y="27"/>
                      </a:lnTo>
                      <a:lnTo>
                        <a:pt x="4133" y="0"/>
                      </a:lnTo>
                      <a:lnTo>
                        <a:pt x="4152" y="0"/>
                      </a:lnTo>
                      <a:lnTo>
                        <a:pt x="4190" y="0"/>
                      </a:lnTo>
                      <a:lnTo>
                        <a:pt x="4228" y="0"/>
                      </a:lnTo>
                      <a:lnTo>
                        <a:pt x="4266" y="0"/>
                      </a:lnTo>
                      <a:lnTo>
                        <a:pt x="4304" y="0"/>
                      </a:lnTo>
                      <a:lnTo>
                        <a:pt x="4342" y="0"/>
                      </a:lnTo>
                      <a:lnTo>
                        <a:pt x="4380" y="0"/>
                      </a:lnTo>
                      <a:lnTo>
                        <a:pt x="4419" y="0"/>
                      </a:lnTo>
                      <a:lnTo>
                        <a:pt x="4457" y="0"/>
                      </a:lnTo>
                      <a:lnTo>
                        <a:pt x="4495" y="0"/>
                      </a:lnTo>
                      <a:lnTo>
                        <a:pt x="4533" y="0"/>
                      </a:lnTo>
                      <a:lnTo>
                        <a:pt x="4571" y="0"/>
                      </a:lnTo>
                      <a:lnTo>
                        <a:pt x="4609" y="0"/>
                      </a:lnTo>
                      <a:lnTo>
                        <a:pt x="4647" y="0"/>
                      </a:lnTo>
                      <a:lnTo>
                        <a:pt x="4685" y="0"/>
                      </a:lnTo>
                      <a:lnTo>
                        <a:pt x="4723" y="0"/>
                      </a:lnTo>
                      <a:lnTo>
                        <a:pt x="4761" y="0"/>
                      </a:lnTo>
                      <a:lnTo>
                        <a:pt x="4800" y="0"/>
                      </a:lnTo>
                      <a:lnTo>
                        <a:pt x="4838" y="0"/>
                      </a:lnTo>
                      <a:lnTo>
                        <a:pt x="4876" y="0"/>
                      </a:lnTo>
                      <a:lnTo>
                        <a:pt x="4914" y="0"/>
                      </a:lnTo>
                      <a:lnTo>
                        <a:pt x="4952" y="0"/>
                      </a:lnTo>
                      <a:lnTo>
                        <a:pt x="4990" y="0"/>
                      </a:lnTo>
                      <a:lnTo>
                        <a:pt x="5028" y="0"/>
                      </a:lnTo>
                      <a:lnTo>
                        <a:pt x="5066" y="0"/>
                      </a:lnTo>
                      <a:lnTo>
                        <a:pt x="5104" y="0"/>
                      </a:lnTo>
                      <a:lnTo>
                        <a:pt x="5142" y="0"/>
                      </a:lnTo>
                      <a:lnTo>
                        <a:pt x="5181" y="0"/>
                      </a:lnTo>
                      <a:lnTo>
                        <a:pt x="5219" y="0"/>
                      </a:lnTo>
                      <a:lnTo>
                        <a:pt x="5257" y="0"/>
                      </a:lnTo>
                      <a:lnTo>
                        <a:pt x="5295" y="0"/>
                      </a:lnTo>
                      <a:lnTo>
                        <a:pt x="5333" y="0"/>
                      </a:lnTo>
                      <a:lnTo>
                        <a:pt x="5371" y="0"/>
                      </a:lnTo>
                      <a:lnTo>
                        <a:pt x="5409" y="0"/>
                      </a:lnTo>
                      <a:lnTo>
                        <a:pt x="5447" y="0"/>
                      </a:lnTo>
                      <a:lnTo>
                        <a:pt x="5485" y="0"/>
                      </a:lnTo>
                      <a:lnTo>
                        <a:pt x="5523" y="0"/>
                      </a:lnTo>
                      <a:lnTo>
                        <a:pt x="5562" y="0"/>
                      </a:lnTo>
                      <a:lnTo>
                        <a:pt x="5600" y="0"/>
                      </a:lnTo>
                      <a:lnTo>
                        <a:pt x="5638" y="0"/>
                      </a:lnTo>
                      <a:lnTo>
                        <a:pt x="5676" y="27"/>
                      </a:lnTo>
                      <a:lnTo>
                        <a:pt x="5695" y="0"/>
                      </a:lnTo>
                      <a:lnTo>
                        <a:pt x="5714" y="0"/>
                      </a:lnTo>
                      <a:lnTo>
                        <a:pt x="5752" y="0"/>
                      </a:lnTo>
                      <a:lnTo>
                        <a:pt x="5790" y="0"/>
                      </a:lnTo>
                      <a:lnTo>
                        <a:pt x="5828" y="0"/>
                      </a:lnTo>
                      <a:lnTo>
                        <a:pt x="5866" y="0"/>
                      </a:lnTo>
                      <a:lnTo>
                        <a:pt x="5904" y="0"/>
                      </a:lnTo>
                      <a:lnTo>
                        <a:pt x="5942" y="0"/>
                      </a:lnTo>
                      <a:lnTo>
                        <a:pt x="5981" y="0"/>
                      </a:lnTo>
                      <a:lnTo>
                        <a:pt x="6019" y="0"/>
                      </a:lnTo>
                      <a:lnTo>
                        <a:pt x="6057" y="0"/>
                      </a:lnTo>
                      <a:lnTo>
                        <a:pt x="6095" y="0"/>
                      </a:lnTo>
                      <a:lnTo>
                        <a:pt x="6114" y="27"/>
                      </a:lnTo>
                      <a:lnTo>
                        <a:pt x="6133" y="0"/>
                      </a:lnTo>
                      <a:lnTo>
                        <a:pt x="6152" y="27"/>
                      </a:lnTo>
                      <a:lnTo>
                        <a:pt x="6171" y="0"/>
                      </a:lnTo>
                      <a:lnTo>
                        <a:pt x="6190" y="27"/>
                      </a:lnTo>
                      <a:lnTo>
                        <a:pt x="6209" y="0"/>
                      </a:lnTo>
                      <a:lnTo>
                        <a:pt x="6247" y="0"/>
                      </a:lnTo>
                      <a:lnTo>
                        <a:pt x="6285" y="0"/>
                      </a:lnTo>
                      <a:lnTo>
                        <a:pt x="6323" y="0"/>
                      </a:lnTo>
                      <a:lnTo>
                        <a:pt x="6362" y="0"/>
                      </a:lnTo>
                      <a:lnTo>
                        <a:pt x="6400" y="0"/>
                      </a:lnTo>
                      <a:lnTo>
                        <a:pt x="6438" y="0"/>
                      </a:lnTo>
                      <a:lnTo>
                        <a:pt x="6476" y="0"/>
                      </a:lnTo>
                      <a:lnTo>
                        <a:pt x="6514" y="27"/>
                      </a:lnTo>
                      <a:lnTo>
                        <a:pt x="6533" y="0"/>
                      </a:lnTo>
                      <a:lnTo>
                        <a:pt x="6552" y="0"/>
                      </a:lnTo>
                      <a:lnTo>
                        <a:pt x="6590" y="0"/>
                      </a:lnTo>
                      <a:lnTo>
                        <a:pt x="6628" y="27"/>
                      </a:lnTo>
                      <a:lnTo>
                        <a:pt x="6647" y="0"/>
                      </a:lnTo>
                      <a:lnTo>
                        <a:pt x="6666" y="0"/>
                      </a:lnTo>
                      <a:lnTo>
                        <a:pt x="6704" y="0"/>
                      </a:lnTo>
                      <a:lnTo>
                        <a:pt x="6742" y="0"/>
                      </a:lnTo>
                      <a:lnTo>
                        <a:pt x="6781" y="0"/>
                      </a:lnTo>
                      <a:lnTo>
                        <a:pt x="6819" y="0"/>
                      </a:lnTo>
                      <a:lnTo>
                        <a:pt x="6857" y="0"/>
                      </a:lnTo>
                      <a:lnTo>
                        <a:pt x="6895" y="0"/>
                      </a:lnTo>
                      <a:lnTo>
                        <a:pt x="6933" y="0"/>
                      </a:lnTo>
                      <a:lnTo>
                        <a:pt x="6971" y="0"/>
                      </a:lnTo>
                      <a:lnTo>
                        <a:pt x="7009" y="0"/>
                      </a:lnTo>
                      <a:lnTo>
                        <a:pt x="7047" y="0"/>
                      </a:lnTo>
                      <a:lnTo>
                        <a:pt x="7085" y="0"/>
                      </a:lnTo>
                      <a:lnTo>
                        <a:pt x="7123" y="0"/>
                      </a:lnTo>
                      <a:lnTo>
                        <a:pt x="7162" y="0"/>
                      </a:lnTo>
                      <a:lnTo>
                        <a:pt x="7200" y="0"/>
                      </a:lnTo>
                      <a:lnTo>
                        <a:pt x="7238" y="0"/>
                      </a:lnTo>
                      <a:lnTo>
                        <a:pt x="7276" y="0"/>
                      </a:lnTo>
                      <a:lnTo>
                        <a:pt x="7314" y="0"/>
                      </a:lnTo>
                      <a:lnTo>
                        <a:pt x="7352" y="0"/>
                      </a:lnTo>
                      <a:lnTo>
                        <a:pt x="7390" y="0"/>
                      </a:lnTo>
                      <a:lnTo>
                        <a:pt x="7428" y="0"/>
                      </a:lnTo>
                      <a:lnTo>
                        <a:pt x="7466" y="0"/>
                      </a:lnTo>
                      <a:lnTo>
                        <a:pt x="7485" y="27"/>
                      </a:lnTo>
                      <a:lnTo>
                        <a:pt x="7504" y="0"/>
                      </a:lnTo>
                      <a:lnTo>
                        <a:pt x="7542" y="0"/>
                      </a:lnTo>
                      <a:lnTo>
                        <a:pt x="7581" y="0"/>
                      </a:lnTo>
                      <a:lnTo>
                        <a:pt x="7619" y="0"/>
                      </a:lnTo>
                      <a:lnTo>
                        <a:pt x="7657" y="0"/>
                      </a:lnTo>
                      <a:lnTo>
                        <a:pt x="7695" y="0"/>
                      </a:lnTo>
                      <a:lnTo>
                        <a:pt x="7714" y="27"/>
                      </a:lnTo>
                      <a:lnTo>
                        <a:pt x="7733" y="0"/>
                      </a:lnTo>
                      <a:lnTo>
                        <a:pt x="7771" y="27"/>
                      </a:lnTo>
                      <a:lnTo>
                        <a:pt x="7790" y="0"/>
                      </a:lnTo>
                      <a:lnTo>
                        <a:pt x="7809" y="0"/>
                      </a:lnTo>
                      <a:lnTo>
                        <a:pt x="7847" y="27"/>
                      </a:lnTo>
                      <a:lnTo>
                        <a:pt x="7866" y="0"/>
                      </a:lnTo>
                      <a:lnTo>
                        <a:pt x="7885" y="0"/>
                      </a:lnTo>
                      <a:lnTo>
                        <a:pt x="7923" y="27"/>
                      </a:lnTo>
                      <a:lnTo>
                        <a:pt x="7942" y="0"/>
                      </a:lnTo>
                      <a:lnTo>
                        <a:pt x="7962" y="0"/>
                      </a:lnTo>
                      <a:lnTo>
                        <a:pt x="8000" y="0"/>
                      </a:lnTo>
                      <a:lnTo>
                        <a:pt x="8038" y="27"/>
                      </a:lnTo>
                      <a:lnTo>
                        <a:pt x="8057" y="0"/>
                      </a:lnTo>
                      <a:lnTo>
                        <a:pt x="8076" y="0"/>
                      </a:lnTo>
                      <a:lnTo>
                        <a:pt x="8114" y="0"/>
                      </a:lnTo>
                      <a:lnTo>
                        <a:pt x="8133" y="54"/>
                      </a:lnTo>
                      <a:lnTo>
                        <a:pt x="8152" y="190"/>
                      </a:lnTo>
                      <a:lnTo>
                        <a:pt x="8171" y="136"/>
                      </a:lnTo>
                      <a:lnTo>
                        <a:pt x="8190" y="0"/>
                      </a:lnTo>
                      <a:lnTo>
                        <a:pt x="8209" y="136"/>
                      </a:lnTo>
                      <a:lnTo>
                        <a:pt x="8228" y="136"/>
                      </a:lnTo>
                      <a:lnTo>
                        <a:pt x="8247" y="81"/>
                      </a:lnTo>
                      <a:lnTo>
                        <a:pt x="8266" y="27"/>
                      </a:lnTo>
                      <a:lnTo>
                        <a:pt x="8285" y="0"/>
                      </a:lnTo>
                      <a:lnTo>
                        <a:pt x="8304" y="0"/>
                      </a:lnTo>
                      <a:lnTo>
                        <a:pt x="8323" y="27"/>
                      </a:lnTo>
                      <a:lnTo>
                        <a:pt x="8342" y="54"/>
                      </a:lnTo>
                      <a:lnTo>
                        <a:pt x="8362" y="27"/>
                      </a:lnTo>
                      <a:lnTo>
                        <a:pt x="8381" y="0"/>
                      </a:lnTo>
                      <a:lnTo>
                        <a:pt x="8400" y="27"/>
                      </a:lnTo>
                      <a:lnTo>
                        <a:pt x="8419" y="0"/>
                      </a:lnTo>
                      <a:lnTo>
                        <a:pt x="8457" y="27"/>
                      </a:lnTo>
                      <a:lnTo>
                        <a:pt x="8476" y="0"/>
                      </a:lnTo>
                      <a:lnTo>
                        <a:pt x="8495" y="0"/>
                      </a:lnTo>
                      <a:lnTo>
                        <a:pt x="8533" y="0"/>
                      </a:lnTo>
                      <a:lnTo>
                        <a:pt x="8571" y="0"/>
                      </a:lnTo>
                      <a:lnTo>
                        <a:pt x="8609" y="0"/>
                      </a:lnTo>
                      <a:lnTo>
                        <a:pt x="8647" y="0"/>
                      </a:lnTo>
                      <a:lnTo>
                        <a:pt x="8685" y="0"/>
                      </a:lnTo>
                      <a:lnTo>
                        <a:pt x="8723" y="27"/>
                      </a:lnTo>
                      <a:lnTo>
                        <a:pt x="8742" y="0"/>
                      </a:lnTo>
                      <a:lnTo>
                        <a:pt x="8761" y="0"/>
                      </a:lnTo>
                      <a:lnTo>
                        <a:pt x="8800" y="0"/>
                      </a:lnTo>
                      <a:lnTo>
                        <a:pt x="8838" y="0"/>
                      </a:lnTo>
                      <a:lnTo>
                        <a:pt x="8876" y="0"/>
                      </a:lnTo>
                      <a:lnTo>
                        <a:pt x="8914" y="0"/>
                      </a:lnTo>
                      <a:lnTo>
                        <a:pt x="8952" y="0"/>
                      </a:lnTo>
                      <a:lnTo>
                        <a:pt x="8990" y="0"/>
                      </a:lnTo>
                      <a:lnTo>
                        <a:pt x="9028" y="0"/>
                      </a:lnTo>
                      <a:lnTo>
                        <a:pt x="9066" y="0"/>
                      </a:lnTo>
                      <a:lnTo>
                        <a:pt x="9104" y="0"/>
                      </a:lnTo>
                      <a:lnTo>
                        <a:pt x="9123" y="27"/>
                      </a:lnTo>
                      <a:lnTo>
                        <a:pt x="9143" y="0"/>
                      </a:lnTo>
                      <a:lnTo>
                        <a:pt x="9181" y="0"/>
                      </a:lnTo>
                      <a:lnTo>
                        <a:pt x="9219" y="0"/>
                      </a:lnTo>
                      <a:lnTo>
                        <a:pt x="9257" y="0"/>
                      </a:lnTo>
                      <a:lnTo>
                        <a:pt x="9295" y="0"/>
                      </a:lnTo>
                      <a:lnTo>
                        <a:pt x="9333" y="0"/>
                      </a:lnTo>
                      <a:lnTo>
                        <a:pt x="9371" y="0"/>
                      </a:lnTo>
                      <a:lnTo>
                        <a:pt x="9409" y="0"/>
                      </a:lnTo>
                      <a:lnTo>
                        <a:pt x="9428" y="27"/>
                      </a:lnTo>
                      <a:lnTo>
                        <a:pt x="9447" y="0"/>
                      </a:lnTo>
                      <a:lnTo>
                        <a:pt x="9485" y="0"/>
                      </a:lnTo>
                      <a:lnTo>
                        <a:pt x="9524" y="0"/>
                      </a:lnTo>
                      <a:lnTo>
                        <a:pt x="9562" y="0"/>
                      </a:lnTo>
                      <a:lnTo>
                        <a:pt x="9600" y="0"/>
                      </a:lnTo>
                      <a:lnTo>
                        <a:pt x="9619" y="27"/>
                      </a:lnTo>
                      <a:lnTo>
                        <a:pt x="9638" y="0"/>
                      </a:lnTo>
                      <a:lnTo>
                        <a:pt x="9676" y="0"/>
                      </a:lnTo>
                      <a:lnTo>
                        <a:pt x="9714" y="0"/>
                      </a:lnTo>
                      <a:lnTo>
                        <a:pt x="9752" y="27"/>
                      </a:lnTo>
                      <a:lnTo>
                        <a:pt x="9771" y="0"/>
                      </a:lnTo>
                      <a:lnTo>
                        <a:pt x="9790" y="0"/>
                      </a:lnTo>
                      <a:lnTo>
                        <a:pt x="9828" y="0"/>
                      </a:lnTo>
                      <a:lnTo>
                        <a:pt x="9866" y="0"/>
                      </a:lnTo>
                      <a:lnTo>
                        <a:pt x="9905" y="0"/>
                      </a:lnTo>
                      <a:lnTo>
                        <a:pt x="9943" y="0"/>
                      </a:lnTo>
                      <a:lnTo>
                        <a:pt x="9981" y="0"/>
                      </a:lnTo>
                      <a:lnTo>
                        <a:pt x="10019" y="0"/>
                      </a:lnTo>
                      <a:lnTo>
                        <a:pt x="10057" y="0"/>
                      </a:lnTo>
                      <a:lnTo>
                        <a:pt x="10095" y="0"/>
                      </a:lnTo>
                      <a:lnTo>
                        <a:pt x="10133" y="0"/>
                      </a:lnTo>
                      <a:lnTo>
                        <a:pt x="10171" y="0"/>
                      </a:lnTo>
                      <a:lnTo>
                        <a:pt x="10209" y="0"/>
                      </a:lnTo>
                      <a:lnTo>
                        <a:pt x="10247" y="0"/>
                      </a:lnTo>
                      <a:lnTo>
                        <a:pt x="10285" y="0"/>
                      </a:lnTo>
                      <a:lnTo>
                        <a:pt x="10324" y="0"/>
                      </a:lnTo>
                      <a:lnTo>
                        <a:pt x="10362" y="0"/>
                      </a:lnTo>
                      <a:lnTo>
                        <a:pt x="10400" y="0"/>
                      </a:lnTo>
                      <a:lnTo>
                        <a:pt x="10438" y="0"/>
                      </a:lnTo>
                      <a:lnTo>
                        <a:pt x="10476" y="0"/>
                      </a:lnTo>
                      <a:lnTo>
                        <a:pt x="10514" y="0"/>
                      </a:lnTo>
                      <a:lnTo>
                        <a:pt x="10552" y="0"/>
                      </a:lnTo>
                      <a:lnTo>
                        <a:pt x="10590" y="0"/>
                      </a:lnTo>
                      <a:lnTo>
                        <a:pt x="10628" y="0"/>
                      </a:lnTo>
                      <a:lnTo>
                        <a:pt x="10666" y="0"/>
                      </a:lnTo>
                      <a:lnTo>
                        <a:pt x="10704" y="0"/>
                      </a:lnTo>
                      <a:lnTo>
                        <a:pt x="10743" y="0"/>
                      </a:lnTo>
                      <a:lnTo>
                        <a:pt x="10781" y="0"/>
                      </a:lnTo>
                      <a:lnTo>
                        <a:pt x="10819" y="0"/>
                      </a:lnTo>
                      <a:lnTo>
                        <a:pt x="10838" y="27"/>
                      </a:lnTo>
                      <a:lnTo>
                        <a:pt x="10857" y="0"/>
                      </a:lnTo>
                      <a:lnTo>
                        <a:pt x="10895" y="0"/>
                      </a:lnTo>
                      <a:lnTo>
                        <a:pt x="10933" y="27"/>
                      </a:lnTo>
                      <a:lnTo>
                        <a:pt x="10952" y="0"/>
                      </a:lnTo>
                      <a:lnTo>
                        <a:pt x="10971" y="0"/>
                      </a:lnTo>
                      <a:lnTo>
                        <a:pt x="11009" y="0"/>
                      </a:lnTo>
                      <a:lnTo>
                        <a:pt x="11047" y="0"/>
                      </a:lnTo>
                      <a:lnTo>
                        <a:pt x="11085" y="0"/>
                      </a:lnTo>
                      <a:lnTo>
                        <a:pt x="11124" y="0"/>
                      </a:lnTo>
                      <a:lnTo>
                        <a:pt x="11162" y="0"/>
                      </a:lnTo>
                      <a:lnTo>
                        <a:pt x="11200" y="0"/>
                      </a:lnTo>
                      <a:lnTo>
                        <a:pt x="11238" y="0"/>
                      </a:lnTo>
                      <a:lnTo>
                        <a:pt x="11276" y="0"/>
                      </a:lnTo>
                      <a:lnTo>
                        <a:pt x="11314" y="0"/>
                      </a:lnTo>
                      <a:lnTo>
                        <a:pt x="11352" y="0"/>
                      </a:lnTo>
                      <a:lnTo>
                        <a:pt x="11390" y="0"/>
                      </a:lnTo>
                      <a:lnTo>
                        <a:pt x="11428" y="0"/>
                      </a:lnTo>
                      <a:lnTo>
                        <a:pt x="11466" y="0"/>
                      </a:lnTo>
                      <a:lnTo>
                        <a:pt x="11504" y="0"/>
                      </a:lnTo>
                      <a:lnTo>
                        <a:pt x="11543" y="0"/>
                      </a:lnTo>
                      <a:lnTo>
                        <a:pt x="11562" y="27"/>
                      </a:lnTo>
                      <a:lnTo>
                        <a:pt x="11581" y="0"/>
                      </a:lnTo>
                      <a:lnTo>
                        <a:pt x="11619" y="0"/>
                      </a:lnTo>
                      <a:lnTo>
                        <a:pt x="11657" y="0"/>
                      </a:lnTo>
                      <a:lnTo>
                        <a:pt x="11695" y="27"/>
                      </a:lnTo>
                      <a:lnTo>
                        <a:pt x="11714" y="0"/>
                      </a:lnTo>
                      <a:lnTo>
                        <a:pt x="11733" y="0"/>
                      </a:lnTo>
                      <a:lnTo>
                        <a:pt x="11771" y="0"/>
                      </a:lnTo>
                      <a:lnTo>
                        <a:pt x="11809" y="0"/>
                      </a:lnTo>
                      <a:lnTo>
                        <a:pt x="11847" y="0"/>
                      </a:lnTo>
                      <a:lnTo>
                        <a:pt x="11885" y="0"/>
                      </a:lnTo>
                      <a:lnTo>
                        <a:pt x="11924" y="0"/>
                      </a:lnTo>
                      <a:lnTo>
                        <a:pt x="11962" y="0"/>
                      </a:lnTo>
                      <a:lnTo>
                        <a:pt x="12000" y="0"/>
                      </a:lnTo>
                      <a:lnTo>
                        <a:pt x="12038" y="0"/>
                      </a:lnTo>
                      <a:lnTo>
                        <a:pt x="12076" y="0"/>
                      </a:lnTo>
                      <a:lnTo>
                        <a:pt x="12114" y="0"/>
                      </a:lnTo>
                      <a:lnTo>
                        <a:pt x="12152" y="0"/>
                      </a:lnTo>
                      <a:lnTo>
                        <a:pt x="12190" y="0"/>
                      </a:lnTo>
                      <a:lnTo>
                        <a:pt x="12228" y="0"/>
                      </a:lnTo>
                      <a:lnTo>
                        <a:pt x="12266" y="0"/>
                      </a:lnTo>
                      <a:lnTo>
                        <a:pt x="12304" y="0"/>
                      </a:lnTo>
                      <a:lnTo>
                        <a:pt x="12343" y="0"/>
                      </a:lnTo>
                      <a:lnTo>
                        <a:pt x="12381" y="0"/>
                      </a:lnTo>
                      <a:lnTo>
                        <a:pt x="12419" y="0"/>
                      </a:lnTo>
                      <a:lnTo>
                        <a:pt x="12457" y="0"/>
                      </a:lnTo>
                      <a:lnTo>
                        <a:pt x="12495" y="0"/>
                      </a:lnTo>
                      <a:lnTo>
                        <a:pt x="12533" y="0"/>
                      </a:lnTo>
                      <a:lnTo>
                        <a:pt x="12571" y="0"/>
                      </a:lnTo>
                      <a:lnTo>
                        <a:pt x="12609" y="0"/>
                      </a:lnTo>
                      <a:lnTo>
                        <a:pt x="12647" y="0"/>
                      </a:lnTo>
                      <a:lnTo>
                        <a:pt x="12666" y="27"/>
                      </a:lnTo>
                      <a:lnTo>
                        <a:pt x="12685" y="0"/>
                      </a:lnTo>
                      <a:lnTo>
                        <a:pt x="12724" y="0"/>
                      </a:lnTo>
                      <a:lnTo>
                        <a:pt x="12762" y="0"/>
                      </a:lnTo>
                      <a:lnTo>
                        <a:pt x="12800" y="0"/>
                      </a:lnTo>
                      <a:lnTo>
                        <a:pt x="12838" y="0"/>
                      </a:lnTo>
                      <a:lnTo>
                        <a:pt x="12876" y="0"/>
                      </a:lnTo>
                      <a:lnTo>
                        <a:pt x="12914" y="0"/>
                      </a:lnTo>
                      <a:lnTo>
                        <a:pt x="12952" y="0"/>
                      </a:lnTo>
                      <a:lnTo>
                        <a:pt x="12990" y="0"/>
                      </a:lnTo>
                      <a:lnTo>
                        <a:pt x="13028" y="0"/>
                      </a:lnTo>
                      <a:lnTo>
                        <a:pt x="13066" y="0"/>
                      </a:lnTo>
                      <a:lnTo>
                        <a:pt x="13104" y="0"/>
                      </a:lnTo>
                      <a:lnTo>
                        <a:pt x="13143" y="0"/>
                      </a:lnTo>
                      <a:lnTo>
                        <a:pt x="13181" y="0"/>
                      </a:lnTo>
                      <a:lnTo>
                        <a:pt x="13219" y="0"/>
                      </a:lnTo>
                      <a:lnTo>
                        <a:pt x="13257" y="0"/>
                      </a:lnTo>
                      <a:lnTo>
                        <a:pt x="13295" y="0"/>
                      </a:lnTo>
                      <a:lnTo>
                        <a:pt x="13333" y="0"/>
                      </a:lnTo>
                      <a:lnTo>
                        <a:pt x="13371" y="0"/>
                      </a:lnTo>
                      <a:lnTo>
                        <a:pt x="13409" y="0"/>
                      </a:lnTo>
                      <a:lnTo>
                        <a:pt x="13428" y="27"/>
                      </a:lnTo>
                      <a:lnTo>
                        <a:pt x="13447" y="0"/>
                      </a:lnTo>
                      <a:lnTo>
                        <a:pt x="13485" y="0"/>
                      </a:lnTo>
                      <a:lnTo>
                        <a:pt x="13524" y="0"/>
                      </a:lnTo>
                      <a:lnTo>
                        <a:pt x="13562" y="0"/>
                      </a:lnTo>
                      <a:lnTo>
                        <a:pt x="13600" y="0"/>
                      </a:lnTo>
                      <a:lnTo>
                        <a:pt x="13638" y="0"/>
                      </a:lnTo>
                      <a:lnTo>
                        <a:pt x="13676" y="0"/>
                      </a:lnTo>
                      <a:lnTo>
                        <a:pt x="13714" y="0"/>
                      </a:lnTo>
                      <a:lnTo>
                        <a:pt x="13752" y="0"/>
                      </a:lnTo>
                      <a:lnTo>
                        <a:pt x="13790" y="0"/>
                      </a:lnTo>
                      <a:lnTo>
                        <a:pt x="13828" y="0"/>
                      </a:lnTo>
                      <a:lnTo>
                        <a:pt x="13866" y="0"/>
                      </a:lnTo>
                      <a:lnTo>
                        <a:pt x="13904" y="0"/>
                      </a:lnTo>
                      <a:lnTo>
                        <a:pt x="13943" y="0"/>
                      </a:lnTo>
                      <a:lnTo>
                        <a:pt x="13981" y="0"/>
                      </a:lnTo>
                      <a:lnTo>
                        <a:pt x="14019" y="0"/>
                      </a:lnTo>
                      <a:lnTo>
                        <a:pt x="14057" y="0"/>
                      </a:lnTo>
                      <a:lnTo>
                        <a:pt x="14095" y="0"/>
                      </a:lnTo>
                      <a:lnTo>
                        <a:pt x="14133" y="0"/>
                      </a:lnTo>
                      <a:lnTo>
                        <a:pt x="14171" y="0"/>
                      </a:lnTo>
                      <a:lnTo>
                        <a:pt x="14209" y="0"/>
                      </a:lnTo>
                      <a:lnTo>
                        <a:pt x="14247" y="0"/>
                      </a:lnTo>
                      <a:lnTo>
                        <a:pt x="14285" y="0"/>
                      </a:lnTo>
                      <a:lnTo>
                        <a:pt x="14324" y="0"/>
                      </a:lnTo>
                      <a:lnTo>
                        <a:pt x="14362" y="0"/>
                      </a:lnTo>
                      <a:lnTo>
                        <a:pt x="14400" y="0"/>
                      </a:lnTo>
                      <a:lnTo>
                        <a:pt x="14438" y="0"/>
                      </a:lnTo>
                      <a:lnTo>
                        <a:pt x="14476" y="0"/>
                      </a:lnTo>
                      <a:lnTo>
                        <a:pt x="14514" y="0"/>
                      </a:lnTo>
                      <a:lnTo>
                        <a:pt x="14552" y="0"/>
                      </a:lnTo>
                      <a:lnTo>
                        <a:pt x="14590" y="0"/>
                      </a:lnTo>
                      <a:lnTo>
                        <a:pt x="14628" y="0"/>
                      </a:lnTo>
                      <a:lnTo>
                        <a:pt x="14666" y="0"/>
                      </a:lnTo>
                      <a:lnTo>
                        <a:pt x="14704" y="0"/>
                      </a:lnTo>
                      <a:lnTo>
                        <a:pt x="14743" y="0"/>
                      </a:lnTo>
                      <a:lnTo>
                        <a:pt x="14781" y="0"/>
                      </a:lnTo>
                      <a:lnTo>
                        <a:pt x="14819" y="0"/>
                      </a:lnTo>
                      <a:lnTo>
                        <a:pt x="14857" y="0"/>
                      </a:lnTo>
                      <a:lnTo>
                        <a:pt x="14895" y="0"/>
                      </a:lnTo>
                      <a:lnTo>
                        <a:pt x="14933" y="0"/>
                      </a:lnTo>
                      <a:lnTo>
                        <a:pt x="14971" y="0"/>
                      </a:lnTo>
                      <a:lnTo>
                        <a:pt x="14990" y="27"/>
                      </a:lnTo>
                      <a:lnTo>
                        <a:pt x="15009" y="0"/>
                      </a:lnTo>
                      <a:lnTo>
                        <a:pt x="15028" y="54"/>
                      </a:lnTo>
                      <a:lnTo>
                        <a:pt x="15047" y="0"/>
                      </a:lnTo>
                      <a:lnTo>
                        <a:pt x="15085" y="0"/>
                      </a:lnTo>
                      <a:lnTo>
                        <a:pt x="15123" y="0"/>
                      </a:lnTo>
                      <a:lnTo>
                        <a:pt x="15162" y="0"/>
                      </a:lnTo>
                      <a:lnTo>
                        <a:pt x="15200" y="0"/>
                      </a:lnTo>
                      <a:lnTo>
                        <a:pt x="15238" y="0"/>
                      </a:lnTo>
                      <a:lnTo>
                        <a:pt x="15276" y="0"/>
                      </a:lnTo>
                      <a:lnTo>
                        <a:pt x="15314" y="0"/>
                      </a:lnTo>
                      <a:lnTo>
                        <a:pt x="15352" y="0"/>
                      </a:lnTo>
                      <a:lnTo>
                        <a:pt x="15390" y="0"/>
                      </a:lnTo>
                      <a:lnTo>
                        <a:pt x="15428" y="0"/>
                      </a:lnTo>
                      <a:lnTo>
                        <a:pt x="15466" y="0"/>
                      </a:lnTo>
                      <a:lnTo>
                        <a:pt x="15505" y="0"/>
                      </a:lnTo>
                      <a:lnTo>
                        <a:pt x="15543" y="0"/>
                      </a:lnTo>
                      <a:lnTo>
                        <a:pt x="15581" y="0"/>
                      </a:lnTo>
                      <a:lnTo>
                        <a:pt x="15619" y="109"/>
                      </a:lnTo>
                      <a:lnTo>
                        <a:pt x="15638" y="190"/>
                      </a:lnTo>
                      <a:lnTo>
                        <a:pt x="15657" y="109"/>
                      </a:lnTo>
                      <a:lnTo>
                        <a:pt x="15676" y="136"/>
                      </a:lnTo>
                      <a:lnTo>
                        <a:pt x="15695" y="109"/>
                      </a:lnTo>
                      <a:lnTo>
                        <a:pt x="15714" y="0"/>
                      </a:lnTo>
                      <a:lnTo>
                        <a:pt x="15733" y="27"/>
                      </a:lnTo>
                      <a:lnTo>
                        <a:pt x="15771" y="54"/>
                      </a:lnTo>
                      <a:lnTo>
                        <a:pt x="15790" y="27"/>
                      </a:lnTo>
                      <a:lnTo>
                        <a:pt x="15809" y="0"/>
                      </a:lnTo>
                      <a:lnTo>
                        <a:pt x="15847" y="0"/>
                      </a:lnTo>
                      <a:lnTo>
                        <a:pt x="15866" y="27"/>
                      </a:lnTo>
                      <a:lnTo>
                        <a:pt x="15885" y="0"/>
                      </a:lnTo>
                      <a:lnTo>
                        <a:pt x="15924" y="0"/>
                      </a:lnTo>
                      <a:lnTo>
                        <a:pt x="15962" y="0"/>
                      </a:lnTo>
                      <a:lnTo>
                        <a:pt x="16000" y="0"/>
                      </a:lnTo>
                      <a:lnTo>
                        <a:pt x="16038" y="0"/>
                      </a:lnTo>
                      <a:lnTo>
                        <a:pt x="16057" y="27"/>
                      </a:lnTo>
                      <a:lnTo>
                        <a:pt x="16076" y="0"/>
                      </a:lnTo>
                      <a:lnTo>
                        <a:pt x="16114" y="0"/>
                      </a:lnTo>
                      <a:lnTo>
                        <a:pt x="16152" y="0"/>
                      </a:lnTo>
                      <a:lnTo>
                        <a:pt x="16190" y="0"/>
                      </a:lnTo>
                      <a:lnTo>
                        <a:pt x="16228" y="0"/>
                      </a:lnTo>
                      <a:lnTo>
                        <a:pt x="16266" y="0"/>
                      </a:lnTo>
                      <a:lnTo>
                        <a:pt x="16304" y="0"/>
                      </a:lnTo>
                      <a:lnTo>
                        <a:pt x="16343" y="0"/>
                      </a:lnTo>
                      <a:lnTo>
                        <a:pt x="16381" y="0"/>
                      </a:lnTo>
                      <a:lnTo>
                        <a:pt x="16419" y="0"/>
                      </a:lnTo>
                      <a:lnTo>
                        <a:pt x="16457" y="0"/>
                      </a:lnTo>
                      <a:lnTo>
                        <a:pt x="16495" y="0"/>
                      </a:lnTo>
                      <a:lnTo>
                        <a:pt x="16533" y="0"/>
                      </a:lnTo>
                      <a:lnTo>
                        <a:pt x="16571" y="0"/>
                      </a:lnTo>
                      <a:lnTo>
                        <a:pt x="16609" y="0"/>
                      </a:lnTo>
                      <a:lnTo>
                        <a:pt x="16647" y="0"/>
                      </a:lnTo>
                      <a:lnTo>
                        <a:pt x="16685" y="0"/>
                      </a:lnTo>
                      <a:lnTo>
                        <a:pt x="16704" y="27"/>
                      </a:lnTo>
                      <a:lnTo>
                        <a:pt x="16723" y="0"/>
                      </a:lnTo>
                      <a:lnTo>
                        <a:pt x="16762" y="0"/>
                      </a:lnTo>
                      <a:lnTo>
                        <a:pt x="16800" y="0"/>
                      </a:lnTo>
                      <a:lnTo>
                        <a:pt x="16838" y="0"/>
                      </a:lnTo>
                      <a:lnTo>
                        <a:pt x="16857" y="27"/>
                      </a:lnTo>
                      <a:lnTo>
                        <a:pt x="16876" y="0"/>
                      </a:lnTo>
                      <a:lnTo>
                        <a:pt x="16914" y="0"/>
                      </a:lnTo>
                      <a:lnTo>
                        <a:pt x="16952" y="0"/>
                      </a:lnTo>
                      <a:lnTo>
                        <a:pt x="16990" y="0"/>
                      </a:lnTo>
                      <a:lnTo>
                        <a:pt x="17028" y="0"/>
                      </a:lnTo>
                      <a:lnTo>
                        <a:pt x="17066" y="27"/>
                      </a:lnTo>
                      <a:lnTo>
                        <a:pt x="17085" y="0"/>
                      </a:lnTo>
                      <a:lnTo>
                        <a:pt x="17104" y="0"/>
                      </a:lnTo>
                      <a:lnTo>
                        <a:pt x="17143" y="0"/>
                      </a:lnTo>
                      <a:lnTo>
                        <a:pt x="17181" y="0"/>
                      </a:lnTo>
                      <a:lnTo>
                        <a:pt x="17219" y="0"/>
                      </a:lnTo>
                      <a:lnTo>
                        <a:pt x="17257" y="0"/>
                      </a:lnTo>
                      <a:lnTo>
                        <a:pt x="17295" y="0"/>
                      </a:lnTo>
                      <a:lnTo>
                        <a:pt x="17333" y="0"/>
                      </a:lnTo>
                      <a:lnTo>
                        <a:pt x="17371" y="0"/>
                      </a:lnTo>
                      <a:lnTo>
                        <a:pt x="17409" y="0"/>
                      </a:lnTo>
                      <a:lnTo>
                        <a:pt x="17447" y="0"/>
                      </a:lnTo>
                      <a:lnTo>
                        <a:pt x="17485" y="0"/>
                      </a:lnTo>
                      <a:lnTo>
                        <a:pt x="17524" y="0"/>
                      </a:lnTo>
                      <a:lnTo>
                        <a:pt x="17562" y="0"/>
                      </a:lnTo>
                      <a:lnTo>
                        <a:pt x="17600" y="0"/>
                      </a:lnTo>
                      <a:lnTo>
                        <a:pt x="17638" y="0"/>
                      </a:lnTo>
                      <a:lnTo>
                        <a:pt x="17676" y="0"/>
                      </a:lnTo>
                      <a:lnTo>
                        <a:pt x="17714" y="0"/>
                      </a:lnTo>
                      <a:lnTo>
                        <a:pt x="17752" y="0"/>
                      </a:lnTo>
                      <a:lnTo>
                        <a:pt x="17790" y="0"/>
                      </a:lnTo>
                      <a:lnTo>
                        <a:pt x="17828" y="0"/>
                      </a:lnTo>
                      <a:lnTo>
                        <a:pt x="17866" y="0"/>
                      </a:lnTo>
                      <a:lnTo>
                        <a:pt x="17905" y="0"/>
                      </a:lnTo>
                      <a:lnTo>
                        <a:pt x="17924" y="27"/>
                      </a:lnTo>
                      <a:lnTo>
                        <a:pt x="17943" y="0"/>
                      </a:lnTo>
                      <a:lnTo>
                        <a:pt x="17981" y="0"/>
                      </a:lnTo>
                      <a:lnTo>
                        <a:pt x="18019" y="0"/>
                      </a:lnTo>
                      <a:lnTo>
                        <a:pt x="18057" y="0"/>
                      </a:lnTo>
                      <a:lnTo>
                        <a:pt x="18095" y="0"/>
                      </a:lnTo>
                      <a:lnTo>
                        <a:pt x="18133" y="0"/>
                      </a:lnTo>
                      <a:lnTo>
                        <a:pt x="18171" y="0"/>
                      </a:lnTo>
                      <a:lnTo>
                        <a:pt x="18209" y="0"/>
                      </a:lnTo>
                      <a:lnTo>
                        <a:pt x="18247" y="0"/>
                      </a:lnTo>
                      <a:lnTo>
                        <a:pt x="18286" y="0"/>
                      </a:lnTo>
                      <a:lnTo>
                        <a:pt x="18324" y="0"/>
                      </a:lnTo>
                      <a:lnTo>
                        <a:pt x="18362" y="0"/>
                      </a:lnTo>
                      <a:lnTo>
                        <a:pt x="18400" y="0"/>
                      </a:lnTo>
                      <a:lnTo>
                        <a:pt x="18438" y="0"/>
                      </a:lnTo>
                      <a:lnTo>
                        <a:pt x="18476" y="0"/>
                      </a:lnTo>
                      <a:lnTo>
                        <a:pt x="18514" y="0"/>
                      </a:lnTo>
                      <a:lnTo>
                        <a:pt x="18552" y="0"/>
                      </a:lnTo>
                      <a:lnTo>
                        <a:pt x="18590" y="0"/>
                      </a:lnTo>
                      <a:lnTo>
                        <a:pt x="18628" y="0"/>
                      </a:lnTo>
                      <a:lnTo>
                        <a:pt x="18666" y="0"/>
                      </a:lnTo>
                      <a:lnTo>
                        <a:pt x="18705" y="0"/>
                      </a:lnTo>
                      <a:lnTo>
                        <a:pt x="18743" y="0"/>
                      </a:lnTo>
                      <a:lnTo>
                        <a:pt x="18781" y="0"/>
                      </a:lnTo>
                      <a:lnTo>
                        <a:pt x="18819" y="0"/>
                      </a:lnTo>
                      <a:lnTo>
                        <a:pt x="18857" y="163"/>
                      </a:lnTo>
                      <a:lnTo>
                        <a:pt x="18876" y="1363"/>
                      </a:lnTo>
                      <a:lnTo>
                        <a:pt x="18895" y="3573"/>
                      </a:lnTo>
                      <a:lnTo>
                        <a:pt x="18914" y="7364"/>
                      </a:lnTo>
                      <a:lnTo>
                        <a:pt x="18933" y="10801"/>
                      </a:lnTo>
                      <a:lnTo>
                        <a:pt x="18952" y="11429"/>
                      </a:lnTo>
                      <a:lnTo>
                        <a:pt x="18971" y="13038"/>
                      </a:lnTo>
                      <a:lnTo>
                        <a:pt x="18990" y="10965"/>
                      </a:lnTo>
                      <a:lnTo>
                        <a:pt x="19009" y="9246"/>
                      </a:lnTo>
                      <a:lnTo>
                        <a:pt x="19028" y="7610"/>
                      </a:lnTo>
                      <a:lnTo>
                        <a:pt x="19047" y="4282"/>
                      </a:lnTo>
                      <a:lnTo>
                        <a:pt x="19066" y="3218"/>
                      </a:lnTo>
                      <a:lnTo>
                        <a:pt x="19086" y="2400"/>
                      </a:lnTo>
                      <a:lnTo>
                        <a:pt x="19105" y="1445"/>
                      </a:lnTo>
                      <a:lnTo>
                        <a:pt x="19124" y="1009"/>
                      </a:lnTo>
                      <a:lnTo>
                        <a:pt x="19143" y="463"/>
                      </a:lnTo>
                      <a:lnTo>
                        <a:pt x="19162" y="272"/>
                      </a:lnTo>
                      <a:lnTo>
                        <a:pt x="19181" y="190"/>
                      </a:lnTo>
                      <a:lnTo>
                        <a:pt x="19200" y="136"/>
                      </a:lnTo>
                      <a:lnTo>
                        <a:pt x="19219" y="190"/>
                      </a:lnTo>
                      <a:lnTo>
                        <a:pt x="19238" y="27"/>
                      </a:lnTo>
                      <a:lnTo>
                        <a:pt x="19257" y="54"/>
                      </a:lnTo>
                      <a:lnTo>
                        <a:pt x="19276" y="81"/>
                      </a:lnTo>
                      <a:lnTo>
                        <a:pt x="19295" y="54"/>
                      </a:lnTo>
                      <a:lnTo>
                        <a:pt x="19314" y="27"/>
                      </a:lnTo>
                      <a:lnTo>
                        <a:pt x="19333" y="54"/>
                      </a:lnTo>
                      <a:lnTo>
                        <a:pt x="19352" y="27"/>
                      </a:lnTo>
                      <a:lnTo>
                        <a:pt x="19371" y="54"/>
                      </a:lnTo>
                      <a:lnTo>
                        <a:pt x="19390" y="0"/>
                      </a:lnTo>
                      <a:lnTo>
                        <a:pt x="19428" y="0"/>
                      </a:lnTo>
                      <a:lnTo>
                        <a:pt x="19467" y="27"/>
                      </a:lnTo>
                      <a:lnTo>
                        <a:pt x="19486" y="109"/>
                      </a:lnTo>
                      <a:lnTo>
                        <a:pt x="19505" y="0"/>
                      </a:lnTo>
                      <a:lnTo>
                        <a:pt x="19543" y="0"/>
                      </a:lnTo>
                      <a:lnTo>
                        <a:pt x="19581" y="0"/>
                      </a:lnTo>
                      <a:lnTo>
                        <a:pt x="19619" y="0"/>
                      </a:lnTo>
                      <a:lnTo>
                        <a:pt x="19638" y="27"/>
                      </a:lnTo>
                      <a:lnTo>
                        <a:pt x="19657" y="0"/>
                      </a:lnTo>
                      <a:lnTo>
                        <a:pt x="19695" y="0"/>
                      </a:lnTo>
                      <a:lnTo>
                        <a:pt x="19714" y="54"/>
                      </a:lnTo>
                      <a:lnTo>
                        <a:pt x="19733" y="0"/>
                      </a:lnTo>
                      <a:lnTo>
                        <a:pt x="19771" y="0"/>
                      </a:lnTo>
                      <a:lnTo>
                        <a:pt x="19790" y="27"/>
                      </a:lnTo>
                      <a:lnTo>
                        <a:pt x="19809" y="0"/>
                      </a:lnTo>
                      <a:lnTo>
                        <a:pt x="19847" y="0"/>
                      </a:lnTo>
                      <a:lnTo>
                        <a:pt x="19866" y="81"/>
                      </a:lnTo>
                      <a:lnTo>
                        <a:pt x="19885" y="0"/>
                      </a:lnTo>
                      <a:lnTo>
                        <a:pt x="19924" y="0"/>
                      </a:lnTo>
                      <a:lnTo>
                        <a:pt x="19943" y="27"/>
                      </a:lnTo>
                      <a:lnTo>
                        <a:pt x="19962" y="27"/>
                      </a:lnTo>
                      <a:lnTo>
                        <a:pt x="20000" y="0"/>
                      </a:lnTo>
                      <a:lnTo>
                        <a:pt x="20038" y="0"/>
                      </a:lnTo>
                      <a:lnTo>
                        <a:pt x="20076" y="0"/>
                      </a:lnTo>
                      <a:lnTo>
                        <a:pt x="20095" y="27"/>
                      </a:lnTo>
                      <a:lnTo>
                        <a:pt x="20114" y="0"/>
                      </a:lnTo>
                      <a:lnTo>
                        <a:pt x="20152" y="0"/>
                      </a:lnTo>
                      <a:lnTo>
                        <a:pt x="20190" y="0"/>
                      </a:lnTo>
                      <a:lnTo>
                        <a:pt x="20228" y="0"/>
                      </a:lnTo>
                      <a:lnTo>
                        <a:pt x="20267" y="0"/>
                      </a:lnTo>
                      <a:lnTo>
                        <a:pt x="20305" y="0"/>
                      </a:lnTo>
                      <a:lnTo>
                        <a:pt x="20343" y="0"/>
                      </a:lnTo>
                      <a:lnTo>
                        <a:pt x="20381" y="0"/>
                      </a:lnTo>
                      <a:lnTo>
                        <a:pt x="20419" y="0"/>
                      </a:lnTo>
                      <a:lnTo>
                        <a:pt x="20457" y="27"/>
                      </a:lnTo>
                      <a:lnTo>
                        <a:pt x="20476" y="0"/>
                      </a:lnTo>
                      <a:lnTo>
                        <a:pt x="20495" y="0"/>
                      </a:lnTo>
                      <a:lnTo>
                        <a:pt x="20514" y="27"/>
                      </a:lnTo>
                      <a:lnTo>
                        <a:pt x="20533" y="0"/>
                      </a:lnTo>
                      <a:lnTo>
                        <a:pt x="20571" y="0"/>
                      </a:lnTo>
                      <a:lnTo>
                        <a:pt x="20609" y="0"/>
                      </a:lnTo>
                      <a:lnTo>
                        <a:pt x="20647" y="0"/>
                      </a:lnTo>
                      <a:lnTo>
                        <a:pt x="20686" y="0"/>
                      </a:lnTo>
                      <a:lnTo>
                        <a:pt x="20724" y="0"/>
                      </a:lnTo>
                      <a:lnTo>
                        <a:pt x="20762" y="0"/>
                      </a:lnTo>
                      <a:lnTo>
                        <a:pt x="20800" y="0"/>
                      </a:lnTo>
                      <a:lnTo>
                        <a:pt x="20838" y="0"/>
                      </a:lnTo>
                      <a:lnTo>
                        <a:pt x="20876" y="0"/>
                      </a:lnTo>
                      <a:lnTo>
                        <a:pt x="20914" y="0"/>
                      </a:lnTo>
                      <a:lnTo>
                        <a:pt x="20952" y="0"/>
                      </a:lnTo>
                      <a:lnTo>
                        <a:pt x="20990" y="0"/>
                      </a:lnTo>
                      <a:lnTo>
                        <a:pt x="21028" y="27"/>
                      </a:lnTo>
                      <a:lnTo>
                        <a:pt x="21047" y="0"/>
                      </a:lnTo>
                      <a:lnTo>
                        <a:pt x="21067" y="27"/>
                      </a:lnTo>
                      <a:lnTo>
                        <a:pt x="21086" y="0"/>
                      </a:lnTo>
                      <a:lnTo>
                        <a:pt x="21105" y="0"/>
                      </a:lnTo>
                      <a:lnTo>
                        <a:pt x="21143" y="0"/>
                      </a:lnTo>
                      <a:lnTo>
                        <a:pt x="21181" y="0"/>
                      </a:lnTo>
                      <a:lnTo>
                        <a:pt x="21219" y="0"/>
                      </a:lnTo>
                      <a:lnTo>
                        <a:pt x="21257" y="0"/>
                      </a:lnTo>
                      <a:lnTo>
                        <a:pt x="21295" y="0"/>
                      </a:lnTo>
                      <a:lnTo>
                        <a:pt x="21333" y="0"/>
                      </a:lnTo>
                      <a:lnTo>
                        <a:pt x="21371" y="27"/>
                      </a:lnTo>
                      <a:lnTo>
                        <a:pt x="21409" y="0"/>
                      </a:lnTo>
                      <a:lnTo>
                        <a:pt x="21447" y="0"/>
                      </a:lnTo>
                      <a:lnTo>
                        <a:pt x="21485" y="0"/>
                      </a:lnTo>
                      <a:lnTo>
                        <a:pt x="21524" y="0"/>
                      </a:lnTo>
                      <a:lnTo>
                        <a:pt x="21562" y="27"/>
                      </a:lnTo>
                      <a:lnTo>
                        <a:pt x="21581" y="0"/>
                      </a:lnTo>
                      <a:lnTo>
                        <a:pt x="21600" y="0"/>
                      </a:lnTo>
                      <a:lnTo>
                        <a:pt x="21638" y="0"/>
                      </a:lnTo>
                      <a:lnTo>
                        <a:pt x="21676" y="0"/>
                      </a:lnTo>
                      <a:lnTo>
                        <a:pt x="21695" y="27"/>
                      </a:lnTo>
                      <a:lnTo>
                        <a:pt x="21714" y="0"/>
                      </a:lnTo>
                      <a:lnTo>
                        <a:pt x="21752" y="0"/>
                      </a:lnTo>
                      <a:lnTo>
                        <a:pt x="21790" y="27"/>
                      </a:lnTo>
                      <a:lnTo>
                        <a:pt x="21809" y="0"/>
                      </a:lnTo>
                      <a:lnTo>
                        <a:pt x="21828" y="0"/>
                      </a:lnTo>
                      <a:lnTo>
                        <a:pt x="21866" y="0"/>
                      </a:lnTo>
                      <a:lnTo>
                        <a:pt x="21905" y="0"/>
                      </a:lnTo>
                      <a:lnTo>
                        <a:pt x="21943" y="0"/>
                      </a:lnTo>
                      <a:lnTo>
                        <a:pt x="21981" y="0"/>
                      </a:lnTo>
                      <a:lnTo>
                        <a:pt x="22019" y="0"/>
                      </a:lnTo>
                      <a:lnTo>
                        <a:pt x="22057" y="0"/>
                      </a:lnTo>
                      <a:lnTo>
                        <a:pt x="22095" y="0"/>
                      </a:lnTo>
                      <a:lnTo>
                        <a:pt x="22133" y="0"/>
                      </a:lnTo>
                      <a:lnTo>
                        <a:pt x="22171" y="0"/>
                      </a:lnTo>
                      <a:lnTo>
                        <a:pt x="22190" y="27"/>
                      </a:lnTo>
                      <a:lnTo>
                        <a:pt x="22209" y="0"/>
                      </a:lnTo>
                      <a:lnTo>
                        <a:pt x="22248" y="0"/>
                      </a:lnTo>
                      <a:lnTo>
                        <a:pt x="22286" y="0"/>
                      </a:lnTo>
                      <a:lnTo>
                        <a:pt x="22324" y="0"/>
                      </a:lnTo>
                      <a:lnTo>
                        <a:pt x="22362" y="27"/>
                      </a:lnTo>
                      <a:lnTo>
                        <a:pt x="22381" y="0"/>
                      </a:lnTo>
                      <a:lnTo>
                        <a:pt x="22400" y="0"/>
                      </a:lnTo>
                      <a:lnTo>
                        <a:pt x="22438" y="0"/>
                      </a:lnTo>
                      <a:lnTo>
                        <a:pt x="22476" y="0"/>
                      </a:lnTo>
                      <a:lnTo>
                        <a:pt x="22514" y="0"/>
                      </a:lnTo>
                      <a:lnTo>
                        <a:pt x="22552" y="0"/>
                      </a:lnTo>
                      <a:lnTo>
                        <a:pt x="22590" y="0"/>
                      </a:lnTo>
                      <a:lnTo>
                        <a:pt x="22629" y="0"/>
                      </a:lnTo>
                      <a:lnTo>
                        <a:pt x="22667" y="27"/>
                      </a:lnTo>
                      <a:lnTo>
                        <a:pt x="22686" y="0"/>
                      </a:lnTo>
                      <a:lnTo>
                        <a:pt x="22705" y="0"/>
                      </a:lnTo>
                      <a:lnTo>
                        <a:pt x="22743" y="0"/>
                      </a:lnTo>
                      <a:lnTo>
                        <a:pt x="22781" y="0"/>
                      </a:lnTo>
                      <a:lnTo>
                        <a:pt x="22819" y="0"/>
                      </a:lnTo>
                      <a:lnTo>
                        <a:pt x="22857" y="0"/>
                      </a:lnTo>
                      <a:lnTo>
                        <a:pt x="22895" y="0"/>
                      </a:lnTo>
                      <a:lnTo>
                        <a:pt x="22914" y="27"/>
                      </a:lnTo>
                      <a:lnTo>
                        <a:pt x="22933" y="0"/>
                      </a:lnTo>
                      <a:lnTo>
                        <a:pt x="22971" y="0"/>
                      </a:lnTo>
                      <a:lnTo>
                        <a:pt x="23009" y="0"/>
                      </a:lnTo>
                      <a:lnTo>
                        <a:pt x="23048" y="0"/>
                      </a:lnTo>
                      <a:lnTo>
                        <a:pt x="23086" y="0"/>
                      </a:lnTo>
                      <a:lnTo>
                        <a:pt x="23124" y="0"/>
                      </a:lnTo>
                      <a:lnTo>
                        <a:pt x="23162" y="0"/>
                      </a:lnTo>
                      <a:lnTo>
                        <a:pt x="23200" y="27"/>
                      </a:lnTo>
                      <a:lnTo>
                        <a:pt x="23219" y="0"/>
                      </a:lnTo>
                      <a:lnTo>
                        <a:pt x="23238" y="0"/>
                      </a:lnTo>
                      <a:lnTo>
                        <a:pt x="23276" y="0"/>
                      </a:lnTo>
                      <a:lnTo>
                        <a:pt x="23314" y="0"/>
                      </a:lnTo>
                      <a:lnTo>
                        <a:pt x="23352" y="0"/>
                      </a:lnTo>
                      <a:lnTo>
                        <a:pt x="23390" y="0"/>
                      </a:lnTo>
                      <a:lnTo>
                        <a:pt x="23428" y="0"/>
                      </a:lnTo>
                      <a:lnTo>
                        <a:pt x="23467" y="0"/>
                      </a:lnTo>
                      <a:lnTo>
                        <a:pt x="23505" y="0"/>
                      </a:lnTo>
                      <a:lnTo>
                        <a:pt x="23543" y="0"/>
                      </a:lnTo>
                      <a:lnTo>
                        <a:pt x="23581" y="0"/>
                      </a:lnTo>
                      <a:lnTo>
                        <a:pt x="23619" y="0"/>
                      </a:lnTo>
                      <a:lnTo>
                        <a:pt x="23657" y="0"/>
                      </a:lnTo>
                      <a:lnTo>
                        <a:pt x="23695" y="0"/>
                      </a:lnTo>
                      <a:lnTo>
                        <a:pt x="23714" y="27"/>
                      </a:lnTo>
                      <a:lnTo>
                        <a:pt x="23733" y="0"/>
                      </a:lnTo>
                      <a:lnTo>
                        <a:pt x="23771" y="0"/>
                      </a:lnTo>
                      <a:lnTo>
                        <a:pt x="23809" y="0"/>
                      </a:lnTo>
                      <a:lnTo>
                        <a:pt x="23848" y="0"/>
                      </a:lnTo>
                      <a:lnTo>
                        <a:pt x="23886" y="0"/>
                      </a:lnTo>
                      <a:lnTo>
                        <a:pt x="23924" y="0"/>
                      </a:lnTo>
                      <a:lnTo>
                        <a:pt x="23962" y="0"/>
                      </a:lnTo>
                      <a:lnTo>
                        <a:pt x="24000" y="0"/>
                      </a:lnTo>
                      <a:lnTo>
                        <a:pt x="24038" y="0"/>
                      </a:lnTo>
                      <a:lnTo>
                        <a:pt x="24076" y="0"/>
                      </a:lnTo>
                      <a:lnTo>
                        <a:pt x="24114" y="0"/>
                      </a:lnTo>
                      <a:lnTo>
                        <a:pt x="24152" y="0"/>
                      </a:lnTo>
                      <a:lnTo>
                        <a:pt x="24190" y="0"/>
                      </a:lnTo>
                      <a:lnTo>
                        <a:pt x="24229" y="0"/>
                      </a:lnTo>
                      <a:lnTo>
                        <a:pt x="24267" y="0"/>
                      </a:lnTo>
                      <a:lnTo>
                        <a:pt x="24305" y="0"/>
                      </a:lnTo>
                      <a:lnTo>
                        <a:pt x="24343" y="0"/>
                      </a:lnTo>
                      <a:lnTo>
                        <a:pt x="24381" y="0"/>
                      </a:lnTo>
                      <a:lnTo>
                        <a:pt x="24419" y="0"/>
                      </a:lnTo>
                      <a:lnTo>
                        <a:pt x="24457" y="0"/>
                      </a:lnTo>
                      <a:lnTo>
                        <a:pt x="24495" y="0"/>
                      </a:lnTo>
                      <a:lnTo>
                        <a:pt x="24533" y="0"/>
                      </a:lnTo>
                      <a:lnTo>
                        <a:pt x="24571" y="0"/>
                      </a:lnTo>
                      <a:lnTo>
                        <a:pt x="24609" y="0"/>
                      </a:lnTo>
                      <a:lnTo>
                        <a:pt x="24648" y="0"/>
                      </a:lnTo>
                      <a:lnTo>
                        <a:pt x="24686" y="0"/>
                      </a:lnTo>
                      <a:lnTo>
                        <a:pt x="24724" y="0"/>
                      </a:lnTo>
                      <a:lnTo>
                        <a:pt x="24762" y="0"/>
                      </a:lnTo>
                      <a:lnTo>
                        <a:pt x="24800" y="0"/>
                      </a:lnTo>
                      <a:lnTo>
                        <a:pt x="24838" y="0"/>
                      </a:lnTo>
                      <a:lnTo>
                        <a:pt x="24876" y="0"/>
                      </a:lnTo>
                      <a:lnTo>
                        <a:pt x="24914" y="0"/>
                      </a:lnTo>
                      <a:lnTo>
                        <a:pt x="24952" y="0"/>
                      </a:lnTo>
                      <a:lnTo>
                        <a:pt x="24990" y="0"/>
                      </a:lnTo>
                      <a:lnTo>
                        <a:pt x="25028" y="0"/>
                      </a:lnTo>
                      <a:lnTo>
                        <a:pt x="25067" y="0"/>
                      </a:lnTo>
                      <a:lnTo>
                        <a:pt x="25105" y="0"/>
                      </a:lnTo>
                      <a:lnTo>
                        <a:pt x="25143" y="0"/>
                      </a:lnTo>
                      <a:lnTo>
                        <a:pt x="25181" y="0"/>
                      </a:lnTo>
                      <a:lnTo>
                        <a:pt x="25219" y="0"/>
                      </a:lnTo>
                      <a:lnTo>
                        <a:pt x="25257" y="0"/>
                      </a:lnTo>
                      <a:lnTo>
                        <a:pt x="25295" y="0"/>
                      </a:lnTo>
                      <a:lnTo>
                        <a:pt x="25333" y="0"/>
                      </a:lnTo>
                      <a:lnTo>
                        <a:pt x="25371" y="0"/>
                      </a:lnTo>
                      <a:lnTo>
                        <a:pt x="25409" y="0"/>
                      </a:lnTo>
                      <a:lnTo>
                        <a:pt x="25448" y="0"/>
                      </a:lnTo>
                      <a:lnTo>
                        <a:pt x="25486" y="0"/>
                      </a:lnTo>
                      <a:lnTo>
                        <a:pt x="25524" y="0"/>
                      </a:lnTo>
                      <a:lnTo>
                        <a:pt x="25562" y="0"/>
                      </a:lnTo>
                      <a:lnTo>
                        <a:pt x="25600" y="0"/>
                      </a:lnTo>
                      <a:lnTo>
                        <a:pt x="25638" y="0"/>
                      </a:lnTo>
                      <a:lnTo>
                        <a:pt x="25676" y="0"/>
                      </a:lnTo>
                      <a:lnTo>
                        <a:pt x="25714" y="0"/>
                      </a:lnTo>
                      <a:lnTo>
                        <a:pt x="25752" y="0"/>
                      </a:lnTo>
                      <a:lnTo>
                        <a:pt x="25790" y="0"/>
                      </a:lnTo>
                      <a:lnTo>
                        <a:pt x="25829" y="0"/>
                      </a:lnTo>
                      <a:lnTo>
                        <a:pt x="25867" y="0"/>
                      </a:lnTo>
                      <a:lnTo>
                        <a:pt x="25905" y="0"/>
                      </a:lnTo>
                      <a:lnTo>
                        <a:pt x="25943" y="0"/>
                      </a:lnTo>
                      <a:lnTo>
                        <a:pt x="25981" y="0"/>
                      </a:lnTo>
                      <a:lnTo>
                        <a:pt x="26019" y="0"/>
                      </a:lnTo>
                      <a:lnTo>
                        <a:pt x="26057" y="0"/>
                      </a:lnTo>
                      <a:lnTo>
                        <a:pt x="26095" y="0"/>
                      </a:lnTo>
                      <a:lnTo>
                        <a:pt x="26133" y="0"/>
                      </a:lnTo>
                      <a:lnTo>
                        <a:pt x="26171" y="0"/>
                      </a:lnTo>
                      <a:lnTo>
                        <a:pt x="26209" y="0"/>
                      </a:lnTo>
                      <a:lnTo>
                        <a:pt x="26247" y="0"/>
                      </a:lnTo>
                      <a:lnTo>
                        <a:pt x="26286" y="0"/>
                      </a:lnTo>
                      <a:lnTo>
                        <a:pt x="26324" y="0"/>
                      </a:lnTo>
                      <a:lnTo>
                        <a:pt x="26362" y="0"/>
                      </a:lnTo>
                      <a:lnTo>
                        <a:pt x="26400" y="0"/>
                      </a:lnTo>
                      <a:lnTo>
                        <a:pt x="26438" y="0"/>
                      </a:lnTo>
                      <a:lnTo>
                        <a:pt x="26476" y="0"/>
                      </a:lnTo>
                      <a:lnTo>
                        <a:pt x="26514" y="0"/>
                      </a:lnTo>
                      <a:lnTo>
                        <a:pt x="26552" y="0"/>
                      </a:lnTo>
                      <a:lnTo>
                        <a:pt x="26590" y="0"/>
                      </a:lnTo>
                      <a:lnTo>
                        <a:pt x="26628" y="0"/>
                      </a:lnTo>
                      <a:lnTo>
                        <a:pt x="26667" y="0"/>
                      </a:lnTo>
                      <a:lnTo>
                        <a:pt x="26705" y="0"/>
                      </a:lnTo>
                      <a:lnTo>
                        <a:pt x="26743" y="0"/>
                      </a:lnTo>
                      <a:lnTo>
                        <a:pt x="26781" y="0"/>
                      </a:lnTo>
                      <a:lnTo>
                        <a:pt x="26819" y="0"/>
                      </a:lnTo>
                      <a:lnTo>
                        <a:pt x="26857" y="0"/>
                      </a:lnTo>
                      <a:lnTo>
                        <a:pt x="26895" y="0"/>
                      </a:lnTo>
                      <a:lnTo>
                        <a:pt x="26933" y="0"/>
                      </a:lnTo>
                      <a:lnTo>
                        <a:pt x="26971" y="0"/>
                      </a:lnTo>
                      <a:lnTo>
                        <a:pt x="27009" y="0"/>
                      </a:lnTo>
                      <a:lnTo>
                        <a:pt x="27048" y="0"/>
                      </a:lnTo>
                      <a:lnTo>
                        <a:pt x="27086" y="0"/>
                      </a:lnTo>
                      <a:lnTo>
                        <a:pt x="27124" y="0"/>
                      </a:lnTo>
                      <a:lnTo>
                        <a:pt x="27162" y="0"/>
                      </a:lnTo>
                      <a:lnTo>
                        <a:pt x="27200" y="0"/>
                      </a:lnTo>
                      <a:lnTo>
                        <a:pt x="27238" y="0"/>
                      </a:lnTo>
                      <a:lnTo>
                        <a:pt x="27276" y="0"/>
                      </a:lnTo>
                      <a:lnTo>
                        <a:pt x="27314" y="0"/>
                      </a:lnTo>
                      <a:lnTo>
                        <a:pt x="27352" y="0"/>
                      </a:lnTo>
                      <a:lnTo>
                        <a:pt x="27390" y="0"/>
                      </a:lnTo>
                      <a:lnTo>
                        <a:pt x="27429" y="0"/>
                      </a:lnTo>
                      <a:lnTo>
                        <a:pt x="27467" y="0"/>
                      </a:lnTo>
                      <a:lnTo>
                        <a:pt x="27505" y="0"/>
                      </a:lnTo>
                      <a:lnTo>
                        <a:pt x="27543" y="0"/>
                      </a:lnTo>
                      <a:lnTo>
                        <a:pt x="27581" y="0"/>
                      </a:lnTo>
                      <a:lnTo>
                        <a:pt x="27619" y="0"/>
                      </a:lnTo>
                      <a:lnTo>
                        <a:pt x="27657" y="0"/>
                      </a:lnTo>
                      <a:lnTo>
                        <a:pt x="27695" y="0"/>
                      </a:lnTo>
                      <a:lnTo>
                        <a:pt x="27733" y="0"/>
                      </a:lnTo>
                      <a:lnTo>
                        <a:pt x="27771" y="0"/>
                      </a:lnTo>
                      <a:lnTo>
                        <a:pt x="27809" y="0"/>
                      </a:lnTo>
                    </a:path>
                  </a:pathLst>
                </a:custGeom>
                <a:noFill/>
                <a:ln w="12700">
                  <a:solidFill>
                    <a:srgbClr val="008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96" name="Freeform 176">
                  <a:extLst>
                    <a:ext uri="{FF2B5EF4-FFF2-40B4-BE49-F238E27FC236}">
                      <a16:creationId xmlns:a16="http://schemas.microsoft.com/office/drawing/2014/main" id="{BAE0FC08-224D-4AF6-A7AA-D39F0ECEBE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539875" y="3379787"/>
                  <a:ext cx="6550025" cy="2274888"/>
                </a:xfrm>
                <a:custGeom>
                  <a:avLst/>
                  <a:gdLst>
                    <a:gd name="T0" fmla="*/ 419 w 27809"/>
                    <a:gd name="T1" fmla="*/ 0 h 13883"/>
                    <a:gd name="T2" fmla="*/ 914 w 27809"/>
                    <a:gd name="T3" fmla="*/ 0 h 13883"/>
                    <a:gd name="T4" fmla="*/ 1409 w 27809"/>
                    <a:gd name="T5" fmla="*/ 0 h 13883"/>
                    <a:gd name="T6" fmla="*/ 1904 w 27809"/>
                    <a:gd name="T7" fmla="*/ 0 h 13883"/>
                    <a:gd name="T8" fmla="*/ 2399 w 27809"/>
                    <a:gd name="T9" fmla="*/ 0 h 13883"/>
                    <a:gd name="T10" fmla="*/ 2895 w 27809"/>
                    <a:gd name="T11" fmla="*/ 0 h 13883"/>
                    <a:gd name="T12" fmla="*/ 3390 w 27809"/>
                    <a:gd name="T13" fmla="*/ 0 h 13883"/>
                    <a:gd name="T14" fmla="*/ 3885 w 27809"/>
                    <a:gd name="T15" fmla="*/ 0 h 13883"/>
                    <a:gd name="T16" fmla="*/ 4380 w 27809"/>
                    <a:gd name="T17" fmla="*/ 0 h 13883"/>
                    <a:gd name="T18" fmla="*/ 4876 w 27809"/>
                    <a:gd name="T19" fmla="*/ 0 h 13883"/>
                    <a:gd name="T20" fmla="*/ 5371 w 27809"/>
                    <a:gd name="T21" fmla="*/ 0 h 13883"/>
                    <a:gd name="T22" fmla="*/ 5866 w 27809"/>
                    <a:gd name="T23" fmla="*/ 0 h 13883"/>
                    <a:gd name="T24" fmla="*/ 6323 w 27809"/>
                    <a:gd name="T25" fmla="*/ 0 h 13883"/>
                    <a:gd name="T26" fmla="*/ 6819 w 27809"/>
                    <a:gd name="T27" fmla="*/ 0 h 13883"/>
                    <a:gd name="T28" fmla="*/ 7257 w 27809"/>
                    <a:gd name="T29" fmla="*/ 0 h 13883"/>
                    <a:gd name="T30" fmla="*/ 7695 w 27809"/>
                    <a:gd name="T31" fmla="*/ 0 h 13883"/>
                    <a:gd name="T32" fmla="*/ 7981 w 27809"/>
                    <a:gd name="T33" fmla="*/ 218 h 13883"/>
                    <a:gd name="T34" fmla="*/ 8266 w 27809"/>
                    <a:gd name="T35" fmla="*/ 27 h 13883"/>
                    <a:gd name="T36" fmla="*/ 8685 w 27809"/>
                    <a:gd name="T37" fmla="*/ 0 h 13883"/>
                    <a:gd name="T38" fmla="*/ 9104 w 27809"/>
                    <a:gd name="T39" fmla="*/ 0 h 13883"/>
                    <a:gd name="T40" fmla="*/ 9600 w 27809"/>
                    <a:gd name="T41" fmla="*/ 0 h 13883"/>
                    <a:gd name="T42" fmla="*/ 10019 w 27809"/>
                    <a:gd name="T43" fmla="*/ 0 h 13883"/>
                    <a:gd name="T44" fmla="*/ 10514 w 27809"/>
                    <a:gd name="T45" fmla="*/ 0 h 13883"/>
                    <a:gd name="T46" fmla="*/ 11009 w 27809"/>
                    <a:gd name="T47" fmla="*/ 0 h 13883"/>
                    <a:gd name="T48" fmla="*/ 11504 w 27809"/>
                    <a:gd name="T49" fmla="*/ 0 h 13883"/>
                    <a:gd name="T50" fmla="*/ 12000 w 27809"/>
                    <a:gd name="T51" fmla="*/ 0 h 13883"/>
                    <a:gd name="T52" fmla="*/ 12495 w 27809"/>
                    <a:gd name="T53" fmla="*/ 0 h 13883"/>
                    <a:gd name="T54" fmla="*/ 12990 w 27809"/>
                    <a:gd name="T55" fmla="*/ 0 h 13883"/>
                    <a:gd name="T56" fmla="*/ 13485 w 27809"/>
                    <a:gd name="T57" fmla="*/ 0 h 13883"/>
                    <a:gd name="T58" fmla="*/ 13981 w 27809"/>
                    <a:gd name="T59" fmla="*/ 0 h 13883"/>
                    <a:gd name="T60" fmla="*/ 14438 w 27809"/>
                    <a:gd name="T61" fmla="*/ 0 h 13883"/>
                    <a:gd name="T62" fmla="*/ 14895 w 27809"/>
                    <a:gd name="T63" fmla="*/ 0 h 13883"/>
                    <a:gd name="T64" fmla="*/ 15143 w 27809"/>
                    <a:gd name="T65" fmla="*/ 654 h 13883"/>
                    <a:gd name="T66" fmla="*/ 15409 w 27809"/>
                    <a:gd name="T67" fmla="*/ 0 h 13883"/>
                    <a:gd name="T68" fmla="*/ 15695 w 27809"/>
                    <a:gd name="T69" fmla="*/ 8455 h 13883"/>
                    <a:gd name="T70" fmla="*/ 15943 w 27809"/>
                    <a:gd name="T71" fmla="*/ 27 h 13883"/>
                    <a:gd name="T72" fmla="*/ 16228 w 27809"/>
                    <a:gd name="T73" fmla="*/ 0 h 13883"/>
                    <a:gd name="T74" fmla="*/ 16685 w 27809"/>
                    <a:gd name="T75" fmla="*/ 0 h 13883"/>
                    <a:gd name="T76" fmla="*/ 17104 w 27809"/>
                    <a:gd name="T77" fmla="*/ 0 h 13883"/>
                    <a:gd name="T78" fmla="*/ 17524 w 27809"/>
                    <a:gd name="T79" fmla="*/ 0 h 13883"/>
                    <a:gd name="T80" fmla="*/ 17924 w 27809"/>
                    <a:gd name="T81" fmla="*/ 0 h 13883"/>
                    <a:gd name="T82" fmla="*/ 18362 w 27809"/>
                    <a:gd name="T83" fmla="*/ 0 h 13883"/>
                    <a:gd name="T84" fmla="*/ 18857 w 27809"/>
                    <a:gd name="T85" fmla="*/ 0 h 13883"/>
                    <a:gd name="T86" fmla="*/ 19314 w 27809"/>
                    <a:gd name="T87" fmla="*/ 0 h 13883"/>
                    <a:gd name="T88" fmla="*/ 19771 w 27809"/>
                    <a:gd name="T89" fmla="*/ 0 h 13883"/>
                    <a:gd name="T90" fmla="*/ 20209 w 27809"/>
                    <a:gd name="T91" fmla="*/ 0 h 13883"/>
                    <a:gd name="T92" fmla="*/ 20647 w 27809"/>
                    <a:gd name="T93" fmla="*/ 0 h 13883"/>
                    <a:gd name="T94" fmla="*/ 21143 w 27809"/>
                    <a:gd name="T95" fmla="*/ 0 h 13883"/>
                    <a:gd name="T96" fmla="*/ 21638 w 27809"/>
                    <a:gd name="T97" fmla="*/ 0 h 13883"/>
                    <a:gd name="T98" fmla="*/ 22133 w 27809"/>
                    <a:gd name="T99" fmla="*/ 0 h 13883"/>
                    <a:gd name="T100" fmla="*/ 22629 w 27809"/>
                    <a:gd name="T101" fmla="*/ 0 h 13883"/>
                    <a:gd name="T102" fmla="*/ 23086 w 27809"/>
                    <a:gd name="T103" fmla="*/ 0 h 13883"/>
                    <a:gd name="T104" fmla="*/ 23581 w 27809"/>
                    <a:gd name="T105" fmla="*/ 0 h 13883"/>
                    <a:gd name="T106" fmla="*/ 24076 w 27809"/>
                    <a:gd name="T107" fmla="*/ 0 h 13883"/>
                    <a:gd name="T108" fmla="*/ 24533 w 27809"/>
                    <a:gd name="T109" fmla="*/ 0 h 13883"/>
                    <a:gd name="T110" fmla="*/ 25028 w 27809"/>
                    <a:gd name="T111" fmla="*/ 0 h 13883"/>
                    <a:gd name="T112" fmla="*/ 25524 w 27809"/>
                    <a:gd name="T113" fmla="*/ 0 h 13883"/>
                    <a:gd name="T114" fmla="*/ 26019 w 27809"/>
                    <a:gd name="T115" fmla="*/ 0 h 13883"/>
                    <a:gd name="T116" fmla="*/ 26514 w 27809"/>
                    <a:gd name="T117" fmla="*/ 0 h 13883"/>
                    <a:gd name="T118" fmla="*/ 27009 w 27809"/>
                    <a:gd name="T119" fmla="*/ 0 h 13883"/>
                    <a:gd name="T120" fmla="*/ 27505 w 27809"/>
                    <a:gd name="T121" fmla="*/ 0 h 138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7809" h="1388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4" y="0"/>
                      </a:lnTo>
                      <a:lnTo>
                        <a:pt x="152" y="0"/>
                      </a:lnTo>
                      <a:lnTo>
                        <a:pt x="190" y="0"/>
                      </a:lnTo>
                      <a:lnTo>
                        <a:pt x="228" y="0"/>
                      </a:lnTo>
                      <a:lnTo>
                        <a:pt x="266" y="0"/>
                      </a:lnTo>
                      <a:lnTo>
                        <a:pt x="304" y="0"/>
                      </a:lnTo>
                      <a:lnTo>
                        <a:pt x="342" y="0"/>
                      </a:lnTo>
                      <a:lnTo>
                        <a:pt x="380" y="0"/>
                      </a:lnTo>
                      <a:lnTo>
                        <a:pt x="419" y="0"/>
                      </a:lnTo>
                      <a:lnTo>
                        <a:pt x="457" y="0"/>
                      </a:lnTo>
                      <a:lnTo>
                        <a:pt x="495" y="0"/>
                      </a:lnTo>
                      <a:lnTo>
                        <a:pt x="533" y="0"/>
                      </a:lnTo>
                      <a:lnTo>
                        <a:pt x="571" y="0"/>
                      </a:lnTo>
                      <a:lnTo>
                        <a:pt x="609" y="0"/>
                      </a:lnTo>
                      <a:lnTo>
                        <a:pt x="647" y="0"/>
                      </a:lnTo>
                      <a:lnTo>
                        <a:pt x="685" y="0"/>
                      </a:lnTo>
                      <a:lnTo>
                        <a:pt x="723" y="0"/>
                      </a:lnTo>
                      <a:lnTo>
                        <a:pt x="761" y="0"/>
                      </a:lnTo>
                      <a:lnTo>
                        <a:pt x="800" y="0"/>
                      </a:lnTo>
                      <a:lnTo>
                        <a:pt x="838" y="0"/>
                      </a:lnTo>
                      <a:lnTo>
                        <a:pt x="876" y="0"/>
                      </a:lnTo>
                      <a:lnTo>
                        <a:pt x="914" y="0"/>
                      </a:lnTo>
                      <a:lnTo>
                        <a:pt x="952" y="0"/>
                      </a:lnTo>
                      <a:lnTo>
                        <a:pt x="990" y="0"/>
                      </a:lnTo>
                      <a:lnTo>
                        <a:pt x="1028" y="0"/>
                      </a:lnTo>
                      <a:lnTo>
                        <a:pt x="1066" y="0"/>
                      </a:lnTo>
                      <a:lnTo>
                        <a:pt x="1104" y="0"/>
                      </a:lnTo>
                      <a:lnTo>
                        <a:pt x="1142" y="0"/>
                      </a:lnTo>
                      <a:lnTo>
                        <a:pt x="1180" y="0"/>
                      </a:lnTo>
                      <a:lnTo>
                        <a:pt x="1219" y="0"/>
                      </a:lnTo>
                      <a:lnTo>
                        <a:pt x="1257" y="0"/>
                      </a:lnTo>
                      <a:lnTo>
                        <a:pt x="1295" y="0"/>
                      </a:lnTo>
                      <a:lnTo>
                        <a:pt x="1333" y="0"/>
                      </a:lnTo>
                      <a:lnTo>
                        <a:pt x="1371" y="0"/>
                      </a:lnTo>
                      <a:lnTo>
                        <a:pt x="1409" y="0"/>
                      </a:lnTo>
                      <a:lnTo>
                        <a:pt x="1447" y="0"/>
                      </a:lnTo>
                      <a:lnTo>
                        <a:pt x="1485" y="0"/>
                      </a:lnTo>
                      <a:lnTo>
                        <a:pt x="1523" y="0"/>
                      </a:lnTo>
                      <a:lnTo>
                        <a:pt x="1561" y="0"/>
                      </a:lnTo>
                      <a:lnTo>
                        <a:pt x="1600" y="0"/>
                      </a:lnTo>
                      <a:lnTo>
                        <a:pt x="1638" y="0"/>
                      </a:lnTo>
                      <a:lnTo>
                        <a:pt x="1676" y="0"/>
                      </a:lnTo>
                      <a:lnTo>
                        <a:pt x="1714" y="0"/>
                      </a:lnTo>
                      <a:lnTo>
                        <a:pt x="1752" y="0"/>
                      </a:lnTo>
                      <a:lnTo>
                        <a:pt x="1790" y="0"/>
                      </a:lnTo>
                      <a:lnTo>
                        <a:pt x="1828" y="0"/>
                      </a:lnTo>
                      <a:lnTo>
                        <a:pt x="1866" y="0"/>
                      </a:lnTo>
                      <a:lnTo>
                        <a:pt x="1904" y="0"/>
                      </a:lnTo>
                      <a:lnTo>
                        <a:pt x="1942" y="0"/>
                      </a:lnTo>
                      <a:lnTo>
                        <a:pt x="1980" y="0"/>
                      </a:lnTo>
                      <a:lnTo>
                        <a:pt x="2019" y="0"/>
                      </a:lnTo>
                      <a:lnTo>
                        <a:pt x="2057" y="0"/>
                      </a:lnTo>
                      <a:lnTo>
                        <a:pt x="2095" y="0"/>
                      </a:lnTo>
                      <a:lnTo>
                        <a:pt x="2133" y="0"/>
                      </a:lnTo>
                      <a:lnTo>
                        <a:pt x="2171" y="0"/>
                      </a:lnTo>
                      <a:lnTo>
                        <a:pt x="2209" y="0"/>
                      </a:lnTo>
                      <a:lnTo>
                        <a:pt x="2247" y="0"/>
                      </a:lnTo>
                      <a:lnTo>
                        <a:pt x="2285" y="0"/>
                      </a:lnTo>
                      <a:lnTo>
                        <a:pt x="2323" y="0"/>
                      </a:lnTo>
                      <a:lnTo>
                        <a:pt x="2361" y="0"/>
                      </a:lnTo>
                      <a:lnTo>
                        <a:pt x="2399" y="0"/>
                      </a:lnTo>
                      <a:lnTo>
                        <a:pt x="2438" y="0"/>
                      </a:lnTo>
                      <a:lnTo>
                        <a:pt x="2476" y="0"/>
                      </a:lnTo>
                      <a:lnTo>
                        <a:pt x="2514" y="0"/>
                      </a:lnTo>
                      <a:lnTo>
                        <a:pt x="2552" y="0"/>
                      </a:lnTo>
                      <a:lnTo>
                        <a:pt x="2590" y="0"/>
                      </a:lnTo>
                      <a:lnTo>
                        <a:pt x="2628" y="0"/>
                      </a:lnTo>
                      <a:lnTo>
                        <a:pt x="2666" y="0"/>
                      </a:lnTo>
                      <a:lnTo>
                        <a:pt x="2704" y="0"/>
                      </a:lnTo>
                      <a:lnTo>
                        <a:pt x="2742" y="0"/>
                      </a:lnTo>
                      <a:lnTo>
                        <a:pt x="2780" y="0"/>
                      </a:lnTo>
                      <a:lnTo>
                        <a:pt x="2819" y="0"/>
                      </a:lnTo>
                      <a:lnTo>
                        <a:pt x="2857" y="0"/>
                      </a:lnTo>
                      <a:lnTo>
                        <a:pt x="2895" y="0"/>
                      </a:lnTo>
                      <a:lnTo>
                        <a:pt x="2933" y="0"/>
                      </a:lnTo>
                      <a:lnTo>
                        <a:pt x="2971" y="0"/>
                      </a:lnTo>
                      <a:lnTo>
                        <a:pt x="3009" y="0"/>
                      </a:lnTo>
                      <a:lnTo>
                        <a:pt x="3047" y="0"/>
                      </a:lnTo>
                      <a:lnTo>
                        <a:pt x="3085" y="0"/>
                      </a:lnTo>
                      <a:lnTo>
                        <a:pt x="3123" y="0"/>
                      </a:lnTo>
                      <a:lnTo>
                        <a:pt x="3161" y="0"/>
                      </a:lnTo>
                      <a:lnTo>
                        <a:pt x="3200" y="0"/>
                      </a:lnTo>
                      <a:lnTo>
                        <a:pt x="3238" y="0"/>
                      </a:lnTo>
                      <a:lnTo>
                        <a:pt x="3276" y="0"/>
                      </a:lnTo>
                      <a:lnTo>
                        <a:pt x="3314" y="0"/>
                      </a:lnTo>
                      <a:lnTo>
                        <a:pt x="3352" y="0"/>
                      </a:lnTo>
                      <a:lnTo>
                        <a:pt x="3390" y="0"/>
                      </a:lnTo>
                      <a:lnTo>
                        <a:pt x="3428" y="0"/>
                      </a:lnTo>
                      <a:lnTo>
                        <a:pt x="3466" y="0"/>
                      </a:lnTo>
                      <a:lnTo>
                        <a:pt x="3504" y="0"/>
                      </a:lnTo>
                      <a:lnTo>
                        <a:pt x="3542" y="0"/>
                      </a:lnTo>
                      <a:lnTo>
                        <a:pt x="3580" y="0"/>
                      </a:lnTo>
                      <a:lnTo>
                        <a:pt x="3619" y="0"/>
                      </a:lnTo>
                      <a:lnTo>
                        <a:pt x="3657" y="0"/>
                      </a:lnTo>
                      <a:lnTo>
                        <a:pt x="3695" y="0"/>
                      </a:lnTo>
                      <a:lnTo>
                        <a:pt x="3733" y="0"/>
                      </a:lnTo>
                      <a:lnTo>
                        <a:pt x="3771" y="0"/>
                      </a:lnTo>
                      <a:lnTo>
                        <a:pt x="3809" y="0"/>
                      </a:lnTo>
                      <a:lnTo>
                        <a:pt x="3847" y="0"/>
                      </a:lnTo>
                      <a:lnTo>
                        <a:pt x="3885" y="0"/>
                      </a:lnTo>
                      <a:lnTo>
                        <a:pt x="3923" y="0"/>
                      </a:lnTo>
                      <a:lnTo>
                        <a:pt x="3961" y="0"/>
                      </a:lnTo>
                      <a:lnTo>
                        <a:pt x="3999" y="0"/>
                      </a:lnTo>
                      <a:lnTo>
                        <a:pt x="4038" y="0"/>
                      </a:lnTo>
                      <a:lnTo>
                        <a:pt x="4076" y="0"/>
                      </a:lnTo>
                      <a:lnTo>
                        <a:pt x="4114" y="0"/>
                      </a:lnTo>
                      <a:lnTo>
                        <a:pt x="4152" y="0"/>
                      </a:lnTo>
                      <a:lnTo>
                        <a:pt x="4190" y="0"/>
                      </a:lnTo>
                      <a:lnTo>
                        <a:pt x="4228" y="0"/>
                      </a:lnTo>
                      <a:lnTo>
                        <a:pt x="4266" y="0"/>
                      </a:lnTo>
                      <a:lnTo>
                        <a:pt x="4304" y="0"/>
                      </a:lnTo>
                      <a:lnTo>
                        <a:pt x="4342" y="0"/>
                      </a:lnTo>
                      <a:lnTo>
                        <a:pt x="4380" y="0"/>
                      </a:lnTo>
                      <a:lnTo>
                        <a:pt x="4419" y="0"/>
                      </a:lnTo>
                      <a:lnTo>
                        <a:pt x="4457" y="0"/>
                      </a:lnTo>
                      <a:lnTo>
                        <a:pt x="4495" y="0"/>
                      </a:lnTo>
                      <a:lnTo>
                        <a:pt x="4533" y="0"/>
                      </a:lnTo>
                      <a:lnTo>
                        <a:pt x="4571" y="0"/>
                      </a:lnTo>
                      <a:lnTo>
                        <a:pt x="4609" y="0"/>
                      </a:lnTo>
                      <a:lnTo>
                        <a:pt x="4647" y="0"/>
                      </a:lnTo>
                      <a:lnTo>
                        <a:pt x="4685" y="0"/>
                      </a:lnTo>
                      <a:lnTo>
                        <a:pt x="4723" y="0"/>
                      </a:lnTo>
                      <a:lnTo>
                        <a:pt x="4761" y="0"/>
                      </a:lnTo>
                      <a:lnTo>
                        <a:pt x="4800" y="0"/>
                      </a:lnTo>
                      <a:lnTo>
                        <a:pt x="4838" y="0"/>
                      </a:lnTo>
                      <a:lnTo>
                        <a:pt x="4876" y="0"/>
                      </a:lnTo>
                      <a:lnTo>
                        <a:pt x="4914" y="0"/>
                      </a:lnTo>
                      <a:lnTo>
                        <a:pt x="4952" y="0"/>
                      </a:lnTo>
                      <a:lnTo>
                        <a:pt x="4990" y="0"/>
                      </a:lnTo>
                      <a:lnTo>
                        <a:pt x="5028" y="0"/>
                      </a:lnTo>
                      <a:lnTo>
                        <a:pt x="5066" y="0"/>
                      </a:lnTo>
                      <a:lnTo>
                        <a:pt x="5104" y="0"/>
                      </a:lnTo>
                      <a:lnTo>
                        <a:pt x="5142" y="0"/>
                      </a:lnTo>
                      <a:lnTo>
                        <a:pt x="5181" y="0"/>
                      </a:lnTo>
                      <a:lnTo>
                        <a:pt x="5219" y="0"/>
                      </a:lnTo>
                      <a:lnTo>
                        <a:pt x="5257" y="0"/>
                      </a:lnTo>
                      <a:lnTo>
                        <a:pt x="5295" y="0"/>
                      </a:lnTo>
                      <a:lnTo>
                        <a:pt x="5333" y="0"/>
                      </a:lnTo>
                      <a:lnTo>
                        <a:pt x="5371" y="0"/>
                      </a:lnTo>
                      <a:lnTo>
                        <a:pt x="5409" y="0"/>
                      </a:lnTo>
                      <a:lnTo>
                        <a:pt x="5447" y="0"/>
                      </a:lnTo>
                      <a:lnTo>
                        <a:pt x="5485" y="0"/>
                      </a:lnTo>
                      <a:lnTo>
                        <a:pt x="5523" y="0"/>
                      </a:lnTo>
                      <a:lnTo>
                        <a:pt x="5562" y="0"/>
                      </a:lnTo>
                      <a:lnTo>
                        <a:pt x="5600" y="0"/>
                      </a:lnTo>
                      <a:lnTo>
                        <a:pt x="5638" y="0"/>
                      </a:lnTo>
                      <a:lnTo>
                        <a:pt x="5676" y="0"/>
                      </a:lnTo>
                      <a:lnTo>
                        <a:pt x="5714" y="0"/>
                      </a:lnTo>
                      <a:lnTo>
                        <a:pt x="5752" y="0"/>
                      </a:lnTo>
                      <a:lnTo>
                        <a:pt x="5790" y="0"/>
                      </a:lnTo>
                      <a:lnTo>
                        <a:pt x="5828" y="0"/>
                      </a:lnTo>
                      <a:lnTo>
                        <a:pt x="5866" y="0"/>
                      </a:lnTo>
                      <a:lnTo>
                        <a:pt x="5904" y="0"/>
                      </a:lnTo>
                      <a:lnTo>
                        <a:pt x="5942" y="0"/>
                      </a:lnTo>
                      <a:lnTo>
                        <a:pt x="5981" y="0"/>
                      </a:lnTo>
                      <a:lnTo>
                        <a:pt x="6019" y="27"/>
                      </a:lnTo>
                      <a:lnTo>
                        <a:pt x="6038" y="0"/>
                      </a:lnTo>
                      <a:lnTo>
                        <a:pt x="6057" y="0"/>
                      </a:lnTo>
                      <a:lnTo>
                        <a:pt x="6095" y="0"/>
                      </a:lnTo>
                      <a:lnTo>
                        <a:pt x="6133" y="0"/>
                      </a:lnTo>
                      <a:lnTo>
                        <a:pt x="6171" y="0"/>
                      </a:lnTo>
                      <a:lnTo>
                        <a:pt x="6209" y="27"/>
                      </a:lnTo>
                      <a:lnTo>
                        <a:pt x="6247" y="0"/>
                      </a:lnTo>
                      <a:lnTo>
                        <a:pt x="6285" y="0"/>
                      </a:lnTo>
                      <a:lnTo>
                        <a:pt x="6323" y="0"/>
                      </a:lnTo>
                      <a:lnTo>
                        <a:pt x="6362" y="0"/>
                      </a:lnTo>
                      <a:lnTo>
                        <a:pt x="6400" y="0"/>
                      </a:lnTo>
                      <a:lnTo>
                        <a:pt x="6438" y="0"/>
                      </a:lnTo>
                      <a:lnTo>
                        <a:pt x="6476" y="0"/>
                      </a:lnTo>
                      <a:lnTo>
                        <a:pt x="6514" y="0"/>
                      </a:lnTo>
                      <a:lnTo>
                        <a:pt x="6552" y="0"/>
                      </a:lnTo>
                      <a:lnTo>
                        <a:pt x="6590" y="0"/>
                      </a:lnTo>
                      <a:lnTo>
                        <a:pt x="6628" y="0"/>
                      </a:lnTo>
                      <a:lnTo>
                        <a:pt x="6666" y="0"/>
                      </a:lnTo>
                      <a:lnTo>
                        <a:pt x="6704" y="0"/>
                      </a:lnTo>
                      <a:lnTo>
                        <a:pt x="6742" y="0"/>
                      </a:lnTo>
                      <a:lnTo>
                        <a:pt x="6781" y="0"/>
                      </a:lnTo>
                      <a:lnTo>
                        <a:pt x="6819" y="0"/>
                      </a:lnTo>
                      <a:lnTo>
                        <a:pt x="6857" y="0"/>
                      </a:lnTo>
                      <a:lnTo>
                        <a:pt x="6876" y="27"/>
                      </a:lnTo>
                      <a:lnTo>
                        <a:pt x="6895" y="0"/>
                      </a:lnTo>
                      <a:lnTo>
                        <a:pt x="6933" y="0"/>
                      </a:lnTo>
                      <a:lnTo>
                        <a:pt x="6971" y="0"/>
                      </a:lnTo>
                      <a:lnTo>
                        <a:pt x="7009" y="0"/>
                      </a:lnTo>
                      <a:lnTo>
                        <a:pt x="7047" y="0"/>
                      </a:lnTo>
                      <a:lnTo>
                        <a:pt x="7085" y="0"/>
                      </a:lnTo>
                      <a:lnTo>
                        <a:pt x="7123" y="0"/>
                      </a:lnTo>
                      <a:lnTo>
                        <a:pt x="7162" y="0"/>
                      </a:lnTo>
                      <a:lnTo>
                        <a:pt x="7200" y="0"/>
                      </a:lnTo>
                      <a:lnTo>
                        <a:pt x="7238" y="27"/>
                      </a:lnTo>
                      <a:lnTo>
                        <a:pt x="7257" y="0"/>
                      </a:lnTo>
                      <a:lnTo>
                        <a:pt x="7276" y="0"/>
                      </a:lnTo>
                      <a:lnTo>
                        <a:pt x="7314" y="0"/>
                      </a:lnTo>
                      <a:lnTo>
                        <a:pt x="7352" y="0"/>
                      </a:lnTo>
                      <a:lnTo>
                        <a:pt x="7390" y="0"/>
                      </a:lnTo>
                      <a:lnTo>
                        <a:pt x="7428" y="0"/>
                      </a:lnTo>
                      <a:lnTo>
                        <a:pt x="7466" y="0"/>
                      </a:lnTo>
                      <a:lnTo>
                        <a:pt x="7504" y="0"/>
                      </a:lnTo>
                      <a:lnTo>
                        <a:pt x="7542" y="0"/>
                      </a:lnTo>
                      <a:lnTo>
                        <a:pt x="7581" y="0"/>
                      </a:lnTo>
                      <a:lnTo>
                        <a:pt x="7619" y="0"/>
                      </a:lnTo>
                      <a:lnTo>
                        <a:pt x="7657" y="27"/>
                      </a:lnTo>
                      <a:lnTo>
                        <a:pt x="7676" y="0"/>
                      </a:lnTo>
                      <a:lnTo>
                        <a:pt x="7695" y="0"/>
                      </a:lnTo>
                      <a:lnTo>
                        <a:pt x="7733" y="0"/>
                      </a:lnTo>
                      <a:lnTo>
                        <a:pt x="7771" y="81"/>
                      </a:lnTo>
                      <a:lnTo>
                        <a:pt x="7790" y="354"/>
                      </a:lnTo>
                      <a:lnTo>
                        <a:pt x="7809" y="654"/>
                      </a:lnTo>
                      <a:lnTo>
                        <a:pt x="7828" y="1091"/>
                      </a:lnTo>
                      <a:lnTo>
                        <a:pt x="7847" y="900"/>
                      </a:lnTo>
                      <a:lnTo>
                        <a:pt x="7866" y="1200"/>
                      </a:lnTo>
                      <a:lnTo>
                        <a:pt x="7885" y="463"/>
                      </a:lnTo>
                      <a:lnTo>
                        <a:pt x="7904" y="381"/>
                      </a:lnTo>
                      <a:lnTo>
                        <a:pt x="7923" y="300"/>
                      </a:lnTo>
                      <a:lnTo>
                        <a:pt x="7942" y="190"/>
                      </a:lnTo>
                      <a:lnTo>
                        <a:pt x="7962" y="136"/>
                      </a:lnTo>
                      <a:lnTo>
                        <a:pt x="7981" y="218"/>
                      </a:lnTo>
                      <a:lnTo>
                        <a:pt x="8000" y="136"/>
                      </a:lnTo>
                      <a:lnTo>
                        <a:pt x="8038" y="81"/>
                      </a:lnTo>
                      <a:lnTo>
                        <a:pt x="8057" y="54"/>
                      </a:lnTo>
                      <a:lnTo>
                        <a:pt x="8076" y="81"/>
                      </a:lnTo>
                      <a:lnTo>
                        <a:pt x="8095" y="0"/>
                      </a:lnTo>
                      <a:lnTo>
                        <a:pt x="8114" y="27"/>
                      </a:lnTo>
                      <a:lnTo>
                        <a:pt x="8152" y="0"/>
                      </a:lnTo>
                      <a:lnTo>
                        <a:pt x="8171" y="27"/>
                      </a:lnTo>
                      <a:lnTo>
                        <a:pt x="8190" y="27"/>
                      </a:lnTo>
                      <a:lnTo>
                        <a:pt x="8209" y="81"/>
                      </a:lnTo>
                      <a:lnTo>
                        <a:pt x="8228" y="27"/>
                      </a:lnTo>
                      <a:lnTo>
                        <a:pt x="8247" y="0"/>
                      </a:lnTo>
                      <a:lnTo>
                        <a:pt x="8266" y="27"/>
                      </a:lnTo>
                      <a:lnTo>
                        <a:pt x="8304" y="0"/>
                      </a:lnTo>
                      <a:lnTo>
                        <a:pt x="8342" y="0"/>
                      </a:lnTo>
                      <a:lnTo>
                        <a:pt x="8381" y="0"/>
                      </a:lnTo>
                      <a:lnTo>
                        <a:pt x="8419" y="0"/>
                      </a:lnTo>
                      <a:lnTo>
                        <a:pt x="8438" y="27"/>
                      </a:lnTo>
                      <a:lnTo>
                        <a:pt x="8457" y="0"/>
                      </a:lnTo>
                      <a:lnTo>
                        <a:pt x="8495" y="0"/>
                      </a:lnTo>
                      <a:lnTo>
                        <a:pt x="8533" y="27"/>
                      </a:lnTo>
                      <a:lnTo>
                        <a:pt x="8552" y="0"/>
                      </a:lnTo>
                      <a:lnTo>
                        <a:pt x="8571" y="0"/>
                      </a:lnTo>
                      <a:lnTo>
                        <a:pt x="8609" y="0"/>
                      </a:lnTo>
                      <a:lnTo>
                        <a:pt x="8647" y="0"/>
                      </a:lnTo>
                      <a:lnTo>
                        <a:pt x="8685" y="0"/>
                      </a:lnTo>
                      <a:lnTo>
                        <a:pt x="8723" y="0"/>
                      </a:lnTo>
                      <a:lnTo>
                        <a:pt x="8761" y="0"/>
                      </a:lnTo>
                      <a:lnTo>
                        <a:pt x="8800" y="0"/>
                      </a:lnTo>
                      <a:lnTo>
                        <a:pt x="8838" y="0"/>
                      </a:lnTo>
                      <a:lnTo>
                        <a:pt x="8876" y="0"/>
                      </a:lnTo>
                      <a:lnTo>
                        <a:pt x="8914" y="0"/>
                      </a:lnTo>
                      <a:lnTo>
                        <a:pt x="8952" y="0"/>
                      </a:lnTo>
                      <a:lnTo>
                        <a:pt x="8971" y="27"/>
                      </a:lnTo>
                      <a:lnTo>
                        <a:pt x="8990" y="0"/>
                      </a:lnTo>
                      <a:lnTo>
                        <a:pt x="9028" y="0"/>
                      </a:lnTo>
                      <a:lnTo>
                        <a:pt x="9047" y="27"/>
                      </a:lnTo>
                      <a:lnTo>
                        <a:pt x="9066" y="0"/>
                      </a:lnTo>
                      <a:lnTo>
                        <a:pt x="9104" y="0"/>
                      </a:lnTo>
                      <a:lnTo>
                        <a:pt x="9143" y="0"/>
                      </a:lnTo>
                      <a:lnTo>
                        <a:pt x="9181" y="0"/>
                      </a:lnTo>
                      <a:lnTo>
                        <a:pt x="9219" y="0"/>
                      </a:lnTo>
                      <a:lnTo>
                        <a:pt x="9257" y="0"/>
                      </a:lnTo>
                      <a:lnTo>
                        <a:pt x="9295" y="0"/>
                      </a:lnTo>
                      <a:lnTo>
                        <a:pt x="9333" y="0"/>
                      </a:lnTo>
                      <a:lnTo>
                        <a:pt x="9371" y="0"/>
                      </a:lnTo>
                      <a:lnTo>
                        <a:pt x="9409" y="0"/>
                      </a:lnTo>
                      <a:lnTo>
                        <a:pt x="9447" y="0"/>
                      </a:lnTo>
                      <a:lnTo>
                        <a:pt x="9485" y="0"/>
                      </a:lnTo>
                      <a:lnTo>
                        <a:pt x="9524" y="0"/>
                      </a:lnTo>
                      <a:lnTo>
                        <a:pt x="9562" y="0"/>
                      </a:lnTo>
                      <a:lnTo>
                        <a:pt x="9600" y="0"/>
                      </a:lnTo>
                      <a:lnTo>
                        <a:pt x="9638" y="0"/>
                      </a:lnTo>
                      <a:lnTo>
                        <a:pt x="9676" y="0"/>
                      </a:lnTo>
                      <a:lnTo>
                        <a:pt x="9714" y="0"/>
                      </a:lnTo>
                      <a:lnTo>
                        <a:pt x="9733" y="27"/>
                      </a:lnTo>
                      <a:lnTo>
                        <a:pt x="9752" y="0"/>
                      </a:lnTo>
                      <a:lnTo>
                        <a:pt x="9790" y="27"/>
                      </a:lnTo>
                      <a:lnTo>
                        <a:pt x="9828" y="0"/>
                      </a:lnTo>
                      <a:lnTo>
                        <a:pt x="9847" y="27"/>
                      </a:lnTo>
                      <a:lnTo>
                        <a:pt x="9866" y="0"/>
                      </a:lnTo>
                      <a:lnTo>
                        <a:pt x="9905" y="0"/>
                      </a:lnTo>
                      <a:lnTo>
                        <a:pt x="9943" y="0"/>
                      </a:lnTo>
                      <a:lnTo>
                        <a:pt x="9981" y="0"/>
                      </a:lnTo>
                      <a:lnTo>
                        <a:pt x="10019" y="0"/>
                      </a:lnTo>
                      <a:lnTo>
                        <a:pt x="10057" y="0"/>
                      </a:lnTo>
                      <a:lnTo>
                        <a:pt x="10095" y="0"/>
                      </a:lnTo>
                      <a:lnTo>
                        <a:pt x="10133" y="0"/>
                      </a:lnTo>
                      <a:lnTo>
                        <a:pt x="10171" y="0"/>
                      </a:lnTo>
                      <a:lnTo>
                        <a:pt x="10209" y="0"/>
                      </a:lnTo>
                      <a:lnTo>
                        <a:pt x="10247" y="0"/>
                      </a:lnTo>
                      <a:lnTo>
                        <a:pt x="10285" y="0"/>
                      </a:lnTo>
                      <a:lnTo>
                        <a:pt x="10324" y="0"/>
                      </a:lnTo>
                      <a:lnTo>
                        <a:pt x="10362" y="0"/>
                      </a:lnTo>
                      <a:lnTo>
                        <a:pt x="10400" y="0"/>
                      </a:lnTo>
                      <a:lnTo>
                        <a:pt x="10438" y="0"/>
                      </a:lnTo>
                      <a:lnTo>
                        <a:pt x="10476" y="0"/>
                      </a:lnTo>
                      <a:lnTo>
                        <a:pt x="10514" y="0"/>
                      </a:lnTo>
                      <a:lnTo>
                        <a:pt x="10552" y="0"/>
                      </a:lnTo>
                      <a:lnTo>
                        <a:pt x="10590" y="0"/>
                      </a:lnTo>
                      <a:lnTo>
                        <a:pt x="10628" y="0"/>
                      </a:lnTo>
                      <a:lnTo>
                        <a:pt x="10666" y="0"/>
                      </a:lnTo>
                      <a:lnTo>
                        <a:pt x="10704" y="0"/>
                      </a:lnTo>
                      <a:lnTo>
                        <a:pt x="10743" y="0"/>
                      </a:lnTo>
                      <a:lnTo>
                        <a:pt x="10781" y="0"/>
                      </a:lnTo>
                      <a:lnTo>
                        <a:pt x="10819" y="0"/>
                      </a:lnTo>
                      <a:lnTo>
                        <a:pt x="10857" y="0"/>
                      </a:lnTo>
                      <a:lnTo>
                        <a:pt x="10895" y="0"/>
                      </a:lnTo>
                      <a:lnTo>
                        <a:pt x="10933" y="0"/>
                      </a:lnTo>
                      <a:lnTo>
                        <a:pt x="10971" y="0"/>
                      </a:lnTo>
                      <a:lnTo>
                        <a:pt x="11009" y="0"/>
                      </a:lnTo>
                      <a:lnTo>
                        <a:pt x="11047" y="0"/>
                      </a:lnTo>
                      <a:lnTo>
                        <a:pt x="11085" y="0"/>
                      </a:lnTo>
                      <a:lnTo>
                        <a:pt x="11124" y="0"/>
                      </a:lnTo>
                      <a:lnTo>
                        <a:pt x="11162" y="0"/>
                      </a:lnTo>
                      <a:lnTo>
                        <a:pt x="11200" y="0"/>
                      </a:lnTo>
                      <a:lnTo>
                        <a:pt x="11238" y="0"/>
                      </a:lnTo>
                      <a:lnTo>
                        <a:pt x="11276" y="0"/>
                      </a:lnTo>
                      <a:lnTo>
                        <a:pt x="11314" y="0"/>
                      </a:lnTo>
                      <a:lnTo>
                        <a:pt x="11352" y="0"/>
                      </a:lnTo>
                      <a:lnTo>
                        <a:pt x="11390" y="0"/>
                      </a:lnTo>
                      <a:lnTo>
                        <a:pt x="11428" y="0"/>
                      </a:lnTo>
                      <a:lnTo>
                        <a:pt x="11466" y="0"/>
                      </a:lnTo>
                      <a:lnTo>
                        <a:pt x="11504" y="0"/>
                      </a:lnTo>
                      <a:lnTo>
                        <a:pt x="11543" y="0"/>
                      </a:lnTo>
                      <a:lnTo>
                        <a:pt x="11581" y="0"/>
                      </a:lnTo>
                      <a:lnTo>
                        <a:pt x="11619" y="0"/>
                      </a:lnTo>
                      <a:lnTo>
                        <a:pt x="11657" y="0"/>
                      </a:lnTo>
                      <a:lnTo>
                        <a:pt x="11695" y="0"/>
                      </a:lnTo>
                      <a:lnTo>
                        <a:pt x="11733" y="0"/>
                      </a:lnTo>
                      <a:lnTo>
                        <a:pt x="11771" y="0"/>
                      </a:lnTo>
                      <a:lnTo>
                        <a:pt x="11809" y="0"/>
                      </a:lnTo>
                      <a:lnTo>
                        <a:pt x="11847" y="0"/>
                      </a:lnTo>
                      <a:lnTo>
                        <a:pt x="11885" y="0"/>
                      </a:lnTo>
                      <a:lnTo>
                        <a:pt x="11924" y="0"/>
                      </a:lnTo>
                      <a:lnTo>
                        <a:pt x="11962" y="0"/>
                      </a:lnTo>
                      <a:lnTo>
                        <a:pt x="12000" y="0"/>
                      </a:lnTo>
                      <a:lnTo>
                        <a:pt x="12038" y="0"/>
                      </a:lnTo>
                      <a:lnTo>
                        <a:pt x="12076" y="0"/>
                      </a:lnTo>
                      <a:lnTo>
                        <a:pt x="12114" y="0"/>
                      </a:lnTo>
                      <a:lnTo>
                        <a:pt x="12152" y="0"/>
                      </a:lnTo>
                      <a:lnTo>
                        <a:pt x="12190" y="0"/>
                      </a:lnTo>
                      <a:lnTo>
                        <a:pt x="12228" y="0"/>
                      </a:lnTo>
                      <a:lnTo>
                        <a:pt x="12266" y="0"/>
                      </a:lnTo>
                      <a:lnTo>
                        <a:pt x="12304" y="0"/>
                      </a:lnTo>
                      <a:lnTo>
                        <a:pt x="12343" y="0"/>
                      </a:lnTo>
                      <a:lnTo>
                        <a:pt x="12381" y="0"/>
                      </a:lnTo>
                      <a:lnTo>
                        <a:pt x="12419" y="0"/>
                      </a:lnTo>
                      <a:lnTo>
                        <a:pt x="12457" y="0"/>
                      </a:lnTo>
                      <a:lnTo>
                        <a:pt x="12495" y="0"/>
                      </a:lnTo>
                      <a:lnTo>
                        <a:pt x="12533" y="0"/>
                      </a:lnTo>
                      <a:lnTo>
                        <a:pt x="12571" y="0"/>
                      </a:lnTo>
                      <a:lnTo>
                        <a:pt x="12609" y="0"/>
                      </a:lnTo>
                      <a:lnTo>
                        <a:pt x="12647" y="0"/>
                      </a:lnTo>
                      <a:lnTo>
                        <a:pt x="12685" y="0"/>
                      </a:lnTo>
                      <a:lnTo>
                        <a:pt x="12724" y="0"/>
                      </a:lnTo>
                      <a:lnTo>
                        <a:pt x="12762" y="0"/>
                      </a:lnTo>
                      <a:lnTo>
                        <a:pt x="12800" y="0"/>
                      </a:lnTo>
                      <a:lnTo>
                        <a:pt x="12838" y="0"/>
                      </a:lnTo>
                      <a:lnTo>
                        <a:pt x="12876" y="0"/>
                      </a:lnTo>
                      <a:lnTo>
                        <a:pt x="12914" y="0"/>
                      </a:lnTo>
                      <a:lnTo>
                        <a:pt x="12952" y="0"/>
                      </a:lnTo>
                      <a:lnTo>
                        <a:pt x="12990" y="0"/>
                      </a:lnTo>
                      <a:lnTo>
                        <a:pt x="13028" y="0"/>
                      </a:lnTo>
                      <a:lnTo>
                        <a:pt x="13066" y="0"/>
                      </a:lnTo>
                      <a:lnTo>
                        <a:pt x="13104" y="0"/>
                      </a:lnTo>
                      <a:lnTo>
                        <a:pt x="13143" y="0"/>
                      </a:lnTo>
                      <a:lnTo>
                        <a:pt x="13181" y="0"/>
                      </a:lnTo>
                      <a:lnTo>
                        <a:pt x="13219" y="0"/>
                      </a:lnTo>
                      <a:lnTo>
                        <a:pt x="13257" y="0"/>
                      </a:lnTo>
                      <a:lnTo>
                        <a:pt x="13295" y="0"/>
                      </a:lnTo>
                      <a:lnTo>
                        <a:pt x="13333" y="0"/>
                      </a:lnTo>
                      <a:lnTo>
                        <a:pt x="13371" y="0"/>
                      </a:lnTo>
                      <a:lnTo>
                        <a:pt x="13409" y="0"/>
                      </a:lnTo>
                      <a:lnTo>
                        <a:pt x="13447" y="0"/>
                      </a:lnTo>
                      <a:lnTo>
                        <a:pt x="13485" y="0"/>
                      </a:lnTo>
                      <a:lnTo>
                        <a:pt x="13524" y="0"/>
                      </a:lnTo>
                      <a:lnTo>
                        <a:pt x="13562" y="0"/>
                      </a:lnTo>
                      <a:lnTo>
                        <a:pt x="13600" y="0"/>
                      </a:lnTo>
                      <a:lnTo>
                        <a:pt x="13638" y="0"/>
                      </a:lnTo>
                      <a:lnTo>
                        <a:pt x="13676" y="0"/>
                      </a:lnTo>
                      <a:lnTo>
                        <a:pt x="13714" y="0"/>
                      </a:lnTo>
                      <a:lnTo>
                        <a:pt x="13752" y="0"/>
                      </a:lnTo>
                      <a:lnTo>
                        <a:pt x="13790" y="0"/>
                      </a:lnTo>
                      <a:lnTo>
                        <a:pt x="13828" y="0"/>
                      </a:lnTo>
                      <a:lnTo>
                        <a:pt x="13866" y="0"/>
                      </a:lnTo>
                      <a:lnTo>
                        <a:pt x="13904" y="0"/>
                      </a:lnTo>
                      <a:lnTo>
                        <a:pt x="13943" y="0"/>
                      </a:lnTo>
                      <a:lnTo>
                        <a:pt x="13981" y="0"/>
                      </a:lnTo>
                      <a:lnTo>
                        <a:pt x="14019" y="0"/>
                      </a:lnTo>
                      <a:lnTo>
                        <a:pt x="14057" y="0"/>
                      </a:lnTo>
                      <a:lnTo>
                        <a:pt x="14095" y="0"/>
                      </a:lnTo>
                      <a:lnTo>
                        <a:pt x="14133" y="0"/>
                      </a:lnTo>
                      <a:lnTo>
                        <a:pt x="14171" y="0"/>
                      </a:lnTo>
                      <a:lnTo>
                        <a:pt x="14209" y="0"/>
                      </a:lnTo>
                      <a:lnTo>
                        <a:pt x="14247" y="0"/>
                      </a:lnTo>
                      <a:lnTo>
                        <a:pt x="14285" y="0"/>
                      </a:lnTo>
                      <a:lnTo>
                        <a:pt x="14324" y="0"/>
                      </a:lnTo>
                      <a:lnTo>
                        <a:pt x="14362" y="0"/>
                      </a:lnTo>
                      <a:lnTo>
                        <a:pt x="14381" y="27"/>
                      </a:lnTo>
                      <a:lnTo>
                        <a:pt x="14400" y="0"/>
                      </a:lnTo>
                      <a:lnTo>
                        <a:pt x="14438" y="0"/>
                      </a:lnTo>
                      <a:lnTo>
                        <a:pt x="14476" y="0"/>
                      </a:lnTo>
                      <a:lnTo>
                        <a:pt x="14514" y="0"/>
                      </a:lnTo>
                      <a:lnTo>
                        <a:pt x="14552" y="0"/>
                      </a:lnTo>
                      <a:lnTo>
                        <a:pt x="14590" y="0"/>
                      </a:lnTo>
                      <a:lnTo>
                        <a:pt x="14628" y="0"/>
                      </a:lnTo>
                      <a:lnTo>
                        <a:pt x="14666" y="0"/>
                      </a:lnTo>
                      <a:lnTo>
                        <a:pt x="14704" y="0"/>
                      </a:lnTo>
                      <a:lnTo>
                        <a:pt x="14743" y="0"/>
                      </a:lnTo>
                      <a:lnTo>
                        <a:pt x="14781" y="0"/>
                      </a:lnTo>
                      <a:lnTo>
                        <a:pt x="14819" y="0"/>
                      </a:lnTo>
                      <a:lnTo>
                        <a:pt x="14838" y="27"/>
                      </a:lnTo>
                      <a:lnTo>
                        <a:pt x="14857" y="0"/>
                      </a:lnTo>
                      <a:lnTo>
                        <a:pt x="14895" y="0"/>
                      </a:lnTo>
                      <a:lnTo>
                        <a:pt x="14914" y="27"/>
                      </a:lnTo>
                      <a:lnTo>
                        <a:pt x="14933" y="218"/>
                      </a:lnTo>
                      <a:lnTo>
                        <a:pt x="14952" y="981"/>
                      </a:lnTo>
                      <a:lnTo>
                        <a:pt x="14971" y="1936"/>
                      </a:lnTo>
                      <a:lnTo>
                        <a:pt x="14990" y="3436"/>
                      </a:lnTo>
                      <a:lnTo>
                        <a:pt x="15009" y="4337"/>
                      </a:lnTo>
                      <a:lnTo>
                        <a:pt x="15028" y="4446"/>
                      </a:lnTo>
                      <a:lnTo>
                        <a:pt x="15047" y="3273"/>
                      </a:lnTo>
                      <a:lnTo>
                        <a:pt x="15066" y="3382"/>
                      </a:lnTo>
                      <a:lnTo>
                        <a:pt x="15085" y="1909"/>
                      </a:lnTo>
                      <a:lnTo>
                        <a:pt x="15104" y="1636"/>
                      </a:lnTo>
                      <a:lnTo>
                        <a:pt x="15123" y="1063"/>
                      </a:lnTo>
                      <a:lnTo>
                        <a:pt x="15143" y="654"/>
                      </a:lnTo>
                      <a:lnTo>
                        <a:pt x="15162" y="218"/>
                      </a:lnTo>
                      <a:lnTo>
                        <a:pt x="15181" y="109"/>
                      </a:lnTo>
                      <a:lnTo>
                        <a:pt x="15200" y="136"/>
                      </a:lnTo>
                      <a:lnTo>
                        <a:pt x="15219" y="81"/>
                      </a:lnTo>
                      <a:lnTo>
                        <a:pt x="15238" y="0"/>
                      </a:lnTo>
                      <a:lnTo>
                        <a:pt x="15257" y="27"/>
                      </a:lnTo>
                      <a:lnTo>
                        <a:pt x="15276" y="27"/>
                      </a:lnTo>
                      <a:lnTo>
                        <a:pt x="15295" y="0"/>
                      </a:lnTo>
                      <a:lnTo>
                        <a:pt x="15314" y="0"/>
                      </a:lnTo>
                      <a:lnTo>
                        <a:pt x="15333" y="27"/>
                      </a:lnTo>
                      <a:lnTo>
                        <a:pt x="15352" y="27"/>
                      </a:lnTo>
                      <a:lnTo>
                        <a:pt x="15390" y="27"/>
                      </a:lnTo>
                      <a:lnTo>
                        <a:pt x="15409" y="0"/>
                      </a:lnTo>
                      <a:lnTo>
                        <a:pt x="15428" y="54"/>
                      </a:lnTo>
                      <a:lnTo>
                        <a:pt x="15447" y="0"/>
                      </a:lnTo>
                      <a:lnTo>
                        <a:pt x="15466" y="0"/>
                      </a:lnTo>
                      <a:lnTo>
                        <a:pt x="15505" y="0"/>
                      </a:lnTo>
                      <a:lnTo>
                        <a:pt x="15543" y="0"/>
                      </a:lnTo>
                      <a:lnTo>
                        <a:pt x="15562" y="190"/>
                      </a:lnTo>
                      <a:lnTo>
                        <a:pt x="15581" y="2018"/>
                      </a:lnTo>
                      <a:lnTo>
                        <a:pt x="15600" y="4937"/>
                      </a:lnTo>
                      <a:lnTo>
                        <a:pt x="15619" y="10528"/>
                      </a:lnTo>
                      <a:lnTo>
                        <a:pt x="15638" y="11238"/>
                      </a:lnTo>
                      <a:lnTo>
                        <a:pt x="15657" y="13883"/>
                      </a:lnTo>
                      <a:lnTo>
                        <a:pt x="15676" y="11456"/>
                      </a:lnTo>
                      <a:lnTo>
                        <a:pt x="15695" y="8455"/>
                      </a:lnTo>
                      <a:lnTo>
                        <a:pt x="15714" y="6273"/>
                      </a:lnTo>
                      <a:lnTo>
                        <a:pt x="15733" y="4364"/>
                      </a:lnTo>
                      <a:lnTo>
                        <a:pt x="15752" y="2236"/>
                      </a:lnTo>
                      <a:lnTo>
                        <a:pt x="15771" y="2073"/>
                      </a:lnTo>
                      <a:lnTo>
                        <a:pt x="15790" y="981"/>
                      </a:lnTo>
                      <a:lnTo>
                        <a:pt x="15809" y="709"/>
                      </a:lnTo>
                      <a:lnTo>
                        <a:pt x="15828" y="436"/>
                      </a:lnTo>
                      <a:lnTo>
                        <a:pt x="15847" y="354"/>
                      </a:lnTo>
                      <a:lnTo>
                        <a:pt x="15866" y="245"/>
                      </a:lnTo>
                      <a:lnTo>
                        <a:pt x="15885" y="163"/>
                      </a:lnTo>
                      <a:lnTo>
                        <a:pt x="15905" y="54"/>
                      </a:lnTo>
                      <a:lnTo>
                        <a:pt x="15924" y="109"/>
                      </a:lnTo>
                      <a:lnTo>
                        <a:pt x="15943" y="27"/>
                      </a:lnTo>
                      <a:lnTo>
                        <a:pt x="15962" y="54"/>
                      </a:lnTo>
                      <a:lnTo>
                        <a:pt x="15981" y="136"/>
                      </a:lnTo>
                      <a:lnTo>
                        <a:pt x="16000" y="27"/>
                      </a:lnTo>
                      <a:lnTo>
                        <a:pt x="16019" y="0"/>
                      </a:lnTo>
                      <a:lnTo>
                        <a:pt x="16038" y="27"/>
                      </a:lnTo>
                      <a:lnTo>
                        <a:pt x="16076" y="54"/>
                      </a:lnTo>
                      <a:lnTo>
                        <a:pt x="16095" y="27"/>
                      </a:lnTo>
                      <a:lnTo>
                        <a:pt x="16114" y="27"/>
                      </a:lnTo>
                      <a:lnTo>
                        <a:pt x="16133" y="54"/>
                      </a:lnTo>
                      <a:lnTo>
                        <a:pt x="16152" y="27"/>
                      </a:lnTo>
                      <a:lnTo>
                        <a:pt x="16171" y="0"/>
                      </a:lnTo>
                      <a:lnTo>
                        <a:pt x="16190" y="27"/>
                      </a:lnTo>
                      <a:lnTo>
                        <a:pt x="16228" y="0"/>
                      </a:lnTo>
                      <a:lnTo>
                        <a:pt x="16266" y="0"/>
                      </a:lnTo>
                      <a:lnTo>
                        <a:pt x="16304" y="0"/>
                      </a:lnTo>
                      <a:lnTo>
                        <a:pt x="16343" y="0"/>
                      </a:lnTo>
                      <a:lnTo>
                        <a:pt x="16381" y="0"/>
                      </a:lnTo>
                      <a:lnTo>
                        <a:pt x="16419" y="0"/>
                      </a:lnTo>
                      <a:lnTo>
                        <a:pt x="16438" y="27"/>
                      </a:lnTo>
                      <a:lnTo>
                        <a:pt x="16457" y="0"/>
                      </a:lnTo>
                      <a:lnTo>
                        <a:pt x="16495" y="0"/>
                      </a:lnTo>
                      <a:lnTo>
                        <a:pt x="16533" y="0"/>
                      </a:lnTo>
                      <a:lnTo>
                        <a:pt x="16571" y="0"/>
                      </a:lnTo>
                      <a:lnTo>
                        <a:pt x="16609" y="0"/>
                      </a:lnTo>
                      <a:lnTo>
                        <a:pt x="16647" y="0"/>
                      </a:lnTo>
                      <a:lnTo>
                        <a:pt x="16685" y="0"/>
                      </a:lnTo>
                      <a:lnTo>
                        <a:pt x="16723" y="0"/>
                      </a:lnTo>
                      <a:lnTo>
                        <a:pt x="16762" y="27"/>
                      </a:lnTo>
                      <a:lnTo>
                        <a:pt x="16800" y="0"/>
                      </a:lnTo>
                      <a:lnTo>
                        <a:pt x="16838" y="0"/>
                      </a:lnTo>
                      <a:lnTo>
                        <a:pt x="16876" y="27"/>
                      </a:lnTo>
                      <a:lnTo>
                        <a:pt x="16895" y="0"/>
                      </a:lnTo>
                      <a:lnTo>
                        <a:pt x="16914" y="0"/>
                      </a:lnTo>
                      <a:lnTo>
                        <a:pt x="16933" y="27"/>
                      </a:lnTo>
                      <a:lnTo>
                        <a:pt x="16952" y="0"/>
                      </a:lnTo>
                      <a:lnTo>
                        <a:pt x="16990" y="0"/>
                      </a:lnTo>
                      <a:lnTo>
                        <a:pt x="17028" y="0"/>
                      </a:lnTo>
                      <a:lnTo>
                        <a:pt x="17066" y="0"/>
                      </a:lnTo>
                      <a:lnTo>
                        <a:pt x="17104" y="0"/>
                      </a:lnTo>
                      <a:lnTo>
                        <a:pt x="17143" y="0"/>
                      </a:lnTo>
                      <a:lnTo>
                        <a:pt x="17181" y="0"/>
                      </a:lnTo>
                      <a:lnTo>
                        <a:pt x="17219" y="0"/>
                      </a:lnTo>
                      <a:lnTo>
                        <a:pt x="17238" y="27"/>
                      </a:lnTo>
                      <a:lnTo>
                        <a:pt x="17257" y="0"/>
                      </a:lnTo>
                      <a:lnTo>
                        <a:pt x="17295" y="0"/>
                      </a:lnTo>
                      <a:lnTo>
                        <a:pt x="17333" y="0"/>
                      </a:lnTo>
                      <a:lnTo>
                        <a:pt x="17371" y="0"/>
                      </a:lnTo>
                      <a:lnTo>
                        <a:pt x="17409" y="0"/>
                      </a:lnTo>
                      <a:lnTo>
                        <a:pt x="17447" y="27"/>
                      </a:lnTo>
                      <a:lnTo>
                        <a:pt x="17466" y="0"/>
                      </a:lnTo>
                      <a:lnTo>
                        <a:pt x="17485" y="0"/>
                      </a:lnTo>
                      <a:lnTo>
                        <a:pt x="17524" y="0"/>
                      </a:lnTo>
                      <a:lnTo>
                        <a:pt x="17562" y="0"/>
                      </a:lnTo>
                      <a:lnTo>
                        <a:pt x="17600" y="0"/>
                      </a:lnTo>
                      <a:lnTo>
                        <a:pt x="17638" y="0"/>
                      </a:lnTo>
                      <a:lnTo>
                        <a:pt x="17676" y="0"/>
                      </a:lnTo>
                      <a:lnTo>
                        <a:pt x="17714" y="0"/>
                      </a:lnTo>
                      <a:lnTo>
                        <a:pt x="17752" y="0"/>
                      </a:lnTo>
                      <a:lnTo>
                        <a:pt x="17790" y="0"/>
                      </a:lnTo>
                      <a:lnTo>
                        <a:pt x="17828" y="27"/>
                      </a:lnTo>
                      <a:lnTo>
                        <a:pt x="17847" y="0"/>
                      </a:lnTo>
                      <a:lnTo>
                        <a:pt x="17866" y="27"/>
                      </a:lnTo>
                      <a:lnTo>
                        <a:pt x="17886" y="0"/>
                      </a:lnTo>
                      <a:lnTo>
                        <a:pt x="17905" y="27"/>
                      </a:lnTo>
                      <a:lnTo>
                        <a:pt x="17924" y="0"/>
                      </a:lnTo>
                      <a:lnTo>
                        <a:pt x="17943" y="0"/>
                      </a:lnTo>
                      <a:lnTo>
                        <a:pt x="17981" y="0"/>
                      </a:lnTo>
                      <a:lnTo>
                        <a:pt x="18019" y="0"/>
                      </a:lnTo>
                      <a:lnTo>
                        <a:pt x="18038" y="27"/>
                      </a:lnTo>
                      <a:lnTo>
                        <a:pt x="18057" y="0"/>
                      </a:lnTo>
                      <a:lnTo>
                        <a:pt x="18095" y="0"/>
                      </a:lnTo>
                      <a:lnTo>
                        <a:pt x="18133" y="0"/>
                      </a:lnTo>
                      <a:lnTo>
                        <a:pt x="18171" y="0"/>
                      </a:lnTo>
                      <a:lnTo>
                        <a:pt x="18209" y="0"/>
                      </a:lnTo>
                      <a:lnTo>
                        <a:pt x="18247" y="0"/>
                      </a:lnTo>
                      <a:lnTo>
                        <a:pt x="18286" y="0"/>
                      </a:lnTo>
                      <a:lnTo>
                        <a:pt x="18324" y="0"/>
                      </a:lnTo>
                      <a:lnTo>
                        <a:pt x="18362" y="0"/>
                      </a:lnTo>
                      <a:lnTo>
                        <a:pt x="18400" y="0"/>
                      </a:lnTo>
                      <a:lnTo>
                        <a:pt x="18438" y="0"/>
                      </a:lnTo>
                      <a:lnTo>
                        <a:pt x="18476" y="0"/>
                      </a:lnTo>
                      <a:lnTo>
                        <a:pt x="18514" y="0"/>
                      </a:lnTo>
                      <a:lnTo>
                        <a:pt x="18552" y="0"/>
                      </a:lnTo>
                      <a:lnTo>
                        <a:pt x="18590" y="0"/>
                      </a:lnTo>
                      <a:lnTo>
                        <a:pt x="18628" y="0"/>
                      </a:lnTo>
                      <a:lnTo>
                        <a:pt x="18666" y="0"/>
                      </a:lnTo>
                      <a:lnTo>
                        <a:pt x="18705" y="0"/>
                      </a:lnTo>
                      <a:lnTo>
                        <a:pt x="18743" y="0"/>
                      </a:lnTo>
                      <a:lnTo>
                        <a:pt x="18781" y="0"/>
                      </a:lnTo>
                      <a:lnTo>
                        <a:pt x="18819" y="0"/>
                      </a:lnTo>
                      <a:lnTo>
                        <a:pt x="18857" y="0"/>
                      </a:lnTo>
                      <a:lnTo>
                        <a:pt x="18895" y="0"/>
                      </a:lnTo>
                      <a:lnTo>
                        <a:pt x="18933" y="0"/>
                      </a:lnTo>
                      <a:lnTo>
                        <a:pt x="18971" y="0"/>
                      </a:lnTo>
                      <a:lnTo>
                        <a:pt x="18990" y="27"/>
                      </a:lnTo>
                      <a:lnTo>
                        <a:pt x="19009" y="0"/>
                      </a:lnTo>
                      <a:lnTo>
                        <a:pt x="19047" y="0"/>
                      </a:lnTo>
                      <a:lnTo>
                        <a:pt x="19086" y="0"/>
                      </a:lnTo>
                      <a:lnTo>
                        <a:pt x="19124" y="0"/>
                      </a:lnTo>
                      <a:lnTo>
                        <a:pt x="19162" y="0"/>
                      </a:lnTo>
                      <a:lnTo>
                        <a:pt x="19200" y="0"/>
                      </a:lnTo>
                      <a:lnTo>
                        <a:pt x="19238" y="0"/>
                      </a:lnTo>
                      <a:lnTo>
                        <a:pt x="19276" y="0"/>
                      </a:lnTo>
                      <a:lnTo>
                        <a:pt x="19314" y="0"/>
                      </a:lnTo>
                      <a:lnTo>
                        <a:pt x="19352" y="0"/>
                      </a:lnTo>
                      <a:lnTo>
                        <a:pt x="19390" y="0"/>
                      </a:lnTo>
                      <a:lnTo>
                        <a:pt x="19409" y="27"/>
                      </a:lnTo>
                      <a:lnTo>
                        <a:pt x="19428" y="0"/>
                      </a:lnTo>
                      <a:lnTo>
                        <a:pt x="19467" y="0"/>
                      </a:lnTo>
                      <a:lnTo>
                        <a:pt x="19505" y="0"/>
                      </a:lnTo>
                      <a:lnTo>
                        <a:pt x="19543" y="0"/>
                      </a:lnTo>
                      <a:lnTo>
                        <a:pt x="19581" y="0"/>
                      </a:lnTo>
                      <a:lnTo>
                        <a:pt x="19619" y="0"/>
                      </a:lnTo>
                      <a:lnTo>
                        <a:pt x="19657" y="0"/>
                      </a:lnTo>
                      <a:lnTo>
                        <a:pt x="19695" y="0"/>
                      </a:lnTo>
                      <a:lnTo>
                        <a:pt x="19733" y="0"/>
                      </a:lnTo>
                      <a:lnTo>
                        <a:pt x="19771" y="0"/>
                      </a:lnTo>
                      <a:lnTo>
                        <a:pt x="19809" y="0"/>
                      </a:lnTo>
                      <a:lnTo>
                        <a:pt x="19847" y="0"/>
                      </a:lnTo>
                      <a:lnTo>
                        <a:pt x="19885" y="0"/>
                      </a:lnTo>
                      <a:lnTo>
                        <a:pt x="19924" y="0"/>
                      </a:lnTo>
                      <a:lnTo>
                        <a:pt x="19962" y="0"/>
                      </a:lnTo>
                      <a:lnTo>
                        <a:pt x="20000" y="0"/>
                      </a:lnTo>
                      <a:lnTo>
                        <a:pt x="20038" y="0"/>
                      </a:lnTo>
                      <a:lnTo>
                        <a:pt x="20076" y="27"/>
                      </a:lnTo>
                      <a:lnTo>
                        <a:pt x="20095" y="0"/>
                      </a:lnTo>
                      <a:lnTo>
                        <a:pt x="20114" y="0"/>
                      </a:lnTo>
                      <a:lnTo>
                        <a:pt x="20152" y="0"/>
                      </a:lnTo>
                      <a:lnTo>
                        <a:pt x="20190" y="54"/>
                      </a:lnTo>
                      <a:lnTo>
                        <a:pt x="20209" y="0"/>
                      </a:lnTo>
                      <a:lnTo>
                        <a:pt x="20228" y="0"/>
                      </a:lnTo>
                      <a:lnTo>
                        <a:pt x="20267" y="0"/>
                      </a:lnTo>
                      <a:lnTo>
                        <a:pt x="20305" y="0"/>
                      </a:lnTo>
                      <a:lnTo>
                        <a:pt x="20343" y="0"/>
                      </a:lnTo>
                      <a:lnTo>
                        <a:pt x="20381" y="0"/>
                      </a:lnTo>
                      <a:lnTo>
                        <a:pt x="20419" y="0"/>
                      </a:lnTo>
                      <a:lnTo>
                        <a:pt x="20457" y="0"/>
                      </a:lnTo>
                      <a:lnTo>
                        <a:pt x="20495" y="0"/>
                      </a:lnTo>
                      <a:lnTo>
                        <a:pt x="20533" y="0"/>
                      </a:lnTo>
                      <a:lnTo>
                        <a:pt x="20552" y="27"/>
                      </a:lnTo>
                      <a:lnTo>
                        <a:pt x="20571" y="0"/>
                      </a:lnTo>
                      <a:lnTo>
                        <a:pt x="20609" y="0"/>
                      </a:lnTo>
                      <a:lnTo>
                        <a:pt x="20647" y="0"/>
                      </a:lnTo>
                      <a:lnTo>
                        <a:pt x="20686" y="0"/>
                      </a:lnTo>
                      <a:lnTo>
                        <a:pt x="20724" y="0"/>
                      </a:lnTo>
                      <a:lnTo>
                        <a:pt x="20762" y="0"/>
                      </a:lnTo>
                      <a:lnTo>
                        <a:pt x="20800" y="0"/>
                      </a:lnTo>
                      <a:lnTo>
                        <a:pt x="20838" y="0"/>
                      </a:lnTo>
                      <a:lnTo>
                        <a:pt x="20876" y="0"/>
                      </a:lnTo>
                      <a:lnTo>
                        <a:pt x="20914" y="0"/>
                      </a:lnTo>
                      <a:lnTo>
                        <a:pt x="20952" y="0"/>
                      </a:lnTo>
                      <a:lnTo>
                        <a:pt x="20990" y="0"/>
                      </a:lnTo>
                      <a:lnTo>
                        <a:pt x="21028" y="0"/>
                      </a:lnTo>
                      <a:lnTo>
                        <a:pt x="21067" y="0"/>
                      </a:lnTo>
                      <a:lnTo>
                        <a:pt x="21105" y="0"/>
                      </a:lnTo>
                      <a:lnTo>
                        <a:pt x="21143" y="0"/>
                      </a:lnTo>
                      <a:lnTo>
                        <a:pt x="21181" y="0"/>
                      </a:lnTo>
                      <a:lnTo>
                        <a:pt x="21219" y="0"/>
                      </a:lnTo>
                      <a:lnTo>
                        <a:pt x="21257" y="0"/>
                      </a:lnTo>
                      <a:lnTo>
                        <a:pt x="21295" y="0"/>
                      </a:lnTo>
                      <a:lnTo>
                        <a:pt x="21333" y="0"/>
                      </a:lnTo>
                      <a:lnTo>
                        <a:pt x="21371" y="0"/>
                      </a:lnTo>
                      <a:lnTo>
                        <a:pt x="21409" y="0"/>
                      </a:lnTo>
                      <a:lnTo>
                        <a:pt x="21447" y="0"/>
                      </a:lnTo>
                      <a:lnTo>
                        <a:pt x="21485" y="0"/>
                      </a:lnTo>
                      <a:lnTo>
                        <a:pt x="21524" y="0"/>
                      </a:lnTo>
                      <a:lnTo>
                        <a:pt x="21562" y="0"/>
                      </a:lnTo>
                      <a:lnTo>
                        <a:pt x="21600" y="0"/>
                      </a:lnTo>
                      <a:lnTo>
                        <a:pt x="21638" y="0"/>
                      </a:lnTo>
                      <a:lnTo>
                        <a:pt x="21676" y="0"/>
                      </a:lnTo>
                      <a:lnTo>
                        <a:pt x="21714" y="0"/>
                      </a:lnTo>
                      <a:lnTo>
                        <a:pt x="21752" y="0"/>
                      </a:lnTo>
                      <a:lnTo>
                        <a:pt x="21790" y="0"/>
                      </a:lnTo>
                      <a:lnTo>
                        <a:pt x="21828" y="0"/>
                      </a:lnTo>
                      <a:lnTo>
                        <a:pt x="21866" y="0"/>
                      </a:lnTo>
                      <a:lnTo>
                        <a:pt x="21905" y="0"/>
                      </a:lnTo>
                      <a:lnTo>
                        <a:pt x="21943" y="0"/>
                      </a:lnTo>
                      <a:lnTo>
                        <a:pt x="21981" y="0"/>
                      </a:lnTo>
                      <a:lnTo>
                        <a:pt x="22019" y="0"/>
                      </a:lnTo>
                      <a:lnTo>
                        <a:pt x="22057" y="0"/>
                      </a:lnTo>
                      <a:lnTo>
                        <a:pt x="22095" y="0"/>
                      </a:lnTo>
                      <a:lnTo>
                        <a:pt x="22133" y="0"/>
                      </a:lnTo>
                      <a:lnTo>
                        <a:pt x="22171" y="0"/>
                      </a:lnTo>
                      <a:lnTo>
                        <a:pt x="22209" y="0"/>
                      </a:lnTo>
                      <a:lnTo>
                        <a:pt x="22248" y="0"/>
                      </a:lnTo>
                      <a:lnTo>
                        <a:pt x="22286" y="0"/>
                      </a:lnTo>
                      <a:lnTo>
                        <a:pt x="22324" y="0"/>
                      </a:lnTo>
                      <a:lnTo>
                        <a:pt x="22362" y="0"/>
                      </a:lnTo>
                      <a:lnTo>
                        <a:pt x="22400" y="0"/>
                      </a:lnTo>
                      <a:lnTo>
                        <a:pt x="22438" y="0"/>
                      </a:lnTo>
                      <a:lnTo>
                        <a:pt x="22476" y="0"/>
                      </a:lnTo>
                      <a:lnTo>
                        <a:pt x="22514" y="0"/>
                      </a:lnTo>
                      <a:lnTo>
                        <a:pt x="22552" y="0"/>
                      </a:lnTo>
                      <a:lnTo>
                        <a:pt x="22590" y="0"/>
                      </a:lnTo>
                      <a:lnTo>
                        <a:pt x="22629" y="0"/>
                      </a:lnTo>
                      <a:lnTo>
                        <a:pt x="22667" y="0"/>
                      </a:lnTo>
                      <a:lnTo>
                        <a:pt x="22705" y="0"/>
                      </a:lnTo>
                      <a:lnTo>
                        <a:pt x="22743" y="0"/>
                      </a:lnTo>
                      <a:lnTo>
                        <a:pt x="22781" y="0"/>
                      </a:lnTo>
                      <a:lnTo>
                        <a:pt x="22819" y="0"/>
                      </a:lnTo>
                      <a:lnTo>
                        <a:pt x="22857" y="0"/>
                      </a:lnTo>
                      <a:lnTo>
                        <a:pt x="22895" y="0"/>
                      </a:lnTo>
                      <a:lnTo>
                        <a:pt x="22933" y="0"/>
                      </a:lnTo>
                      <a:lnTo>
                        <a:pt x="22971" y="0"/>
                      </a:lnTo>
                      <a:lnTo>
                        <a:pt x="23009" y="27"/>
                      </a:lnTo>
                      <a:lnTo>
                        <a:pt x="23029" y="0"/>
                      </a:lnTo>
                      <a:lnTo>
                        <a:pt x="23048" y="0"/>
                      </a:lnTo>
                      <a:lnTo>
                        <a:pt x="23086" y="0"/>
                      </a:lnTo>
                      <a:lnTo>
                        <a:pt x="23124" y="0"/>
                      </a:lnTo>
                      <a:lnTo>
                        <a:pt x="23162" y="0"/>
                      </a:lnTo>
                      <a:lnTo>
                        <a:pt x="23200" y="0"/>
                      </a:lnTo>
                      <a:lnTo>
                        <a:pt x="23238" y="0"/>
                      </a:lnTo>
                      <a:lnTo>
                        <a:pt x="23276" y="0"/>
                      </a:lnTo>
                      <a:lnTo>
                        <a:pt x="23314" y="0"/>
                      </a:lnTo>
                      <a:lnTo>
                        <a:pt x="23352" y="0"/>
                      </a:lnTo>
                      <a:lnTo>
                        <a:pt x="23390" y="0"/>
                      </a:lnTo>
                      <a:lnTo>
                        <a:pt x="23428" y="0"/>
                      </a:lnTo>
                      <a:lnTo>
                        <a:pt x="23467" y="0"/>
                      </a:lnTo>
                      <a:lnTo>
                        <a:pt x="23505" y="0"/>
                      </a:lnTo>
                      <a:lnTo>
                        <a:pt x="23543" y="0"/>
                      </a:lnTo>
                      <a:lnTo>
                        <a:pt x="23581" y="0"/>
                      </a:lnTo>
                      <a:lnTo>
                        <a:pt x="23619" y="0"/>
                      </a:lnTo>
                      <a:lnTo>
                        <a:pt x="23657" y="0"/>
                      </a:lnTo>
                      <a:lnTo>
                        <a:pt x="23695" y="0"/>
                      </a:lnTo>
                      <a:lnTo>
                        <a:pt x="23733" y="0"/>
                      </a:lnTo>
                      <a:lnTo>
                        <a:pt x="23771" y="0"/>
                      </a:lnTo>
                      <a:lnTo>
                        <a:pt x="23809" y="0"/>
                      </a:lnTo>
                      <a:lnTo>
                        <a:pt x="23848" y="0"/>
                      </a:lnTo>
                      <a:lnTo>
                        <a:pt x="23886" y="0"/>
                      </a:lnTo>
                      <a:lnTo>
                        <a:pt x="23924" y="0"/>
                      </a:lnTo>
                      <a:lnTo>
                        <a:pt x="23962" y="0"/>
                      </a:lnTo>
                      <a:lnTo>
                        <a:pt x="24000" y="0"/>
                      </a:lnTo>
                      <a:lnTo>
                        <a:pt x="24038" y="0"/>
                      </a:lnTo>
                      <a:lnTo>
                        <a:pt x="24076" y="0"/>
                      </a:lnTo>
                      <a:lnTo>
                        <a:pt x="24114" y="0"/>
                      </a:lnTo>
                      <a:lnTo>
                        <a:pt x="24152" y="0"/>
                      </a:lnTo>
                      <a:lnTo>
                        <a:pt x="24190" y="0"/>
                      </a:lnTo>
                      <a:lnTo>
                        <a:pt x="24229" y="0"/>
                      </a:lnTo>
                      <a:lnTo>
                        <a:pt x="24267" y="27"/>
                      </a:lnTo>
                      <a:lnTo>
                        <a:pt x="24286" y="0"/>
                      </a:lnTo>
                      <a:lnTo>
                        <a:pt x="24305" y="0"/>
                      </a:lnTo>
                      <a:lnTo>
                        <a:pt x="24343" y="0"/>
                      </a:lnTo>
                      <a:lnTo>
                        <a:pt x="24381" y="0"/>
                      </a:lnTo>
                      <a:lnTo>
                        <a:pt x="24419" y="0"/>
                      </a:lnTo>
                      <a:lnTo>
                        <a:pt x="24457" y="0"/>
                      </a:lnTo>
                      <a:lnTo>
                        <a:pt x="24495" y="0"/>
                      </a:lnTo>
                      <a:lnTo>
                        <a:pt x="24533" y="0"/>
                      </a:lnTo>
                      <a:lnTo>
                        <a:pt x="24571" y="0"/>
                      </a:lnTo>
                      <a:lnTo>
                        <a:pt x="24609" y="0"/>
                      </a:lnTo>
                      <a:lnTo>
                        <a:pt x="24648" y="0"/>
                      </a:lnTo>
                      <a:lnTo>
                        <a:pt x="24686" y="0"/>
                      </a:lnTo>
                      <a:lnTo>
                        <a:pt x="24724" y="0"/>
                      </a:lnTo>
                      <a:lnTo>
                        <a:pt x="24762" y="0"/>
                      </a:lnTo>
                      <a:lnTo>
                        <a:pt x="24800" y="0"/>
                      </a:lnTo>
                      <a:lnTo>
                        <a:pt x="24838" y="0"/>
                      </a:lnTo>
                      <a:lnTo>
                        <a:pt x="24876" y="0"/>
                      </a:lnTo>
                      <a:lnTo>
                        <a:pt x="24914" y="0"/>
                      </a:lnTo>
                      <a:lnTo>
                        <a:pt x="24952" y="0"/>
                      </a:lnTo>
                      <a:lnTo>
                        <a:pt x="24990" y="0"/>
                      </a:lnTo>
                      <a:lnTo>
                        <a:pt x="25028" y="0"/>
                      </a:lnTo>
                      <a:lnTo>
                        <a:pt x="25067" y="0"/>
                      </a:lnTo>
                      <a:lnTo>
                        <a:pt x="25105" y="0"/>
                      </a:lnTo>
                      <a:lnTo>
                        <a:pt x="25143" y="0"/>
                      </a:lnTo>
                      <a:lnTo>
                        <a:pt x="25181" y="0"/>
                      </a:lnTo>
                      <a:lnTo>
                        <a:pt x="25219" y="0"/>
                      </a:lnTo>
                      <a:lnTo>
                        <a:pt x="25257" y="0"/>
                      </a:lnTo>
                      <a:lnTo>
                        <a:pt x="25295" y="0"/>
                      </a:lnTo>
                      <a:lnTo>
                        <a:pt x="25333" y="0"/>
                      </a:lnTo>
                      <a:lnTo>
                        <a:pt x="25371" y="0"/>
                      </a:lnTo>
                      <a:lnTo>
                        <a:pt x="25409" y="0"/>
                      </a:lnTo>
                      <a:lnTo>
                        <a:pt x="25448" y="0"/>
                      </a:lnTo>
                      <a:lnTo>
                        <a:pt x="25486" y="0"/>
                      </a:lnTo>
                      <a:lnTo>
                        <a:pt x="25524" y="0"/>
                      </a:lnTo>
                      <a:lnTo>
                        <a:pt x="25562" y="0"/>
                      </a:lnTo>
                      <a:lnTo>
                        <a:pt x="25600" y="0"/>
                      </a:lnTo>
                      <a:lnTo>
                        <a:pt x="25638" y="0"/>
                      </a:lnTo>
                      <a:lnTo>
                        <a:pt x="25676" y="0"/>
                      </a:lnTo>
                      <a:lnTo>
                        <a:pt x="25714" y="0"/>
                      </a:lnTo>
                      <a:lnTo>
                        <a:pt x="25752" y="0"/>
                      </a:lnTo>
                      <a:lnTo>
                        <a:pt x="25790" y="0"/>
                      </a:lnTo>
                      <a:lnTo>
                        <a:pt x="25829" y="0"/>
                      </a:lnTo>
                      <a:lnTo>
                        <a:pt x="25867" y="0"/>
                      </a:lnTo>
                      <a:lnTo>
                        <a:pt x="25905" y="0"/>
                      </a:lnTo>
                      <a:lnTo>
                        <a:pt x="25943" y="0"/>
                      </a:lnTo>
                      <a:lnTo>
                        <a:pt x="25981" y="0"/>
                      </a:lnTo>
                      <a:lnTo>
                        <a:pt x="26019" y="0"/>
                      </a:lnTo>
                      <a:lnTo>
                        <a:pt x="26057" y="0"/>
                      </a:lnTo>
                      <a:lnTo>
                        <a:pt x="26095" y="0"/>
                      </a:lnTo>
                      <a:lnTo>
                        <a:pt x="26133" y="0"/>
                      </a:lnTo>
                      <a:lnTo>
                        <a:pt x="26171" y="0"/>
                      </a:lnTo>
                      <a:lnTo>
                        <a:pt x="26209" y="0"/>
                      </a:lnTo>
                      <a:lnTo>
                        <a:pt x="26247" y="0"/>
                      </a:lnTo>
                      <a:lnTo>
                        <a:pt x="26286" y="0"/>
                      </a:lnTo>
                      <a:lnTo>
                        <a:pt x="26324" y="0"/>
                      </a:lnTo>
                      <a:lnTo>
                        <a:pt x="26362" y="0"/>
                      </a:lnTo>
                      <a:lnTo>
                        <a:pt x="26400" y="0"/>
                      </a:lnTo>
                      <a:lnTo>
                        <a:pt x="26438" y="0"/>
                      </a:lnTo>
                      <a:lnTo>
                        <a:pt x="26476" y="0"/>
                      </a:lnTo>
                      <a:lnTo>
                        <a:pt x="26514" y="0"/>
                      </a:lnTo>
                      <a:lnTo>
                        <a:pt x="26552" y="0"/>
                      </a:lnTo>
                      <a:lnTo>
                        <a:pt x="26590" y="0"/>
                      </a:lnTo>
                      <a:lnTo>
                        <a:pt x="26628" y="0"/>
                      </a:lnTo>
                      <a:lnTo>
                        <a:pt x="26667" y="0"/>
                      </a:lnTo>
                      <a:lnTo>
                        <a:pt x="26705" y="0"/>
                      </a:lnTo>
                      <a:lnTo>
                        <a:pt x="26743" y="0"/>
                      </a:lnTo>
                      <a:lnTo>
                        <a:pt x="26781" y="0"/>
                      </a:lnTo>
                      <a:lnTo>
                        <a:pt x="26819" y="0"/>
                      </a:lnTo>
                      <a:lnTo>
                        <a:pt x="26857" y="0"/>
                      </a:lnTo>
                      <a:lnTo>
                        <a:pt x="26895" y="0"/>
                      </a:lnTo>
                      <a:lnTo>
                        <a:pt x="26933" y="0"/>
                      </a:lnTo>
                      <a:lnTo>
                        <a:pt x="26971" y="0"/>
                      </a:lnTo>
                      <a:lnTo>
                        <a:pt x="27009" y="0"/>
                      </a:lnTo>
                      <a:lnTo>
                        <a:pt x="27048" y="0"/>
                      </a:lnTo>
                      <a:lnTo>
                        <a:pt x="27086" y="0"/>
                      </a:lnTo>
                      <a:lnTo>
                        <a:pt x="27124" y="0"/>
                      </a:lnTo>
                      <a:lnTo>
                        <a:pt x="27162" y="0"/>
                      </a:lnTo>
                      <a:lnTo>
                        <a:pt x="27200" y="0"/>
                      </a:lnTo>
                      <a:lnTo>
                        <a:pt x="27238" y="0"/>
                      </a:lnTo>
                      <a:lnTo>
                        <a:pt x="27276" y="0"/>
                      </a:lnTo>
                      <a:lnTo>
                        <a:pt x="27314" y="0"/>
                      </a:lnTo>
                      <a:lnTo>
                        <a:pt x="27352" y="0"/>
                      </a:lnTo>
                      <a:lnTo>
                        <a:pt x="27390" y="0"/>
                      </a:lnTo>
                      <a:lnTo>
                        <a:pt x="27429" y="0"/>
                      </a:lnTo>
                      <a:lnTo>
                        <a:pt x="27467" y="0"/>
                      </a:lnTo>
                      <a:lnTo>
                        <a:pt x="27505" y="0"/>
                      </a:lnTo>
                      <a:lnTo>
                        <a:pt x="27543" y="0"/>
                      </a:lnTo>
                      <a:lnTo>
                        <a:pt x="27581" y="0"/>
                      </a:lnTo>
                      <a:lnTo>
                        <a:pt x="27619" y="0"/>
                      </a:lnTo>
                      <a:lnTo>
                        <a:pt x="27657" y="0"/>
                      </a:lnTo>
                      <a:lnTo>
                        <a:pt x="27695" y="0"/>
                      </a:lnTo>
                      <a:lnTo>
                        <a:pt x="27733" y="0"/>
                      </a:lnTo>
                      <a:lnTo>
                        <a:pt x="27771" y="0"/>
                      </a:lnTo>
                      <a:lnTo>
                        <a:pt x="27809" y="0"/>
                      </a:lnTo>
                    </a:path>
                  </a:pathLst>
                </a:custGeom>
                <a:noFill/>
                <a:ln w="12700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97" name="Freeform 177">
                  <a:extLst>
                    <a:ext uri="{FF2B5EF4-FFF2-40B4-BE49-F238E27FC236}">
                      <a16:creationId xmlns:a16="http://schemas.microsoft.com/office/drawing/2014/main" id="{2DD12966-205B-4F2B-96D7-D7193E2011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539875" y="4381500"/>
                  <a:ext cx="6550025" cy="1273175"/>
                </a:xfrm>
                <a:custGeom>
                  <a:avLst/>
                  <a:gdLst>
                    <a:gd name="T0" fmla="*/ 419 w 27809"/>
                    <a:gd name="T1" fmla="*/ 0 h 7773"/>
                    <a:gd name="T2" fmla="*/ 914 w 27809"/>
                    <a:gd name="T3" fmla="*/ 0 h 7773"/>
                    <a:gd name="T4" fmla="*/ 1409 w 27809"/>
                    <a:gd name="T5" fmla="*/ 0 h 7773"/>
                    <a:gd name="T6" fmla="*/ 1904 w 27809"/>
                    <a:gd name="T7" fmla="*/ 0 h 7773"/>
                    <a:gd name="T8" fmla="*/ 2399 w 27809"/>
                    <a:gd name="T9" fmla="*/ 0 h 7773"/>
                    <a:gd name="T10" fmla="*/ 2895 w 27809"/>
                    <a:gd name="T11" fmla="*/ 0 h 7773"/>
                    <a:gd name="T12" fmla="*/ 3390 w 27809"/>
                    <a:gd name="T13" fmla="*/ 0 h 7773"/>
                    <a:gd name="T14" fmla="*/ 3885 w 27809"/>
                    <a:gd name="T15" fmla="*/ 0 h 7773"/>
                    <a:gd name="T16" fmla="*/ 4380 w 27809"/>
                    <a:gd name="T17" fmla="*/ 0 h 7773"/>
                    <a:gd name="T18" fmla="*/ 4876 w 27809"/>
                    <a:gd name="T19" fmla="*/ 0 h 7773"/>
                    <a:gd name="T20" fmla="*/ 5371 w 27809"/>
                    <a:gd name="T21" fmla="*/ 0 h 7773"/>
                    <a:gd name="T22" fmla="*/ 5866 w 27809"/>
                    <a:gd name="T23" fmla="*/ 0 h 7773"/>
                    <a:gd name="T24" fmla="*/ 6304 w 27809"/>
                    <a:gd name="T25" fmla="*/ 27 h 7773"/>
                    <a:gd name="T26" fmla="*/ 6723 w 27809"/>
                    <a:gd name="T27" fmla="*/ 0 h 7773"/>
                    <a:gd name="T28" fmla="*/ 7162 w 27809"/>
                    <a:gd name="T29" fmla="*/ 0 h 7773"/>
                    <a:gd name="T30" fmla="*/ 7542 w 27809"/>
                    <a:gd name="T31" fmla="*/ 0 h 7773"/>
                    <a:gd name="T32" fmla="*/ 7962 w 27809"/>
                    <a:gd name="T33" fmla="*/ 0 h 7773"/>
                    <a:gd name="T34" fmla="*/ 8266 w 27809"/>
                    <a:gd name="T35" fmla="*/ 3927 h 7773"/>
                    <a:gd name="T36" fmla="*/ 8514 w 27809"/>
                    <a:gd name="T37" fmla="*/ 272 h 7773"/>
                    <a:gd name="T38" fmla="*/ 8800 w 27809"/>
                    <a:gd name="T39" fmla="*/ 0 h 7773"/>
                    <a:gd name="T40" fmla="*/ 9219 w 27809"/>
                    <a:gd name="T41" fmla="*/ 0 h 7773"/>
                    <a:gd name="T42" fmla="*/ 9714 w 27809"/>
                    <a:gd name="T43" fmla="*/ 0 h 7773"/>
                    <a:gd name="T44" fmla="*/ 10171 w 27809"/>
                    <a:gd name="T45" fmla="*/ 0 h 7773"/>
                    <a:gd name="T46" fmla="*/ 10628 w 27809"/>
                    <a:gd name="T47" fmla="*/ 0 h 7773"/>
                    <a:gd name="T48" fmla="*/ 11124 w 27809"/>
                    <a:gd name="T49" fmla="*/ 0 h 7773"/>
                    <a:gd name="T50" fmla="*/ 11619 w 27809"/>
                    <a:gd name="T51" fmla="*/ 0 h 7773"/>
                    <a:gd name="T52" fmla="*/ 12114 w 27809"/>
                    <a:gd name="T53" fmla="*/ 0 h 7773"/>
                    <a:gd name="T54" fmla="*/ 12609 w 27809"/>
                    <a:gd name="T55" fmla="*/ 0 h 7773"/>
                    <a:gd name="T56" fmla="*/ 13104 w 27809"/>
                    <a:gd name="T57" fmla="*/ 0 h 7773"/>
                    <a:gd name="T58" fmla="*/ 13600 w 27809"/>
                    <a:gd name="T59" fmla="*/ 0 h 7773"/>
                    <a:gd name="T60" fmla="*/ 14095 w 27809"/>
                    <a:gd name="T61" fmla="*/ 0 h 7773"/>
                    <a:gd name="T62" fmla="*/ 14590 w 27809"/>
                    <a:gd name="T63" fmla="*/ 0 h 7773"/>
                    <a:gd name="T64" fmla="*/ 15085 w 27809"/>
                    <a:gd name="T65" fmla="*/ 0 h 7773"/>
                    <a:gd name="T66" fmla="*/ 15543 w 27809"/>
                    <a:gd name="T67" fmla="*/ 0 h 7773"/>
                    <a:gd name="T68" fmla="*/ 16000 w 27809"/>
                    <a:gd name="T69" fmla="*/ 0 h 7773"/>
                    <a:gd name="T70" fmla="*/ 16495 w 27809"/>
                    <a:gd name="T71" fmla="*/ 0 h 7773"/>
                    <a:gd name="T72" fmla="*/ 16914 w 27809"/>
                    <a:gd name="T73" fmla="*/ 0 h 7773"/>
                    <a:gd name="T74" fmla="*/ 17409 w 27809"/>
                    <a:gd name="T75" fmla="*/ 0 h 7773"/>
                    <a:gd name="T76" fmla="*/ 17866 w 27809"/>
                    <a:gd name="T77" fmla="*/ 0 h 7773"/>
                    <a:gd name="T78" fmla="*/ 18362 w 27809"/>
                    <a:gd name="T79" fmla="*/ 0 h 7773"/>
                    <a:gd name="T80" fmla="*/ 18857 w 27809"/>
                    <a:gd name="T81" fmla="*/ 0 h 7773"/>
                    <a:gd name="T82" fmla="*/ 19352 w 27809"/>
                    <a:gd name="T83" fmla="*/ 0 h 7773"/>
                    <a:gd name="T84" fmla="*/ 19847 w 27809"/>
                    <a:gd name="T85" fmla="*/ 0 h 7773"/>
                    <a:gd name="T86" fmla="*/ 20343 w 27809"/>
                    <a:gd name="T87" fmla="*/ 0 h 7773"/>
                    <a:gd name="T88" fmla="*/ 20838 w 27809"/>
                    <a:gd name="T89" fmla="*/ 0 h 7773"/>
                    <a:gd name="T90" fmla="*/ 21333 w 27809"/>
                    <a:gd name="T91" fmla="*/ 0 h 7773"/>
                    <a:gd name="T92" fmla="*/ 21828 w 27809"/>
                    <a:gd name="T93" fmla="*/ 0 h 7773"/>
                    <a:gd name="T94" fmla="*/ 22286 w 27809"/>
                    <a:gd name="T95" fmla="*/ 0 h 7773"/>
                    <a:gd name="T96" fmla="*/ 22781 w 27809"/>
                    <a:gd name="T97" fmla="*/ 0 h 7773"/>
                    <a:gd name="T98" fmla="*/ 23276 w 27809"/>
                    <a:gd name="T99" fmla="*/ 0 h 7773"/>
                    <a:gd name="T100" fmla="*/ 23771 w 27809"/>
                    <a:gd name="T101" fmla="*/ 0 h 7773"/>
                    <a:gd name="T102" fmla="*/ 24267 w 27809"/>
                    <a:gd name="T103" fmla="*/ 0 h 7773"/>
                    <a:gd name="T104" fmla="*/ 24762 w 27809"/>
                    <a:gd name="T105" fmla="*/ 0 h 7773"/>
                    <a:gd name="T106" fmla="*/ 25257 w 27809"/>
                    <a:gd name="T107" fmla="*/ 0 h 7773"/>
                    <a:gd name="T108" fmla="*/ 25752 w 27809"/>
                    <a:gd name="T109" fmla="*/ 0 h 7773"/>
                    <a:gd name="T110" fmla="*/ 26247 w 27809"/>
                    <a:gd name="T111" fmla="*/ 0 h 7773"/>
                    <a:gd name="T112" fmla="*/ 26743 w 27809"/>
                    <a:gd name="T113" fmla="*/ 0 h 7773"/>
                    <a:gd name="T114" fmla="*/ 27238 w 27809"/>
                    <a:gd name="T115" fmla="*/ 0 h 7773"/>
                    <a:gd name="T116" fmla="*/ 27733 w 27809"/>
                    <a:gd name="T117" fmla="*/ 0 h 77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27809" h="777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4" y="0"/>
                      </a:lnTo>
                      <a:lnTo>
                        <a:pt x="152" y="0"/>
                      </a:lnTo>
                      <a:lnTo>
                        <a:pt x="190" y="0"/>
                      </a:lnTo>
                      <a:lnTo>
                        <a:pt x="228" y="0"/>
                      </a:lnTo>
                      <a:lnTo>
                        <a:pt x="266" y="0"/>
                      </a:lnTo>
                      <a:lnTo>
                        <a:pt x="304" y="0"/>
                      </a:lnTo>
                      <a:lnTo>
                        <a:pt x="342" y="0"/>
                      </a:lnTo>
                      <a:lnTo>
                        <a:pt x="380" y="0"/>
                      </a:lnTo>
                      <a:lnTo>
                        <a:pt x="419" y="0"/>
                      </a:lnTo>
                      <a:lnTo>
                        <a:pt x="457" y="0"/>
                      </a:lnTo>
                      <a:lnTo>
                        <a:pt x="495" y="0"/>
                      </a:lnTo>
                      <a:lnTo>
                        <a:pt x="533" y="0"/>
                      </a:lnTo>
                      <a:lnTo>
                        <a:pt x="571" y="0"/>
                      </a:lnTo>
                      <a:lnTo>
                        <a:pt x="609" y="0"/>
                      </a:lnTo>
                      <a:lnTo>
                        <a:pt x="647" y="0"/>
                      </a:lnTo>
                      <a:lnTo>
                        <a:pt x="685" y="0"/>
                      </a:lnTo>
                      <a:lnTo>
                        <a:pt x="723" y="0"/>
                      </a:lnTo>
                      <a:lnTo>
                        <a:pt x="761" y="0"/>
                      </a:lnTo>
                      <a:lnTo>
                        <a:pt x="800" y="0"/>
                      </a:lnTo>
                      <a:lnTo>
                        <a:pt x="838" y="0"/>
                      </a:lnTo>
                      <a:lnTo>
                        <a:pt x="876" y="0"/>
                      </a:lnTo>
                      <a:lnTo>
                        <a:pt x="914" y="0"/>
                      </a:lnTo>
                      <a:lnTo>
                        <a:pt x="952" y="0"/>
                      </a:lnTo>
                      <a:lnTo>
                        <a:pt x="990" y="0"/>
                      </a:lnTo>
                      <a:lnTo>
                        <a:pt x="1028" y="0"/>
                      </a:lnTo>
                      <a:lnTo>
                        <a:pt x="1066" y="0"/>
                      </a:lnTo>
                      <a:lnTo>
                        <a:pt x="1104" y="0"/>
                      </a:lnTo>
                      <a:lnTo>
                        <a:pt x="1142" y="0"/>
                      </a:lnTo>
                      <a:lnTo>
                        <a:pt x="1180" y="0"/>
                      </a:lnTo>
                      <a:lnTo>
                        <a:pt x="1219" y="0"/>
                      </a:lnTo>
                      <a:lnTo>
                        <a:pt x="1257" y="0"/>
                      </a:lnTo>
                      <a:lnTo>
                        <a:pt x="1295" y="0"/>
                      </a:lnTo>
                      <a:lnTo>
                        <a:pt x="1333" y="0"/>
                      </a:lnTo>
                      <a:lnTo>
                        <a:pt x="1371" y="0"/>
                      </a:lnTo>
                      <a:lnTo>
                        <a:pt x="1409" y="0"/>
                      </a:lnTo>
                      <a:lnTo>
                        <a:pt x="1447" y="0"/>
                      </a:lnTo>
                      <a:lnTo>
                        <a:pt x="1485" y="0"/>
                      </a:lnTo>
                      <a:lnTo>
                        <a:pt x="1523" y="0"/>
                      </a:lnTo>
                      <a:lnTo>
                        <a:pt x="1561" y="0"/>
                      </a:lnTo>
                      <a:lnTo>
                        <a:pt x="1600" y="0"/>
                      </a:lnTo>
                      <a:lnTo>
                        <a:pt x="1638" y="0"/>
                      </a:lnTo>
                      <a:lnTo>
                        <a:pt x="1676" y="0"/>
                      </a:lnTo>
                      <a:lnTo>
                        <a:pt x="1714" y="0"/>
                      </a:lnTo>
                      <a:lnTo>
                        <a:pt x="1752" y="0"/>
                      </a:lnTo>
                      <a:lnTo>
                        <a:pt x="1790" y="0"/>
                      </a:lnTo>
                      <a:lnTo>
                        <a:pt x="1828" y="0"/>
                      </a:lnTo>
                      <a:lnTo>
                        <a:pt x="1866" y="0"/>
                      </a:lnTo>
                      <a:lnTo>
                        <a:pt x="1904" y="0"/>
                      </a:lnTo>
                      <a:lnTo>
                        <a:pt x="1942" y="0"/>
                      </a:lnTo>
                      <a:lnTo>
                        <a:pt x="1980" y="0"/>
                      </a:lnTo>
                      <a:lnTo>
                        <a:pt x="2019" y="0"/>
                      </a:lnTo>
                      <a:lnTo>
                        <a:pt x="2057" y="0"/>
                      </a:lnTo>
                      <a:lnTo>
                        <a:pt x="2095" y="0"/>
                      </a:lnTo>
                      <a:lnTo>
                        <a:pt x="2133" y="0"/>
                      </a:lnTo>
                      <a:lnTo>
                        <a:pt x="2171" y="0"/>
                      </a:lnTo>
                      <a:lnTo>
                        <a:pt x="2209" y="0"/>
                      </a:lnTo>
                      <a:lnTo>
                        <a:pt x="2247" y="0"/>
                      </a:lnTo>
                      <a:lnTo>
                        <a:pt x="2285" y="0"/>
                      </a:lnTo>
                      <a:lnTo>
                        <a:pt x="2323" y="0"/>
                      </a:lnTo>
                      <a:lnTo>
                        <a:pt x="2361" y="0"/>
                      </a:lnTo>
                      <a:lnTo>
                        <a:pt x="2399" y="0"/>
                      </a:lnTo>
                      <a:lnTo>
                        <a:pt x="2438" y="0"/>
                      </a:lnTo>
                      <a:lnTo>
                        <a:pt x="2476" y="0"/>
                      </a:lnTo>
                      <a:lnTo>
                        <a:pt x="2514" y="0"/>
                      </a:lnTo>
                      <a:lnTo>
                        <a:pt x="2552" y="0"/>
                      </a:lnTo>
                      <a:lnTo>
                        <a:pt x="2590" y="0"/>
                      </a:lnTo>
                      <a:lnTo>
                        <a:pt x="2628" y="0"/>
                      </a:lnTo>
                      <a:lnTo>
                        <a:pt x="2666" y="0"/>
                      </a:lnTo>
                      <a:lnTo>
                        <a:pt x="2704" y="0"/>
                      </a:lnTo>
                      <a:lnTo>
                        <a:pt x="2742" y="0"/>
                      </a:lnTo>
                      <a:lnTo>
                        <a:pt x="2780" y="0"/>
                      </a:lnTo>
                      <a:lnTo>
                        <a:pt x="2819" y="0"/>
                      </a:lnTo>
                      <a:lnTo>
                        <a:pt x="2857" y="0"/>
                      </a:lnTo>
                      <a:lnTo>
                        <a:pt x="2895" y="0"/>
                      </a:lnTo>
                      <a:lnTo>
                        <a:pt x="2933" y="0"/>
                      </a:lnTo>
                      <a:lnTo>
                        <a:pt x="2971" y="0"/>
                      </a:lnTo>
                      <a:lnTo>
                        <a:pt x="3009" y="0"/>
                      </a:lnTo>
                      <a:lnTo>
                        <a:pt x="3047" y="0"/>
                      </a:lnTo>
                      <a:lnTo>
                        <a:pt x="3085" y="0"/>
                      </a:lnTo>
                      <a:lnTo>
                        <a:pt x="3123" y="0"/>
                      </a:lnTo>
                      <a:lnTo>
                        <a:pt x="3161" y="0"/>
                      </a:lnTo>
                      <a:lnTo>
                        <a:pt x="3200" y="0"/>
                      </a:lnTo>
                      <a:lnTo>
                        <a:pt x="3238" y="0"/>
                      </a:lnTo>
                      <a:lnTo>
                        <a:pt x="3276" y="0"/>
                      </a:lnTo>
                      <a:lnTo>
                        <a:pt x="3314" y="0"/>
                      </a:lnTo>
                      <a:lnTo>
                        <a:pt x="3352" y="0"/>
                      </a:lnTo>
                      <a:lnTo>
                        <a:pt x="3390" y="0"/>
                      </a:lnTo>
                      <a:lnTo>
                        <a:pt x="3428" y="0"/>
                      </a:lnTo>
                      <a:lnTo>
                        <a:pt x="3466" y="0"/>
                      </a:lnTo>
                      <a:lnTo>
                        <a:pt x="3504" y="0"/>
                      </a:lnTo>
                      <a:lnTo>
                        <a:pt x="3542" y="0"/>
                      </a:lnTo>
                      <a:lnTo>
                        <a:pt x="3580" y="0"/>
                      </a:lnTo>
                      <a:lnTo>
                        <a:pt x="3619" y="0"/>
                      </a:lnTo>
                      <a:lnTo>
                        <a:pt x="3657" y="0"/>
                      </a:lnTo>
                      <a:lnTo>
                        <a:pt x="3695" y="0"/>
                      </a:lnTo>
                      <a:lnTo>
                        <a:pt x="3733" y="0"/>
                      </a:lnTo>
                      <a:lnTo>
                        <a:pt x="3771" y="0"/>
                      </a:lnTo>
                      <a:lnTo>
                        <a:pt x="3809" y="0"/>
                      </a:lnTo>
                      <a:lnTo>
                        <a:pt x="3847" y="0"/>
                      </a:lnTo>
                      <a:lnTo>
                        <a:pt x="3885" y="0"/>
                      </a:lnTo>
                      <a:lnTo>
                        <a:pt x="3923" y="0"/>
                      </a:lnTo>
                      <a:lnTo>
                        <a:pt x="3961" y="0"/>
                      </a:lnTo>
                      <a:lnTo>
                        <a:pt x="3999" y="0"/>
                      </a:lnTo>
                      <a:lnTo>
                        <a:pt x="4038" y="0"/>
                      </a:lnTo>
                      <a:lnTo>
                        <a:pt x="4076" y="0"/>
                      </a:lnTo>
                      <a:lnTo>
                        <a:pt x="4114" y="0"/>
                      </a:lnTo>
                      <a:lnTo>
                        <a:pt x="4152" y="0"/>
                      </a:lnTo>
                      <a:lnTo>
                        <a:pt x="4190" y="0"/>
                      </a:lnTo>
                      <a:lnTo>
                        <a:pt x="4228" y="0"/>
                      </a:lnTo>
                      <a:lnTo>
                        <a:pt x="4266" y="0"/>
                      </a:lnTo>
                      <a:lnTo>
                        <a:pt x="4304" y="0"/>
                      </a:lnTo>
                      <a:lnTo>
                        <a:pt x="4342" y="0"/>
                      </a:lnTo>
                      <a:lnTo>
                        <a:pt x="4380" y="0"/>
                      </a:lnTo>
                      <a:lnTo>
                        <a:pt x="4419" y="0"/>
                      </a:lnTo>
                      <a:lnTo>
                        <a:pt x="4457" y="0"/>
                      </a:lnTo>
                      <a:lnTo>
                        <a:pt x="4495" y="0"/>
                      </a:lnTo>
                      <a:lnTo>
                        <a:pt x="4533" y="0"/>
                      </a:lnTo>
                      <a:lnTo>
                        <a:pt x="4571" y="0"/>
                      </a:lnTo>
                      <a:lnTo>
                        <a:pt x="4609" y="0"/>
                      </a:lnTo>
                      <a:lnTo>
                        <a:pt x="4647" y="0"/>
                      </a:lnTo>
                      <a:lnTo>
                        <a:pt x="4685" y="0"/>
                      </a:lnTo>
                      <a:lnTo>
                        <a:pt x="4723" y="0"/>
                      </a:lnTo>
                      <a:lnTo>
                        <a:pt x="4761" y="0"/>
                      </a:lnTo>
                      <a:lnTo>
                        <a:pt x="4800" y="0"/>
                      </a:lnTo>
                      <a:lnTo>
                        <a:pt x="4838" y="0"/>
                      </a:lnTo>
                      <a:lnTo>
                        <a:pt x="4876" y="0"/>
                      </a:lnTo>
                      <a:lnTo>
                        <a:pt x="4914" y="0"/>
                      </a:lnTo>
                      <a:lnTo>
                        <a:pt x="4952" y="0"/>
                      </a:lnTo>
                      <a:lnTo>
                        <a:pt x="4990" y="0"/>
                      </a:lnTo>
                      <a:lnTo>
                        <a:pt x="5028" y="0"/>
                      </a:lnTo>
                      <a:lnTo>
                        <a:pt x="5066" y="0"/>
                      </a:lnTo>
                      <a:lnTo>
                        <a:pt x="5104" y="0"/>
                      </a:lnTo>
                      <a:lnTo>
                        <a:pt x="5142" y="0"/>
                      </a:lnTo>
                      <a:lnTo>
                        <a:pt x="5181" y="0"/>
                      </a:lnTo>
                      <a:lnTo>
                        <a:pt x="5219" y="0"/>
                      </a:lnTo>
                      <a:lnTo>
                        <a:pt x="5257" y="0"/>
                      </a:lnTo>
                      <a:lnTo>
                        <a:pt x="5295" y="0"/>
                      </a:lnTo>
                      <a:lnTo>
                        <a:pt x="5333" y="0"/>
                      </a:lnTo>
                      <a:lnTo>
                        <a:pt x="5371" y="0"/>
                      </a:lnTo>
                      <a:lnTo>
                        <a:pt x="5409" y="0"/>
                      </a:lnTo>
                      <a:lnTo>
                        <a:pt x="5447" y="0"/>
                      </a:lnTo>
                      <a:lnTo>
                        <a:pt x="5485" y="0"/>
                      </a:lnTo>
                      <a:lnTo>
                        <a:pt x="5523" y="0"/>
                      </a:lnTo>
                      <a:lnTo>
                        <a:pt x="5562" y="0"/>
                      </a:lnTo>
                      <a:lnTo>
                        <a:pt x="5600" y="0"/>
                      </a:lnTo>
                      <a:lnTo>
                        <a:pt x="5638" y="0"/>
                      </a:lnTo>
                      <a:lnTo>
                        <a:pt x="5676" y="0"/>
                      </a:lnTo>
                      <a:lnTo>
                        <a:pt x="5714" y="0"/>
                      </a:lnTo>
                      <a:lnTo>
                        <a:pt x="5752" y="0"/>
                      </a:lnTo>
                      <a:lnTo>
                        <a:pt x="5790" y="0"/>
                      </a:lnTo>
                      <a:lnTo>
                        <a:pt x="5828" y="0"/>
                      </a:lnTo>
                      <a:lnTo>
                        <a:pt x="5866" y="0"/>
                      </a:lnTo>
                      <a:lnTo>
                        <a:pt x="5904" y="0"/>
                      </a:lnTo>
                      <a:lnTo>
                        <a:pt x="5942" y="0"/>
                      </a:lnTo>
                      <a:lnTo>
                        <a:pt x="5981" y="0"/>
                      </a:lnTo>
                      <a:lnTo>
                        <a:pt x="6019" y="0"/>
                      </a:lnTo>
                      <a:lnTo>
                        <a:pt x="6057" y="0"/>
                      </a:lnTo>
                      <a:lnTo>
                        <a:pt x="6095" y="0"/>
                      </a:lnTo>
                      <a:lnTo>
                        <a:pt x="6133" y="0"/>
                      </a:lnTo>
                      <a:lnTo>
                        <a:pt x="6152" y="27"/>
                      </a:lnTo>
                      <a:lnTo>
                        <a:pt x="6171" y="0"/>
                      </a:lnTo>
                      <a:lnTo>
                        <a:pt x="6209" y="0"/>
                      </a:lnTo>
                      <a:lnTo>
                        <a:pt x="6247" y="0"/>
                      </a:lnTo>
                      <a:lnTo>
                        <a:pt x="6285" y="0"/>
                      </a:lnTo>
                      <a:lnTo>
                        <a:pt x="6304" y="27"/>
                      </a:lnTo>
                      <a:lnTo>
                        <a:pt x="6323" y="0"/>
                      </a:lnTo>
                      <a:lnTo>
                        <a:pt x="6362" y="0"/>
                      </a:lnTo>
                      <a:lnTo>
                        <a:pt x="6400" y="0"/>
                      </a:lnTo>
                      <a:lnTo>
                        <a:pt x="6438" y="0"/>
                      </a:lnTo>
                      <a:lnTo>
                        <a:pt x="6476" y="0"/>
                      </a:lnTo>
                      <a:lnTo>
                        <a:pt x="6514" y="0"/>
                      </a:lnTo>
                      <a:lnTo>
                        <a:pt x="6552" y="0"/>
                      </a:lnTo>
                      <a:lnTo>
                        <a:pt x="6590" y="0"/>
                      </a:lnTo>
                      <a:lnTo>
                        <a:pt x="6628" y="0"/>
                      </a:lnTo>
                      <a:lnTo>
                        <a:pt x="6666" y="0"/>
                      </a:lnTo>
                      <a:lnTo>
                        <a:pt x="6685" y="27"/>
                      </a:lnTo>
                      <a:lnTo>
                        <a:pt x="6704" y="54"/>
                      </a:lnTo>
                      <a:lnTo>
                        <a:pt x="6723" y="0"/>
                      </a:lnTo>
                      <a:lnTo>
                        <a:pt x="6742" y="0"/>
                      </a:lnTo>
                      <a:lnTo>
                        <a:pt x="6781" y="0"/>
                      </a:lnTo>
                      <a:lnTo>
                        <a:pt x="6819" y="0"/>
                      </a:lnTo>
                      <a:lnTo>
                        <a:pt x="6857" y="0"/>
                      </a:lnTo>
                      <a:lnTo>
                        <a:pt x="6876" y="27"/>
                      </a:lnTo>
                      <a:lnTo>
                        <a:pt x="6895" y="0"/>
                      </a:lnTo>
                      <a:lnTo>
                        <a:pt x="6933" y="0"/>
                      </a:lnTo>
                      <a:lnTo>
                        <a:pt x="6971" y="0"/>
                      </a:lnTo>
                      <a:lnTo>
                        <a:pt x="7009" y="0"/>
                      </a:lnTo>
                      <a:lnTo>
                        <a:pt x="7047" y="0"/>
                      </a:lnTo>
                      <a:lnTo>
                        <a:pt x="7085" y="0"/>
                      </a:lnTo>
                      <a:lnTo>
                        <a:pt x="7123" y="0"/>
                      </a:lnTo>
                      <a:lnTo>
                        <a:pt x="7162" y="0"/>
                      </a:lnTo>
                      <a:lnTo>
                        <a:pt x="7200" y="0"/>
                      </a:lnTo>
                      <a:lnTo>
                        <a:pt x="7219" y="81"/>
                      </a:lnTo>
                      <a:lnTo>
                        <a:pt x="7238" y="81"/>
                      </a:lnTo>
                      <a:lnTo>
                        <a:pt x="7257" y="0"/>
                      </a:lnTo>
                      <a:lnTo>
                        <a:pt x="7276" y="27"/>
                      </a:lnTo>
                      <a:lnTo>
                        <a:pt x="7314" y="0"/>
                      </a:lnTo>
                      <a:lnTo>
                        <a:pt x="7333" y="54"/>
                      </a:lnTo>
                      <a:lnTo>
                        <a:pt x="7352" y="0"/>
                      </a:lnTo>
                      <a:lnTo>
                        <a:pt x="7390" y="0"/>
                      </a:lnTo>
                      <a:lnTo>
                        <a:pt x="7428" y="0"/>
                      </a:lnTo>
                      <a:lnTo>
                        <a:pt x="7466" y="0"/>
                      </a:lnTo>
                      <a:lnTo>
                        <a:pt x="7504" y="0"/>
                      </a:lnTo>
                      <a:lnTo>
                        <a:pt x="7542" y="0"/>
                      </a:lnTo>
                      <a:lnTo>
                        <a:pt x="7581" y="54"/>
                      </a:lnTo>
                      <a:lnTo>
                        <a:pt x="7600" y="0"/>
                      </a:lnTo>
                      <a:lnTo>
                        <a:pt x="7619" y="0"/>
                      </a:lnTo>
                      <a:lnTo>
                        <a:pt x="7657" y="0"/>
                      </a:lnTo>
                      <a:lnTo>
                        <a:pt x="7695" y="0"/>
                      </a:lnTo>
                      <a:lnTo>
                        <a:pt x="7733" y="0"/>
                      </a:lnTo>
                      <a:lnTo>
                        <a:pt x="7771" y="0"/>
                      </a:lnTo>
                      <a:lnTo>
                        <a:pt x="7790" y="27"/>
                      </a:lnTo>
                      <a:lnTo>
                        <a:pt x="7809" y="0"/>
                      </a:lnTo>
                      <a:lnTo>
                        <a:pt x="7847" y="0"/>
                      </a:lnTo>
                      <a:lnTo>
                        <a:pt x="7885" y="0"/>
                      </a:lnTo>
                      <a:lnTo>
                        <a:pt x="7923" y="0"/>
                      </a:lnTo>
                      <a:lnTo>
                        <a:pt x="7962" y="0"/>
                      </a:lnTo>
                      <a:lnTo>
                        <a:pt x="7981" y="27"/>
                      </a:lnTo>
                      <a:lnTo>
                        <a:pt x="8000" y="0"/>
                      </a:lnTo>
                      <a:lnTo>
                        <a:pt x="8038" y="0"/>
                      </a:lnTo>
                      <a:lnTo>
                        <a:pt x="8076" y="0"/>
                      </a:lnTo>
                      <a:lnTo>
                        <a:pt x="8114" y="54"/>
                      </a:lnTo>
                      <a:lnTo>
                        <a:pt x="8133" y="791"/>
                      </a:lnTo>
                      <a:lnTo>
                        <a:pt x="8152" y="2673"/>
                      </a:lnTo>
                      <a:lnTo>
                        <a:pt x="8171" y="5237"/>
                      </a:lnTo>
                      <a:lnTo>
                        <a:pt x="8190" y="6628"/>
                      </a:lnTo>
                      <a:lnTo>
                        <a:pt x="8209" y="7773"/>
                      </a:lnTo>
                      <a:lnTo>
                        <a:pt x="8228" y="6273"/>
                      </a:lnTo>
                      <a:lnTo>
                        <a:pt x="8247" y="5128"/>
                      </a:lnTo>
                      <a:lnTo>
                        <a:pt x="8266" y="3927"/>
                      </a:lnTo>
                      <a:lnTo>
                        <a:pt x="8285" y="2891"/>
                      </a:lnTo>
                      <a:lnTo>
                        <a:pt x="8304" y="2482"/>
                      </a:lnTo>
                      <a:lnTo>
                        <a:pt x="8323" y="1391"/>
                      </a:lnTo>
                      <a:lnTo>
                        <a:pt x="8342" y="1391"/>
                      </a:lnTo>
                      <a:lnTo>
                        <a:pt x="8362" y="954"/>
                      </a:lnTo>
                      <a:lnTo>
                        <a:pt x="8381" y="1009"/>
                      </a:lnTo>
                      <a:lnTo>
                        <a:pt x="8400" y="818"/>
                      </a:lnTo>
                      <a:lnTo>
                        <a:pt x="8419" y="736"/>
                      </a:lnTo>
                      <a:lnTo>
                        <a:pt x="8438" y="681"/>
                      </a:lnTo>
                      <a:lnTo>
                        <a:pt x="8457" y="572"/>
                      </a:lnTo>
                      <a:lnTo>
                        <a:pt x="8476" y="409"/>
                      </a:lnTo>
                      <a:lnTo>
                        <a:pt x="8495" y="163"/>
                      </a:lnTo>
                      <a:lnTo>
                        <a:pt x="8514" y="272"/>
                      </a:lnTo>
                      <a:lnTo>
                        <a:pt x="8533" y="245"/>
                      </a:lnTo>
                      <a:lnTo>
                        <a:pt x="8552" y="136"/>
                      </a:lnTo>
                      <a:lnTo>
                        <a:pt x="8571" y="27"/>
                      </a:lnTo>
                      <a:lnTo>
                        <a:pt x="8590" y="136"/>
                      </a:lnTo>
                      <a:lnTo>
                        <a:pt x="8609" y="109"/>
                      </a:lnTo>
                      <a:lnTo>
                        <a:pt x="8628" y="27"/>
                      </a:lnTo>
                      <a:lnTo>
                        <a:pt x="8647" y="0"/>
                      </a:lnTo>
                      <a:lnTo>
                        <a:pt x="8685" y="0"/>
                      </a:lnTo>
                      <a:lnTo>
                        <a:pt x="8704" y="27"/>
                      </a:lnTo>
                      <a:lnTo>
                        <a:pt x="8723" y="0"/>
                      </a:lnTo>
                      <a:lnTo>
                        <a:pt x="8761" y="27"/>
                      </a:lnTo>
                      <a:lnTo>
                        <a:pt x="8781" y="0"/>
                      </a:lnTo>
                      <a:lnTo>
                        <a:pt x="8800" y="0"/>
                      </a:lnTo>
                      <a:lnTo>
                        <a:pt x="8838" y="0"/>
                      </a:lnTo>
                      <a:lnTo>
                        <a:pt x="8857" y="27"/>
                      </a:lnTo>
                      <a:lnTo>
                        <a:pt x="8876" y="0"/>
                      </a:lnTo>
                      <a:lnTo>
                        <a:pt x="8914" y="0"/>
                      </a:lnTo>
                      <a:lnTo>
                        <a:pt x="8952" y="0"/>
                      </a:lnTo>
                      <a:lnTo>
                        <a:pt x="8990" y="0"/>
                      </a:lnTo>
                      <a:lnTo>
                        <a:pt x="9028" y="0"/>
                      </a:lnTo>
                      <a:lnTo>
                        <a:pt x="9066" y="27"/>
                      </a:lnTo>
                      <a:lnTo>
                        <a:pt x="9085" y="0"/>
                      </a:lnTo>
                      <a:lnTo>
                        <a:pt x="9104" y="0"/>
                      </a:lnTo>
                      <a:lnTo>
                        <a:pt x="9143" y="0"/>
                      </a:lnTo>
                      <a:lnTo>
                        <a:pt x="9181" y="0"/>
                      </a:lnTo>
                      <a:lnTo>
                        <a:pt x="9219" y="0"/>
                      </a:lnTo>
                      <a:lnTo>
                        <a:pt x="9257" y="0"/>
                      </a:lnTo>
                      <a:lnTo>
                        <a:pt x="9295" y="0"/>
                      </a:lnTo>
                      <a:lnTo>
                        <a:pt x="9333" y="0"/>
                      </a:lnTo>
                      <a:lnTo>
                        <a:pt x="9371" y="0"/>
                      </a:lnTo>
                      <a:lnTo>
                        <a:pt x="9409" y="0"/>
                      </a:lnTo>
                      <a:lnTo>
                        <a:pt x="9447" y="0"/>
                      </a:lnTo>
                      <a:lnTo>
                        <a:pt x="9485" y="0"/>
                      </a:lnTo>
                      <a:lnTo>
                        <a:pt x="9524" y="0"/>
                      </a:lnTo>
                      <a:lnTo>
                        <a:pt x="9562" y="0"/>
                      </a:lnTo>
                      <a:lnTo>
                        <a:pt x="9600" y="0"/>
                      </a:lnTo>
                      <a:lnTo>
                        <a:pt x="9638" y="0"/>
                      </a:lnTo>
                      <a:lnTo>
                        <a:pt x="9676" y="0"/>
                      </a:lnTo>
                      <a:lnTo>
                        <a:pt x="9714" y="0"/>
                      </a:lnTo>
                      <a:lnTo>
                        <a:pt x="9752" y="0"/>
                      </a:lnTo>
                      <a:lnTo>
                        <a:pt x="9790" y="0"/>
                      </a:lnTo>
                      <a:lnTo>
                        <a:pt x="9828" y="54"/>
                      </a:lnTo>
                      <a:lnTo>
                        <a:pt x="9847" y="0"/>
                      </a:lnTo>
                      <a:lnTo>
                        <a:pt x="9866" y="0"/>
                      </a:lnTo>
                      <a:lnTo>
                        <a:pt x="9905" y="0"/>
                      </a:lnTo>
                      <a:lnTo>
                        <a:pt x="9943" y="0"/>
                      </a:lnTo>
                      <a:lnTo>
                        <a:pt x="9981" y="0"/>
                      </a:lnTo>
                      <a:lnTo>
                        <a:pt x="10019" y="0"/>
                      </a:lnTo>
                      <a:lnTo>
                        <a:pt x="10057" y="0"/>
                      </a:lnTo>
                      <a:lnTo>
                        <a:pt x="10095" y="0"/>
                      </a:lnTo>
                      <a:lnTo>
                        <a:pt x="10133" y="0"/>
                      </a:lnTo>
                      <a:lnTo>
                        <a:pt x="10171" y="0"/>
                      </a:lnTo>
                      <a:lnTo>
                        <a:pt x="10209" y="0"/>
                      </a:lnTo>
                      <a:lnTo>
                        <a:pt x="10247" y="0"/>
                      </a:lnTo>
                      <a:lnTo>
                        <a:pt x="10285" y="0"/>
                      </a:lnTo>
                      <a:lnTo>
                        <a:pt x="10324" y="0"/>
                      </a:lnTo>
                      <a:lnTo>
                        <a:pt x="10362" y="0"/>
                      </a:lnTo>
                      <a:lnTo>
                        <a:pt x="10400" y="0"/>
                      </a:lnTo>
                      <a:lnTo>
                        <a:pt x="10438" y="0"/>
                      </a:lnTo>
                      <a:lnTo>
                        <a:pt x="10476" y="0"/>
                      </a:lnTo>
                      <a:lnTo>
                        <a:pt x="10514" y="0"/>
                      </a:lnTo>
                      <a:lnTo>
                        <a:pt x="10533" y="27"/>
                      </a:lnTo>
                      <a:lnTo>
                        <a:pt x="10552" y="0"/>
                      </a:lnTo>
                      <a:lnTo>
                        <a:pt x="10590" y="0"/>
                      </a:lnTo>
                      <a:lnTo>
                        <a:pt x="10628" y="0"/>
                      </a:lnTo>
                      <a:lnTo>
                        <a:pt x="10666" y="0"/>
                      </a:lnTo>
                      <a:lnTo>
                        <a:pt x="10704" y="0"/>
                      </a:lnTo>
                      <a:lnTo>
                        <a:pt x="10743" y="0"/>
                      </a:lnTo>
                      <a:lnTo>
                        <a:pt x="10781" y="0"/>
                      </a:lnTo>
                      <a:lnTo>
                        <a:pt x="10819" y="0"/>
                      </a:lnTo>
                      <a:lnTo>
                        <a:pt x="10857" y="0"/>
                      </a:lnTo>
                      <a:lnTo>
                        <a:pt x="10895" y="0"/>
                      </a:lnTo>
                      <a:lnTo>
                        <a:pt x="10933" y="0"/>
                      </a:lnTo>
                      <a:lnTo>
                        <a:pt x="10971" y="0"/>
                      </a:lnTo>
                      <a:lnTo>
                        <a:pt x="11009" y="0"/>
                      </a:lnTo>
                      <a:lnTo>
                        <a:pt x="11047" y="0"/>
                      </a:lnTo>
                      <a:lnTo>
                        <a:pt x="11085" y="0"/>
                      </a:lnTo>
                      <a:lnTo>
                        <a:pt x="11124" y="0"/>
                      </a:lnTo>
                      <a:lnTo>
                        <a:pt x="11162" y="0"/>
                      </a:lnTo>
                      <a:lnTo>
                        <a:pt x="11200" y="0"/>
                      </a:lnTo>
                      <a:lnTo>
                        <a:pt x="11238" y="0"/>
                      </a:lnTo>
                      <a:lnTo>
                        <a:pt x="11276" y="0"/>
                      </a:lnTo>
                      <a:lnTo>
                        <a:pt x="11314" y="0"/>
                      </a:lnTo>
                      <a:lnTo>
                        <a:pt x="11352" y="0"/>
                      </a:lnTo>
                      <a:lnTo>
                        <a:pt x="11390" y="0"/>
                      </a:lnTo>
                      <a:lnTo>
                        <a:pt x="11428" y="0"/>
                      </a:lnTo>
                      <a:lnTo>
                        <a:pt x="11466" y="0"/>
                      </a:lnTo>
                      <a:lnTo>
                        <a:pt x="11504" y="0"/>
                      </a:lnTo>
                      <a:lnTo>
                        <a:pt x="11543" y="0"/>
                      </a:lnTo>
                      <a:lnTo>
                        <a:pt x="11581" y="0"/>
                      </a:lnTo>
                      <a:lnTo>
                        <a:pt x="11619" y="0"/>
                      </a:lnTo>
                      <a:lnTo>
                        <a:pt x="11657" y="0"/>
                      </a:lnTo>
                      <a:lnTo>
                        <a:pt x="11695" y="0"/>
                      </a:lnTo>
                      <a:lnTo>
                        <a:pt x="11733" y="0"/>
                      </a:lnTo>
                      <a:lnTo>
                        <a:pt x="11771" y="0"/>
                      </a:lnTo>
                      <a:lnTo>
                        <a:pt x="11809" y="0"/>
                      </a:lnTo>
                      <a:lnTo>
                        <a:pt x="11847" y="0"/>
                      </a:lnTo>
                      <a:lnTo>
                        <a:pt x="11885" y="0"/>
                      </a:lnTo>
                      <a:lnTo>
                        <a:pt x="11924" y="0"/>
                      </a:lnTo>
                      <a:lnTo>
                        <a:pt x="11962" y="0"/>
                      </a:lnTo>
                      <a:lnTo>
                        <a:pt x="12000" y="0"/>
                      </a:lnTo>
                      <a:lnTo>
                        <a:pt x="12038" y="0"/>
                      </a:lnTo>
                      <a:lnTo>
                        <a:pt x="12076" y="0"/>
                      </a:lnTo>
                      <a:lnTo>
                        <a:pt x="12114" y="0"/>
                      </a:lnTo>
                      <a:lnTo>
                        <a:pt x="12152" y="0"/>
                      </a:lnTo>
                      <a:lnTo>
                        <a:pt x="12190" y="0"/>
                      </a:lnTo>
                      <a:lnTo>
                        <a:pt x="12228" y="0"/>
                      </a:lnTo>
                      <a:lnTo>
                        <a:pt x="12266" y="0"/>
                      </a:lnTo>
                      <a:lnTo>
                        <a:pt x="12304" y="0"/>
                      </a:lnTo>
                      <a:lnTo>
                        <a:pt x="12343" y="0"/>
                      </a:lnTo>
                      <a:lnTo>
                        <a:pt x="12381" y="0"/>
                      </a:lnTo>
                      <a:lnTo>
                        <a:pt x="12419" y="0"/>
                      </a:lnTo>
                      <a:lnTo>
                        <a:pt x="12457" y="0"/>
                      </a:lnTo>
                      <a:lnTo>
                        <a:pt x="12495" y="0"/>
                      </a:lnTo>
                      <a:lnTo>
                        <a:pt x="12533" y="0"/>
                      </a:lnTo>
                      <a:lnTo>
                        <a:pt x="12571" y="0"/>
                      </a:lnTo>
                      <a:lnTo>
                        <a:pt x="12609" y="0"/>
                      </a:lnTo>
                      <a:lnTo>
                        <a:pt x="12647" y="0"/>
                      </a:lnTo>
                      <a:lnTo>
                        <a:pt x="12685" y="0"/>
                      </a:lnTo>
                      <a:lnTo>
                        <a:pt x="12724" y="0"/>
                      </a:lnTo>
                      <a:lnTo>
                        <a:pt x="12762" y="0"/>
                      </a:lnTo>
                      <a:lnTo>
                        <a:pt x="12800" y="0"/>
                      </a:lnTo>
                      <a:lnTo>
                        <a:pt x="12838" y="0"/>
                      </a:lnTo>
                      <a:lnTo>
                        <a:pt x="12876" y="0"/>
                      </a:lnTo>
                      <a:lnTo>
                        <a:pt x="12914" y="0"/>
                      </a:lnTo>
                      <a:lnTo>
                        <a:pt x="12952" y="0"/>
                      </a:lnTo>
                      <a:lnTo>
                        <a:pt x="12990" y="0"/>
                      </a:lnTo>
                      <a:lnTo>
                        <a:pt x="13028" y="0"/>
                      </a:lnTo>
                      <a:lnTo>
                        <a:pt x="13066" y="0"/>
                      </a:lnTo>
                      <a:lnTo>
                        <a:pt x="13104" y="0"/>
                      </a:lnTo>
                      <a:lnTo>
                        <a:pt x="13143" y="0"/>
                      </a:lnTo>
                      <a:lnTo>
                        <a:pt x="13181" y="0"/>
                      </a:lnTo>
                      <a:lnTo>
                        <a:pt x="13219" y="0"/>
                      </a:lnTo>
                      <a:lnTo>
                        <a:pt x="13257" y="0"/>
                      </a:lnTo>
                      <a:lnTo>
                        <a:pt x="13295" y="0"/>
                      </a:lnTo>
                      <a:lnTo>
                        <a:pt x="13333" y="0"/>
                      </a:lnTo>
                      <a:lnTo>
                        <a:pt x="13371" y="0"/>
                      </a:lnTo>
                      <a:lnTo>
                        <a:pt x="13409" y="0"/>
                      </a:lnTo>
                      <a:lnTo>
                        <a:pt x="13447" y="0"/>
                      </a:lnTo>
                      <a:lnTo>
                        <a:pt x="13485" y="0"/>
                      </a:lnTo>
                      <a:lnTo>
                        <a:pt x="13524" y="0"/>
                      </a:lnTo>
                      <a:lnTo>
                        <a:pt x="13562" y="0"/>
                      </a:lnTo>
                      <a:lnTo>
                        <a:pt x="13600" y="0"/>
                      </a:lnTo>
                      <a:lnTo>
                        <a:pt x="13638" y="0"/>
                      </a:lnTo>
                      <a:lnTo>
                        <a:pt x="13676" y="0"/>
                      </a:lnTo>
                      <a:lnTo>
                        <a:pt x="13714" y="0"/>
                      </a:lnTo>
                      <a:lnTo>
                        <a:pt x="13752" y="0"/>
                      </a:lnTo>
                      <a:lnTo>
                        <a:pt x="13790" y="0"/>
                      </a:lnTo>
                      <a:lnTo>
                        <a:pt x="13828" y="0"/>
                      </a:lnTo>
                      <a:lnTo>
                        <a:pt x="13866" y="0"/>
                      </a:lnTo>
                      <a:lnTo>
                        <a:pt x="13904" y="0"/>
                      </a:lnTo>
                      <a:lnTo>
                        <a:pt x="13943" y="0"/>
                      </a:lnTo>
                      <a:lnTo>
                        <a:pt x="13981" y="0"/>
                      </a:lnTo>
                      <a:lnTo>
                        <a:pt x="14019" y="0"/>
                      </a:lnTo>
                      <a:lnTo>
                        <a:pt x="14057" y="0"/>
                      </a:lnTo>
                      <a:lnTo>
                        <a:pt x="14095" y="0"/>
                      </a:lnTo>
                      <a:lnTo>
                        <a:pt x="14133" y="0"/>
                      </a:lnTo>
                      <a:lnTo>
                        <a:pt x="14171" y="0"/>
                      </a:lnTo>
                      <a:lnTo>
                        <a:pt x="14209" y="0"/>
                      </a:lnTo>
                      <a:lnTo>
                        <a:pt x="14247" y="0"/>
                      </a:lnTo>
                      <a:lnTo>
                        <a:pt x="14285" y="0"/>
                      </a:lnTo>
                      <a:lnTo>
                        <a:pt x="14324" y="0"/>
                      </a:lnTo>
                      <a:lnTo>
                        <a:pt x="14362" y="0"/>
                      </a:lnTo>
                      <a:lnTo>
                        <a:pt x="14400" y="0"/>
                      </a:lnTo>
                      <a:lnTo>
                        <a:pt x="14438" y="0"/>
                      </a:lnTo>
                      <a:lnTo>
                        <a:pt x="14476" y="0"/>
                      </a:lnTo>
                      <a:lnTo>
                        <a:pt x="14514" y="0"/>
                      </a:lnTo>
                      <a:lnTo>
                        <a:pt x="14552" y="0"/>
                      </a:lnTo>
                      <a:lnTo>
                        <a:pt x="14590" y="0"/>
                      </a:lnTo>
                      <a:lnTo>
                        <a:pt x="14628" y="0"/>
                      </a:lnTo>
                      <a:lnTo>
                        <a:pt x="14666" y="0"/>
                      </a:lnTo>
                      <a:lnTo>
                        <a:pt x="14704" y="0"/>
                      </a:lnTo>
                      <a:lnTo>
                        <a:pt x="14743" y="0"/>
                      </a:lnTo>
                      <a:lnTo>
                        <a:pt x="14781" y="0"/>
                      </a:lnTo>
                      <a:lnTo>
                        <a:pt x="14819" y="0"/>
                      </a:lnTo>
                      <a:lnTo>
                        <a:pt x="14857" y="0"/>
                      </a:lnTo>
                      <a:lnTo>
                        <a:pt x="14895" y="0"/>
                      </a:lnTo>
                      <a:lnTo>
                        <a:pt x="14933" y="0"/>
                      </a:lnTo>
                      <a:lnTo>
                        <a:pt x="14971" y="0"/>
                      </a:lnTo>
                      <a:lnTo>
                        <a:pt x="15009" y="0"/>
                      </a:lnTo>
                      <a:lnTo>
                        <a:pt x="15047" y="0"/>
                      </a:lnTo>
                      <a:lnTo>
                        <a:pt x="15085" y="0"/>
                      </a:lnTo>
                      <a:lnTo>
                        <a:pt x="15123" y="0"/>
                      </a:lnTo>
                      <a:lnTo>
                        <a:pt x="15162" y="0"/>
                      </a:lnTo>
                      <a:lnTo>
                        <a:pt x="15181" y="27"/>
                      </a:lnTo>
                      <a:lnTo>
                        <a:pt x="15200" y="0"/>
                      </a:lnTo>
                      <a:lnTo>
                        <a:pt x="15238" y="0"/>
                      </a:lnTo>
                      <a:lnTo>
                        <a:pt x="15276" y="0"/>
                      </a:lnTo>
                      <a:lnTo>
                        <a:pt x="15314" y="0"/>
                      </a:lnTo>
                      <a:lnTo>
                        <a:pt x="15352" y="0"/>
                      </a:lnTo>
                      <a:lnTo>
                        <a:pt x="15390" y="0"/>
                      </a:lnTo>
                      <a:lnTo>
                        <a:pt x="15428" y="0"/>
                      </a:lnTo>
                      <a:lnTo>
                        <a:pt x="15466" y="0"/>
                      </a:lnTo>
                      <a:lnTo>
                        <a:pt x="15505" y="0"/>
                      </a:lnTo>
                      <a:lnTo>
                        <a:pt x="15543" y="0"/>
                      </a:lnTo>
                      <a:lnTo>
                        <a:pt x="15581" y="0"/>
                      </a:lnTo>
                      <a:lnTo>
                        <a:pt x="15619" y="0"/>
                      </a:lnTo>
                      <a:lnTo>
                        <a:pt x="15657" y="27"/>
                      </a:lnTo>
                      <a:lnTo>
                        <a:pt x="15676" y="0"/>
                      </a:lnTo>
                      <a:lnTo>
                        <a:pt x="15695" y="0"/>
                      </a:lnTo>
                      <a:lnTo>
                        <a:pt x="15733" y="0"/>
                      </a:lnTo>
                      <a:lnTo>
                        <a:pt x="15771" y="0"/>
                      </a:lnTo>
                      <a:lnTo>
                        <a:pt x="15809" y="0"/>
                      </a:lnTo>
                      <a:lnTo>
                        <a:pt x="15847" y="0"/>
                      </a:lnTo>
                      <a:lnTo>
                        <a:pt x="15885" y="0"/>
                      </a:lnTo>
                      <a:lnTo>
                        <a:pt x="15924" y="0"/>
                      </a:lnTo>
                      <a:lnTo>
                        <a:pt x="15962" y="0"/>
                      </a:lnTo>
                      <a:lnTo>
                        <a:pt x="16000" y="0"/>
                      </a:lnTo>
                      <a:lnTo>
                        <a:pt x="16038" y="0"/>
                      </a:lnTo>
                      <a:lnTo>
                        <a:pt x="16076" y="0"/>
                      </a:lnTo>
                      <a:lnTo>
                        <a:pt x="16114" y="0"/>
                      </a:lnTo>
                      <a:lnTo>
                        <a:pt x="16152" y="0"/>
                      </a:lnTo>
                      <a:lnTo>
                        <a:pt x="16190" y="0"/>
                      </a:lnTo>
                      <a:lnTo>
                        <a:pt x="16228" y="0"/>
                      </a:lnTo>
                      <a:lnTo>
                        <a:pt x="16266" y="0"/>
                      </a:lnTo>
                      <a:lnTo>
                        <a:pt x="16304" y="0"/>
                      </a:lnTo>
                      <a:lnTo>
                        <a:pt x="16343" y="0"/>
                      </a:lnTo>
                      <a:lnTo>
                        <a:pt x="16381" y="0"/>
                      </a:lnTo>
                      <a:lnTo>
                        <a:pt x="16419" y="0"/>
                      </a:lnTo>
                      <a:lnTo>
                        <a:pt x="16457" y="0"/>
                      </a:lnTo>
                      <a:lnTo>
                        <a:pt x="16495" y="0"/>
                      </a:lnTo>
                      <a:lnTo>
                        <a:pt x="16533" y="0"/>
                      </a:lnTo>
                      <a:lnTo>
                        <a:pt x="16571" y="0"/>
                      </a:lnTo>
                      <a:lnTo>
                        <a:pt x="16609" y="27"/>
                      </a:lnTo>
                      <a:lnTo>
                        <a:pt x="16628" y="0"/>
                      </a:lnTo>
                      <a:lnTo>
                        <a:pt x="16647" y="0"/>
                      </a:lnTo>
                      <a:lnTo>
                        <a:pt x="16685" y="0"/>
                      </a:lnTo>
                      <a:lnTo>
                        <a:pt x="16723" y="0"/>
                      </a:lnTo>
                      <a:lnTo>
                        <a:pt x="16762" y="0"/>
                      </a:lnTo>
                      <a:lnTo>
                        <a:pt x="16800" y="0"/>
                      </a:lnTo>
                      <a:lnTo>
                        <a:pt x="16838" y="0"/>
                      </a:lnTo>
                      <a:lnTo>
                        <a:pt x="16857" y="27"/>
                      </a:lnTo>
                      <a:lnTo>
                        <a:pt x="16876" y="0"/>
                      </a:lnTo>
                      <a:lnTo>
                        <a:pt x="16914" y="0"/>
                      </a:lnTo>
                      <a:lnTo>
                        <a:pt x="16952" y="0"/>
                      </a:lnTo>
                      <a:lnTo>
                        <a:pt x="16990" y="0"/>
                      </a:lnTo>
                      <a:lnTo>
                        <a:pt x="17028" y="0"/>
                      </a:lnTo>
                      <a:lnTo>
                        <a:pt x="17066" y="0"/>
                      </a:lnTo>
                      <a:lnTo>
                        <a:pt x="17104" y="0"/>
                      </a:lnTo>
                      <a:lnTo>
                        <a:pt x="17143" y="0"/>
                      </a:lnTo>
                      <a:lnTo>
                        <a:pt x="17181" y="0"/>
                      </a:lnTo>
                      <a:lnTo>
                        <a:pt x="17219" y="0"/>
                      </a:lnTo>
                      <a:lnTo>
                        <a:pt x="17257" y="0"/>
                      </a:lnTo>
                      <a:lnTo>
                        <a:pt x="17295" y="0"/>
                      </a:lnTo>
                      <a:lnTo>
                        <a:pt x="17333" y="0"/>
                      </a:lnTo>
                      <a:lnTo>
                        <a:pt x="17371" y="0"/>
                      </a:lnTo>
                      <a:lnTo>
                        <a:pt x="17409" y="0"/>
                      </a:lnTo>
                      <a:lnTo>
                        <a:pt x="17447" y="0"/>
                      </a:lnTo>
                      <a:lnTo>
                        <a:pt x="17485" y="0"/>
                      </a:lnTo>
                      <a:lnTo>
                        <a:pt x="17524" y="0"/>
                      </a:lnTo>
                      <a:lnTo>
                        <a:pt x="17562" y="0"/>
                      </a:lnTo>
                      <a:lnTo>
                        <a:pt x="17600" y="0"/>
                      </a:lnTo>
                      <a:lnTo>
                        <a:pt x="17638" y="0"/>
                      </a:lnTo>
                      <a:lnTo>
                        <a:pt x="17676" y="0"/>
                      </a:lnTo>
                      <a:lnTo>
                        <a:pt x="17695" y="27"/>
                      </a:lnTo>
                      <a:lnTo>
                        <a:pt x="17714" y="0"/>
                      </a:lnTo>
                      <a:lnTo>
                        <a:pt x="17752" y="0"/>
                      </a:lnTo>
                      <a:lnTo>
                        <a:pt x="17790" y="0"/>
                      </a:lnTo>
                      <a:lnTo>
                        <a:pt x="17828" y="0"/>
                      </a:lnTo>
                      <a:lnTo>
                        <a:pt x="17866" y="0"/>
                      </a:lnTo>
                      <a:lnTo>
                        <a:pt x="17905" y="0"/>
                      </a:lnTo>
                      <a:lnTo>
                        <a:pt x="17943" y="0"/>
                      </a:lnTo>
                      <a:lnTo>
                        <a:pt x="17981" y="0"/>
                      </a:lnTo>
                      <a:lnTo>
                        <a:pt x="18019" y="0"/>
                      </a:lnTo>
                      <a:lnTo>
                        <a:pt x="18057" y="0"/>
                      </a:lnTo>
                      <a:lnTo>
                        <a:pt x="18095" y="0"/>
                      </a:lnTo>
                      <a:lnTo>
                        <a:pt x="18133" y="0"/>
                      </a:lnTo>
                      <a:lnTo>
                        <a:pt x="18171" y="0"/>
                      </a:lnTo>
                      <a:lnTo>
                        <a:pt x="18209" y="0"/>
                      </a:lnTo>
                      <a:lnTo>
                        <a:pt x="18247" y="0"/>
                      </a:lnTo>
                      <a:lnTo>
                        <a:pt x="18286" y="0"/>
                      </a:lnTo>
                      <a:lnTo>
                        <a:pt x="18324" y="0"/>
                      </a:lnTo>
                      <a:lnTo>
                        <a:pt x="18362" y="0"/>
                      </a:lnTo>
                      <a:lnTo>
                        <a:pt x="18400" y="0"/>
                      </a:lnTo>
                      <a:lnTo>
                        <a:pt x="18438" y="0"/>
                      </a:lnTo>
                      <a:lnTo>
                        <a:pt x="18476" y="0"/>
                      </a:lnTo>
                      <a:lnTo>
                        <a:pt x="18514" y="0"/>
                      </a:lnTo>
                      <a:lnTo>
                        <a:pt x="18552" y="0"/>
                      </a:lnTo>
                      <a:lnTo>
                        <a:pt x="18590" y="0"/>
                      </a:lnTo>
                      <a:lnTo>
                        <a:pt x="18628" y="0"/>
                      </a:lnTo>
                      <a:lnTo>
                        <a:pt x="18666" y="0"/>
                      </a:lnTo>
                      <a:lnTo>
                        <a:pt x="18705" y="0"/>
                      </a:lnTo>
                      <a:lnTo>
                        <a:pt x="18743" y="0"/>
                      </a:lnTo>
                      <a:lnTo>
                        <a:pt x="18781" y="0"/>
                      </a:lnTo>
                      <a:lnTo>
                        <a:pt x="18819" y="0"/>
                      </a:lnTo>
                      <a:lnTo>
                        <a:pt x="18857" y="0"/>
                      </a:lnTo>
                      <a:lnTo>
                        <a:pt x="18895" y="0"/>
                      </a:lnTo>
                      <a:lnTo>
                        <a:pt x="18933" y="0"/>
                      </a:lnTo>
                      <a:lnTo>
                        <a:pt x="18971" y="0"/>
                      </a:lnTo>
                      <a:lnTo>
                        <a:pt x="19009" y="0"/>
                      </a:lnTo>
                      <a:lnTo>
                        <a:pt x="19047" y="0"/>
                      </a:lnTo>
                      <a:lnTo>
                        <a:pt x="19086" y="0"/>
                      </a:lnTo>
                      <a:lnTo>
                        <a:pt x="19124" y="0"/>
                      </a:lnTo>
                      <a:lnTo>
                        <a:pt x="19162" y="0"/>
                      </a:lnTo>
                      <a:lnTo>
                        <a:pt x="19200" y="0"/>
                      </a:lnTo>
                      <a:lnTo>
                        <a:pt x="19238" y="0"/>
                      </a:lnTo>
                      <a:lnTo>
                        <a:pt x="19276" y="0"/>
                      </a:lnTo>
                      <a:lnTo>
                        <a:pt x="19314" y="0"/>
                      </a:lnTo>
                      <a:lnTo>
                        <a:pt x="19352" y="0"/>
                      </a:lnTo>
                      <a:lnTo>
                        <a:pt x="19390" y="0"/>
                      </a:lnTo>
                      <a:lnTo>
                        <a:pt x="19428" y="0"/>
                      </a:lnTo>
                      <a:lnTo>
                        <a:pt x="19467" y="0"/>
                      </a:lnTo>
                      <a:lnTo>
                        <a:pt x="19505" y="0"/>
                      </a:lnTo>
                      <a:lnTo>
                        <a:pt x="19543" y="0"/>
                      </a:lnTo>
                      <a:lnTo>
                        <a:pt x="19581" y="0"/>
                      </a:lnTo>
                      <a:lnTo>
                        <a:pt x="19619" y="0"/>
                      </a:lnTo>
                      <a:lnTo>
                        <a:pt x="19657" y="0"/>
                      </a:lnTo>
                      <a:lnTo>
                        <a:pt x="19695" y="0"/>
                      </a:lnTo>
                      <a:lnTo>
                        <a:pt x="19733" y="0"/>
                      </a:lnTo>
                      <a:lnTo>
                        <a:pt x="19771" y="0"/>
                      </a:lnTo>
                      <a:lnTo>
                        <a:pt x="19809" y="0"/>
                      </a:lnTo>
                      <a:lnTo>
                        <a:pt x="19847" y="0"/>
                      </a:lnTo>
                      <a:lnTo>
                        <a:pt x="19885" y="0"/>
                      </a:lnTo>
                      <a:lnTo>
                        <a:pt x="19924" y="0"/>
                      </a:lnTo>
                      <a:lnTo>
                        <a:pt x="19962" y="0"/>
                      </a:lnTo>
                      <a:lnTo>
                        <a:pt x="20000" y="0"/>
                      </a:lnTo>
                      <a:lnTo>
                        <a:pt x="20038" y="0"/>
                      </a:lnTo>
                      <a:lnTo>
                        <a:pt x="20076" y="0"/>
                      </a:lnTo>
                      <a:lnTo>
                        <a:pt x="20114" y="0"/>
                      </a:lnTo>
                      <a:lnTo>
                        <a:pt x="20152" y="0"/>
                      </a:lnTo>
                      <a:lnTo>
                        <a:pt x="20190" y="0"/>
                      </a:lnTo>
                      <a:lnTo>
                        <a:pt x="20228" y="0"/>
                      </a:lnTo>
                      <a:lnTo>
                        <a:pt x="20267" y="0"/>
                      </a:lnTo>
                      <a:lnTo>
                        <a:pt x="20305" y="0"/>
                      </a:lnTo>
                      <a:lnTo>
                        <a:pt x="20343" y="0"/>
                      </a:lnTo>
                      <a:lnTo>
                        <a:pt x="20381" y="0"/>
                      </a:lnTo>
                      <a:lnTo>
                        <a:pt x="20419" y="0"/>
                      </a:lnTo>
                      <a:lnTo>
                        <a:pt x="20457" y="0"/>
                      </a:lnTo>
                      <a:lnTo>
                        <a:pt x="20495" y="0"/>
                      </a:lnTo>
                      <a:lnTo>
                        <a:pt x="20533" y="0"/>
                      </a:lnTo>
                      <a:lnTo>
                        <a:pt x="20571" y="0"/>
                      </a:lnTo>
                      <a:lnTo>
                        <a:pt x="20609" y="0"/>
                      </a:lnTo>
                      <a:lnTo>
                        <a:pt x="20647" y="0"/>
                      </a:lnTo>
                      <a:lnTo>
                        <a:pt x="20686" y="0"/>
                      </a:lnTo>
                      <a:lnTo>
                        <a:pt x="20724" y="0"/>
                      </a:lnTo>
                      <a:lnTo>
                        <a:pt x="20762" y="0"/>
                      </a:lnTo>
                      <a:lnTo>
                        <a:pt x="20800" y="0"/>
                      </a:lnTo>
                      <a:lnTo>
                        <a:pt x="20838" y="0"/>
                      </a:lnTo>
                      <a:lnTo>
                        <a:pt x="20876" y="0"/>
                      </a:lnTo>
                      <a:lnTo>
                        <a:pt x="20914" y="0"/>
                      </a:lnTo>
                      <a:lnTo>
                        <a:pt x="20952" y="0"/>
                      </a:lnTo>
                      <a:lnTo>
                        <a:pt x="20990" y="0"/>
                      </a:lnTo>
                      <a:lnTo>
                        <a:pt x="21028" y="0"/>
                      </a:lnTo>
                      <a:lnTo>
                        <a:pt x="21067" y="0"/>
                      </a:lnTo>
                      <a:lnTo>
                        <a:pt x="21105" y="0"/>
                      </a:lnTo>
                      <a:lnTo>
                        <a:pt x="21143" y="0"/>
                      </a:lnTo>
                      <a:lnTo>
                        <a:pt x="21181" y="0"/>
                      </a:lnTo>
                      <a:lnTo>
                        <a:pt x="21219" y="0"/>
                      </a:lnTo>
                      <a:lnTo>
                        <a:pt x="21257" y="0"/>
                      </a:lnTo>
                      <a:lnTo>
                        <a:pt x="21295" y="0"/>
                      </a:lnTo>
                      <a:lnTo>
                        <a:pt x="21333" y="0"/>
                      </a:lnTo>
                      <a:lnTo>
                        <a:pt x="21371" y="0"/>
                      </a:lnTo>
                      <a:lnTo>
                        <a:pt x="21409" y="0"/>
                      </a:lnTo>
                      <a:lnTo>
                        <a:pt x="21447" y="0"/>
                      </a:lnTo>
                      <a:lnTo>
                        <a:pt x="21485" y="0"/>
                      </a:lnTo>
                      <a:lnTo>
                        <a:pt x="21524" y="0"/>
                      </a:lnTo>
                      <a:lnTo>
                        <a:pt x="21562" y="0"/>
                      </a:lnTo>
                      <a:lnTo>
                        <a:pt x="21600" y="0"/>
                      </a:lnTo>
                      <a:lnTo>
                        <a:pt x="21638" y="0"/>
                      </a:lnTo>
                      <a:lnTo>
                        <a:pt x="21676" y="0"/>
                      </a:lnTo>
                      <a:lnTo>
                        <a:pt x="21714" y="0"/>
                      </a:lnTo>
                      <a:lnTo>
                        <a:pt x="21752" y="0"/>
                      </a:lnTo>
                      <a:lnTo>
                        <a:pt x="21790" y="0"/>
                      </a:lnTo>
                      <a:lnTo>
                        <a:pt x="21828" y="0"/>
                      </a:lnTo>
                      <a:lnTo>
                        <a:pt x="21866" y="0"/>
                      </a:lnTo>
                      <a:lnTo>
                        <a:pt x="21905" y="0"/>
                      </a:lnTo>
                      <a:lnTo>
                        <a:pt x="21943" y="0"/>
                      </a:lnTo>
                      <a:lnTo>
                        <a:pt x="21981" y="0"/>
                      </a:lnTo>
                      <a:lnTo>
                        <a:pt x="22019" y="0"/>
                      </a:lnTo>
                      <a:lnTo>
                        <a:pt x="22038" y="27"/>
                      </a:lnTo>
                      <a:lnTo>
                        <a:pt x="22057" y="0"/>
                      </a:lnTo>
                      <a:lnTo>
                        <a:pt x="22095" y="0"/>
                      </a:lnTo>
                      <a:lnTo>
                        <a:pt x="22133" y="0"/>
                      </a:lnTo>
                      <a:lnTo>
                        <a:pt x="22171" y="0"/>
                      </a:lnTo>
                      <a:lnTo>
                        <a:pt x="22209" y="0"/>
                      </a:lnTo>
                      <a:lnTo>
                        <a:pt x="22248" y="0"/>
                      </a:lnTo>
                      <a:lnTo>
                        <a:pt x="22286" y="0"/>
                      </a:lnTo>
                      <a:lnTo>
                        <a:pt x="22324" y="0"/>
                      </a:lnTo>
                      <a:lnTo>
                        <a:pt x="22362" y="0"/>
                      </a:lnTo>
                      <a:lnTo>
                        <a:pt x="22400" y="0"/>
                      </a:lnTo>
                      <a:lnTo>
                        <a:pt x="22438" y="0"/>
                      </a:lnTo>
                      <a:lnTo>
                        <a:pt x="22476" y="0"/>
                      </a:lnTo>
                      <a:lnTo>
                        <a:pt x="22514" y="0"/>
                      </a:lnTo>
                      <a:lnTo>
                        <a:pt x="22552" y="0"/>
                      </a:lnTo>
                      <a:lnTo>
                        <a:pt x="22590" y="0"/>
                      </a:lnTo>
                      <a:lnTo>
                        <a:pt x="22629" y="0"/>
                      </a:lnTo>
                      <a:lnTo>
                        <a:pt x="22667" y="0"/>
                      </a:lnTo>
                      <a:lnTo>
                        <a:pt x="22705" y="0"/>
                      </a:lnTo>
                      <a:lnTo>
                        <a:pt x="22743" y="0"/>
                      </a:lnTo>
                      <a:lnTo>
                        <a:pt x="22781" y="0"/>
                      </a:lnTo>
                      <a:lnTo>
                        <a:pt x="22819" y="0"/>
                      </a:lnTo>
                      <a:lnTo>
                        <a:pt x="22857" y="0"/>
                      </a:lnTo>
                      <a:lnTo>
                        <a:pt x="22895" y="0"/>
                      </a:lnTo>
                      <a:lnTo>
                        <a:pt x="22933" y="0"/>
                      </a:lnTo>
                      <a:lnTo>
                        <a:pt x="22971" y="0"/>
                      </a:lnTo>
                      <a:lnTo>
                        <a:pt x="23009" y="0"/>
                      </a:lnTo>
                      <a:lnTo>
                        <a:pt x="23048" y="0"/>
                      </a:lnTo>
                      <a:lnTo>
                        <a:pt x="23086" y="0"/>
                      </a:lnTo>
                      <a:lnTo>
                        <a:pt x="23124" y="0"/>
                      </a:lnTo>
                      <a:lnTo>
                        <a:pt x="23162" y="0"/>
                      </a:lnTo>
                      <a:lnTo>
                        <a:pt x="23200" y="0"/>
                      </a:lnTo>
                      <a:lnTo>
                        <a:pt x="23238" y="0"/>
                      </a:lnTo>
                      <a:lnTo>
                        <a:pt x="23276" y="0"/>
                      </a:lnTo>
                      <a:lnTo>
                        <a:pt x="23314" y="0"/>
                      </a:lnTo>
                      <a:lnTo>
                        <a:pt x="23352" y="0"/>
                      </a:lnTo>
                      <a:lnTo>
                        <a:pt x="23390" y="0"/>
                      </a:lnTo>
                      <a:lnTo>
                        <a:pt x="23428" y="0"/>
                      </a:lnTo>
                      <a:lnTo>
                        <a:pt x="23467" y="0"/>
                      </a:lnTo>
                      <a:lnTo>
                        <a:pt x="23505" y="0"/>
                      </a:lnTo>
                      <a:lnTo>
                        <a:pt x="23543" y="0"/>
                      </a:lnTo>
                      <a:lnTo>
                        <a:pt x="23581" y="0"/>
                      </a:lnTo>
                      <a:lnTo>
                        <a:pt x="23619" y="0"/>
                      </a:lnTo>
                      <a:lnTo>
                        <a:pt x="23657" y="0"/>
                      </a:lnTo>
                      <a:lnTo>
                        <a:pt x="23695" y="0"/>
                      </a:lnTo>
                      <a:lnTo>
                        <a:pt x="23733" y="0"/>
                      </a:lnTo>
                      <a:lnTo>
                        <a:pt x="23771" y="0"/>
                      </a:lnTo>
                      <a:lnTo>
                        <a:pt x="23809" y="0"/>
                      </a:lnTo>
                      <a:lnTo>
                        <a:pt x="23848" y="0"/>
                      </a:lnTo>
                      <a:lnTo>
                        <a:pt x="23886" y="0"/>
                      </a:lnTo>
                      <a:lnTo>
                        <a:pt x="23924" y="0"/>
                      </a:lnTo>
                      <a:lnTo>
                        <a:pt x="23962" y="0"/>
                      </a:lnTo>
                      <a:lnTo>
                        <a:pt x="24000" y="0"/>
                      </a:lnTo>
                      <a:lnTo>
                        <a:pt x="24038" y="0"/>
                      </a:lnTo>
                      <a:lnTo>
                        <a:pt x="24076" y="0"/>
                      </a:lnTo>
                      <a:lnTo>
                        <a:pt x="24114" y="0"/>
                      </a:lnTo>
                      <a:lnTo>
                        <a:pt x="24152" y="0"/>
                      </a:lnTo>
                      <a:lnTo>
                        <a:pt x="24190" y="0"/>
                      </a:lnTo>
                      <a:lnTo>
                        <a:pt x="24229" y="0"/>
                      </a:lnTo>
                      <a:lnTo>
                        <a:pt x="24267" y="0"/>
                      </a:lnTo>
                      <a:lnTo>
                        <a:pt x="24305" y="0"/>
                      </a:lnTo>
                      <a:lnTo>
                        <a:pt x="24343" y="0"/>
                      </a:lnTo>
                      <a:lnTo>
                        <a:pt x="24381" y="0"/>
                      </a:lnTo>
                      <a:lnTo>
                        <a:pt x="24419" y="0"/>
                      </a:lnTo>
                      <a:lnTo>
                        <a:pt x="24457" y="0"/>
                      </a:lnTo>
                      <a:lnTo>
                        <a:pt x="24495" y="0"/>
                      </a:lnTo>
                      <a:lnTo>
                        <a:pt x="24533" y="0"/>
                      </a:lnTo>
                      <a:lnTo>
                        <a:pt x="24571" y="0"/>
                      </a:lnTo>
                      <a:lnTo>
                        <a:pt x="24609" y="0"/>
                      </a:lnTo>
                      <a:lnTo>
                        <a:pt x="24648" y="0"/>
                      </a:lnTo>
                      <a:lnTo>
                        <a:pt x="24686" y="0"/>
                      </a:lnTo>
                      <a:lnTo>
                        <a:pt x="24724" y="0"/>
                      </a:lnTo>
                      <a:lnTo>
                        <a:pt x="24762" y="0"/>
                      </a:lnTo>
                      <a:lnTo>
                        <a:pt x="24800" y="0"/>
                      </a:lnTo>
                      <a:lnTo>
                        <a:pt x="24838" y="0"/>
                      </a:lnTo>
                      <a:lnTo>
                        <a:pt x="24876" y="0"/>
                      </a:lnTo>
                      <a:lnTo>
                        <a:pt x="24914" y="0"/>
                      </a:lnTo>
                      <a:lnTo>
                        <a:pt x="24952" y="0"/>
                      </a:lnTo>
                      <a:lnTo>
                        <a:pt x="24990" y="0"/>
                      </a:lnTo>
                      <a:lnTo>
                        <a:pt x="25028" y="0"/>
                      </a:lnTo>
                      <a:lnTo>
                        <a:pt x="25067" y="0"/>
                      </a:lnTo>
                      <a:lnTo>
                        <a:pt x="25105" y="0"/>
                      </a:lnTo>
                      <a:lnTo>
                        <a:pt x="25143" y="0"/>
                      </a:lnTo>
                      <a:lnTo>
                        <a:pt x="25181" y="0"/>
                      </a:lnTo>
                      <a:lnTo>
                        <a:pt x="25219" y="0"/>
                      </a:lnTo>
                      <a:lnTo>
                        <a:pt x="25257" y="0"/>
                      </a:lnTo>
                      <a:lnTo>
                        <a:pt x="25295" y="0"/>
                      </a:lnTo>
                      <a:lnTo>
                        <a:pt x="25333" y="0"/>
                      </a:lnTo>
                      <a:lnTo>
                        <a:pt x="25371" y="0"/>
                      </a:lnTo>
                      <a:lnTo>
                        <a:pt x="25409" y="0"/>
                      </a:lnTo>
                      <a:lnTo>
                        <a:pt x="25448" y="0"/>
                      </a:lnTo>
                      <a:lnTo>
                        <a:pt x="25486" y="0"/>
                      </a:lnTo>
                      <a:lnTo>
                        <a:pt x="25524" y="0"/>
                      </a:lnTo>
                      <a:lnTo>
                        <a:pt x="25562" y="0"/>
                      </a:lnTo>
                      <a:lnTo>
                        <a:pt x="25600" y="0"/>
                      </a:lnTo>
                      <a:lnTo>
                        <a:pt x="25638" y="0"/>
                      </a:lnTo>
                      <a:lnTo>
                        <a:pt x="25676" y="0"/>
                      </a:lnTo>
                      <a:lnTo>
                        <a:pt x="25714" y="0"/>
                      </a:lnTo>
                      <a:lnTo>
                        <a:pt x="25752" y="0"/>
                      </a:lnTo>
                      <a:lnTo>
                        <a:pt x="25790" y="0"/>
                      </a:lnTo>
                      <a:lnTo>
                        <a:pt x="25829" y="0"/>
                      </a:lnTo>
                      <a:lnTo>
                        <a:pt x="25867" y="0"/>
                      </a:lnTo>
                      <a:lnTo>
                        <a:pt x="25905" y="0"/>
                      </a:lnTo>
                      <a:lnTo>
                        <a:pt x="25943" y="0"/>
                      </a:lnTo>
                      <a:lnTo>
                        <a:pt x="25981" y="0"/>
                      </a:lnTo>
                      <a:lnTo>
                        <a:pt x="26019" y="0"/>
                      </a:lnTo>
                      <a:lnTo>
                        <a:pt x="26057" y="0"/>
                      </a:lnTo>
                      <a:lnTo>
                        <a:pt x="26095" y="0"/>
                      </a:lnTo>
                      <a:lnTo>
                        <a:pt x="26133" y="0"/>
                      </a:lnTo>
                      <a:lnTo>
                        <a:pt x="26171" y="0"/>
                      </a:lnTo>
                      <a:lnTo>
                        <a:pt x="26209" y="0"/>
                      </a:lnTo>
                      <a:lnTo>
                        <a:pt x="26247" y="0"/>
                      </a:lnTo>
                      <a:lnTo>
                        <a:pt x="26286" y="0"/>
                      </a:lnTo>
                      <a:lnTo>
                        <a:pt x="26324" y="0"/>
                      </a:lnTo>
                      <a:lnTo>
                        <a:pt x="26362" y="0"/>
                      </a:lnTo>
                      <a:lnTo>
                        <a:pt x="26400" y="0"/>
                      </a:lnTo>
                      <a:lnTo>
                        <a:pt x="26438" y="0"/>
                      </a:lnTo>
                      <a:lnTo>
                        <a:pt x="26476" y="0"/>
                      </a:lnTo>
                      <a:lnTo>
                        <a:pt x="26514" y="0"/>
                      </a:lnTo>
                      <a:lnTo>
                        <a:pt x="26552" y="0"/>
                      </a:lnTo>
                      <a:lnTo>
                        <a:pt x="26590" y="0"/>
                      </a:lnTo>
                      <a:lnTo>
                        <a:pt x="26628" y="0"/>
                      </a:lnTo>
                      <a:lnTo>
                        <a:pt x="26667" y="0"/>
                      </a:lnTo>
                      <a:lnTo>
                        <a:pt x="26705" y="0"/>
                      </a:lnTo>
                      <a:lnTo>
                        <a:pt x="26743" y="0"/>
                      </a:lnTo>
                      <a:lnTo>
                        <a:pt x="26781" y="0"/>
                      </a:lnTo>
                      <a:lnTo>
                        <a:pt x="26819" y="0"/>
                      </a:lnTo>
                      <a:lnTo>
                        <a:pt x="26857" y="0"/>
                      </a:lnTo>
                      <a:lnTo>
                        <a:pt x="26895" y="0"/>
                      </a:lnTo>
                      <a:lnTo>
                        <a:pt x="26933" y="0"/>
                      </a:lnTo>
                      <a:lnTo>
                        <a:pt x="26971" y="0"/>
                      </a:lnTo>
                      <a:lnTo>
                        <a:pt x="27009" y="0"/>
                      </a:lnTo>
                      <a:lnTo>
                        <a:pt x="27048" y="0"/>
                      </a:lnTo>
                      <a:lnTo>
                        <a:pt x="27086" y="0"/>
                      </a:lnTo>
                      <a:lnTo>
                        <a:pt x="27124" y="0"/>
                      </a:lnTo>
                      <a:lnTo>
                        <a:pt x="27162" y="0"/>
                      </a:lnTo>
                      <a:lnTo>
                        <a:pt x="27200" y="0"/>
                      </a:lnTo>
                      <a:lnTo>
                        <a:pt x="27238" y="0"/>
                      </a:lnTo>
                      <a:lnTo>
                        <a:pt x="27276" y="0"/>
                      </a:lnTo>
                      <a:lnTo>
                        <a:pt x="27314" y="0"/>
                      </a:lnTo>
                      <a:lnTo>
                        <a:pt x="27352" y="0"/>
                      </a:lnTo>
                      <a:lnTo>
                        <a:pt x="27390" y="0"/>
                      </a:lnTo>
                      <a:lnTo>
                        <a:pt x="27429" y="0"/>
                      </a:lnTo>
                      <a:lnTo>
                        <a:pt x="27467" y="0"/>
                      </a:lnTo>
                      <a:lnTo>
                        <a:pt x="27505" y="0"/>
                      </a:lnTo>
                      <a:lnTo>
                        <a:pt x="27543" y="0"/>
                      </a:lnTo>
                      <a:lnTo>
                        <a:pt x="27581" y="0"/>
                      </a:lnTo>
                      <a:lnTo>
                        <a:pt x="27619" y="0"/>
                      </a:lnTo>
                      <a:lnTo>
                        <a:pt x="27657" y="0"/>
                      </a:lnTo>
                      <a:lnTo>
                        <a:pt x="27695" y="0"/>
                      </a:lnTo>
                      <a:lnTo>
                        <a:pt x="27733" y="0"/>
                      </a:lnTo>
                      <a:lnTo>
                        <a:pt x="27771" y="0"/>
                      </a:lnTo>
                      <a:lnTo>
                        <a:pt x="27809" y="0"/>
                      </a:lnTo>
                    </a:path>
                  </a:pathLst>
                </a:custGeom>
                <a:noFill/>
                <a:ln w="12700">
                  <a:solidFill>
                    <a:srgbClr val="FF00FF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  <p:sp>
              <p:nvSpPr>
                <p:cNvPr id="98" name="Freeform 178">
                  <a:extLst>
                    <a:ext uri="{FF2B5EF4-FFF2-40B4-BE49-F238E27FC236}">
                      <a16:creationId xmlns:a16="http://schemas.microsoft.com/office/drawing/2014/main" id="{2FE3B658-F98A-4603-9337-2EF4A6FB71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1539875" y="1335087"/>
                  <a:ext cx="6559550" cy="4319588"/>
                </a:xfrm>
                <a:custGeom>
                  <a:avLst/>
                  <a:gdLst>
                    <a:gd name="T0" fmla="*/ 571 w 27809"/>
                    <a:gd name="T1" fmla="*/ 0 h 26365"/>
                    <a:gd name="T2" fmla="*/ 1219 w 27809"/>
                    <a:gd name="T3" fmla="*/ 0 h 26365"/>
                    <a:gd name="T4" fmla="*/ 1866 w 27809"/>
                    <a:gd name="T5" fmla="*/ 0 h 26365"/>
                    <a:gd name="T6" fmla="*/ 2514 w 27809"/>
                    <a:gd name="T7" fmla="*/ 0 h 26365"/>
                    <a:gd name="T8" fmla="*/ 3161 w 27809"/>
                    <a:gd name="T9" fmla="*/ 0 h 26365"/>
                    <a:gd name="T10" fmla="*/ 3809 w 27809"/>
                    <a:gd name="T11" fmla="*/ 0 h 26365"/>
                    <a:gd name="T12" fmla="*/ 4457 w 27809"/>
                    <a:gd name="T13" fmla="*/ 0 h 26365"/>
                    <a:gd name="T14" fmla="*/ 5104 w 27809"/>
                    <a:gd name="T15" fmla="*/ 0 h 26365"/>
                    <a:gd name="T16" fmla="*/ 5638 w 27809"/>
                    <a:gd name="T17" fmla="*/ 1 h 26365"/>
                    <a:gd name="T18" fmla="*/ 5981 w 27809"/>
                    <a:gd name="T19" fmla="*/ 0 h 26365"/>
                    <a:gd name="T20" fmla="*/ 6304 w 27809"/>
                    <a:gd name="T21" fmla="*/ 5 h 26365"/>
                    <a:gd name="T22" fmla="*/ 6628 w 27809"/>
                    <a:gd name="T23" fmla="*/ 0 h 26365"/>
                    <a:gd name="T24" fmla="*/ 7066 w 27809"/>
                    <a:gd name="T25" fmla="*/ 28 h 26365"/>
                    <a:gd name="T26" fmla="*/ 7390 w 27809"/>
                    <a:gd name="T27" fmla="*/ 0 h 26365"/>
                    <a:gd name="T28" fmla="*/ 7714 w 27809"/>
                    <a:gd name="T29" fmla="*/ 1253 h 26365"/>
                    <a:gd name="T30" fmla="*/ 8038 w 27809"/>
                    <a:gd name="T31" fmla="*/ 3493 h 26365"/>
                    <a:gd name="T32" fmla="*/ 8362 w 27809"/>
                    <a:gd name="T33" fmla="*/ 71 h 26365"/>
                    <a:gd name="T34" fmla="*/ 8685 w 27809"/>
                    <a:gd name="T35" fmla="*/ 9 h 26365"/>
                    <a:gd name="T36" fmla="*/ 9009 w 27809"/>
                    <a:gd name="T37" fmla="*/ 4 h 26365"/>
                    <a:gd name="T38" fmla="*/ 9333 w 27809"/>
                    <a:gd name="T39" fmla="*/ 4 h 26365"/>
                    <a:gd name="T40" fmla="*/ 9657 w 27809"/>
                    <a:gd name="T41" fmla="*/ 6 h 26365"/>
                    <a:gd name="T42" fmla="*/ 9981 w 27809"/>
                    <a:gd name="T43" fmla="*/ 1 h 26365"/>
                    <a:gd name="T44" fmla="*/ 10305 w 27809"/>
                    <a:gd name="T45" fmla="*/ 1 h 26365"/>
                    <a:gd name="T46" fmla="*/ 10704 w 27809"/>
                    <a:gd name="T47" fmla="*/ 0 h 26365"/>
                    <a:gd name="T48" fmla="*/ 11028 w 27809"/>
                    <a:gd name="T49" fmla="*/ 10 h 26365"/>
                    <a:gd name="T50" fmla="*/ 11428 w 27809"/>
                    <a:gd name="T51" fmla="*/ 0 h 26365"/>
                    <a:gd name="T52" fmla="*/ 11752 w 27809"/>
                    <a:gd name="T53" fmla="*/ 0 h 26365"/>
                    <a:gd name="T54" fmla="*/ 12343 w 27809"/>
                    <a:gd name="T55" fmla="*/ 0 h 26365"/>
                    <a:gd name="T56" fmla="*/ 12743 w 27809"/>
                    <a:gd name="T57" fmla="*/ 1 h 26365"/>
                    <a:gd name="T58" fmla="*/ 13257 w 27809"/>
                    <a:gd name="T59" fmla="*/ 0 h 26365"/>
                    <a:gd name="T60" fmla="*/ 13904 w 27809"/>
                    <a:gd name="T61" fmla="*/ 0 h 26365"/>
                    <a:gd name="T62" fmla="*/ 14552 w 27809"/>
                    <a:gd name="T63" fmla="*/ 0 h 26365"/>
                    <a:gd name="T64" fmla="*/ 14914 w 27809"/>
                    <a:gd name="T65" fmla="*/ 1916 h 26365"/>
                    <a:gd name="T66" fmla="*/ 15238 w 27809"/>
                    <a:gd name="T67" fmla="*/ 306 h 26365"/>
                    <a:gd name="T68" fmla="*/ 15562 w 27809"/>
                    <a:gd name="T69" fmla="*/ 213 h 26365"/>
                    <a:gd name="T70" fmla="*/ 15885 w 27809"/>
                    <a:gd name="T71" fmla="*/ 20 h 26365"/>
                    <a:gd name="T72" fmla="*/ 16209 w 27809"/>
                    <a:gd name="T73" fmla="*/ 5 h 26365"/>
                    <a:gd name="T74" fmla="*/ 16533 w 27809"/>
                    <a:gd name="T75" fmla="*/ 1 h 26365"/>
                    <a:gd name="T76" fmla="*/ 16857 w 27809"/>
                    <a:gd name="T77" fmla="*/ 0 h 26365"/>
                    <a:gd name="T78" fmla="*/ 17485 w 27809"/>
                    <a:gd name="T79" fmla="*/ 0 h 26365"/>
                    <a:gd name="T80" fmla="*/ 18133 w 27809"/>
                    <a:gd name="T81" fmla="*/ 0 h 26365"/>
                    <a:gd name="T82" fmla="*/ 18495 w 27809"/>
                    <a:gd name="T83" fmla="*/ 0 h 26365"/>
                    <a:gd name="T84" fmla="*/ 18857 w 27809"/>
                    <a:gd name="T85" fmla="*/ 5 h 26365"/>
                    <a:gd name="T86" fmla="*/ 19314 w 27809"/>
                    <a:gd name="T87" fmla="*/ 0 h 26365"/>
                    <a:gd name="T88" fmla="*/ 19657 w 27809"/>
                    <a:gd name="T89" fmla="*/ 0 h 26365"/>
                    <a:gd name="T90" fmla="*/ 20152 w 27809"/>
                    <a:gd name="T91" fmla="*/ 0 h 26365"/>
                    <a:gd name="T92" fmla="*/ 20476 w 27809"/>
                    <a:gd name="T93" fmla="*/ 0 h 26365"/>
                    <a:gd name="T94" fmla="*/ 20800 w 27809"/>
                    <a:gd name="T95" fmla="*/ 3 h 26365"/>
                    <a:gd name="T96" fmla="*/ 21219 w 27809"/>
                    <a:gd name="T97" fmla="*/ 0 h 26365"/>
                    <a:gd name="T98" fmla="*/ 21676 w 27809"/>
                    <a:gd name="T99" fmla="*/ 4 h 26365"/>
                    <a:gd name="T100" fmla="*/ 22000 w 27809"/>
                    <a:gd name="T101" fmla="*/ 0 h 26365"/>
                    <a:gd name="T102" fmla="*/ 22552 w 27809"/>
                    <a:gd name="T103" fmla="*/ 0 h 26365"/>
                    <a:gd name="T104" fmla="*/ 23048 w 27809"/>
                    <a:gd name="T105" fmla="*/ 3 h 26365"/>
                    <a:gd name="T106" fmla="*/ 23371 w 27809"/>
                    <a:gd name="T107" fmla="*/ 5 h 26365"/>
                    <a:gd name="T108" fmla="*/ 23752 w 27809"/>
                    <a:gd name="T109" fmla="*/ 0 h 26365"/>
                    <a:gd name="T110" fmla="*/ 24095 w 27809"/>
                    <a:gd name="T111" fmla="*/ 0 h 26365"/>
                    <a:gd name="T112" fmla="*/ 24419 w 27809"/>
                    <a:gd name="T113" fmla="*/ 0 h 26365"/>
                    <a:gd name="T114" fmla="*/ 25067 w 27809"/>
                    <a:gd name="T115" fmla="*/ 0 h 26365"/>
                    <a:gd name="T116" fmla="*/ 25714 w 27809"/>
                    <a:gd name="T117" fmla="*/ 0 h 26365"/>
                    <a:gd name="T118" fmla="*/ 26362 w 27809"/>
                    <a:gd name="T119" fmla="*/ 0 h 26365"/>
                    <a:gd name="T120" fmla="*/ 27009 w 27809"/>
                    <a:gd name="T121" fmla="*/ 0 h 26365"/>
                    <a:gd name="T122" fmla="*/ 27657 w 27809"/>
                    <a:gd name="T123" fmla="*/ 0 h 26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27809" h="2636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4" y="0"/>
                      </a:lnTo>
                      <a:lnTo>
                        <a:pt x="152" y="0"/>
                      </a:lnTo>
                      <a:lnTo>
                        <a:pt x="190" y="0"/>
                      </a:lnTo>
                      <a:lnTo>
                        <a:pt x="228" y="0"/>
                      </a:lnTo>
                      <a:lnTo>
                        <a:pt x="266" y="0"/>
                      </a:lnTo>
                      <a:lnTo>
                        <a:pt x="304" y="0"/>
                      </a:lnTo>
                      <a:lnTo>
                        <a:pt x="342" y="0"/>
                      </a:lnTo>
                      <a:lnTo>
                        <a:pt x="380" y="0"/>
                      </a:lnTo>
                      <a:lnTo>
                        <a:pt x="419" y="0"/>
                      </a:lnTo>
                      <a:lnTo>
                        <a:pt x="457" y="0"/>
                      </a:lnTo>
                      <a:lnTo>
                        <a:pt x="495" y="0"/>
                      </a:lnTo>
                      <a:lnTo>
                        <a:pt x="533" y="0"/>
                      </a:lnTo>
                      <a:lnTo>
                        <a:pt x="571" y="0"/>
                      </a:lnTo>
                      <a:lnTo>
                        <a:pt x="609" y="0"/>
                      </a:lnTo>
                      <a:lnTo>
                        <a:pt x="647" y="0"/>
                      </a:lnTo>
                      <a:lnTo>
                        <a:pt x="685" y="0"/>
                      </a:lnTo>
                      <a:lnTo>
                        <a:pt x="723" y="0"/>
                      </a:lnTo>
                      <a:lnTo>
                        <a:pt x="761" y="0"/>
                      </a:lnTo>
                      <a:lnTo>
                        <a:pt x="800" y="0"/>
                      </a:lnTo>
                      <a:lnTo>
                        <a:pt x="838" y="0"/>
                      </a:lnTo>
                      <a:lnTo>
                        <a:pt x="876" y="0"/>
                      </a:lnTo>
                      <a:lnTo>
                        <a:pt x="914" y="0"/>
                      </a:lnTo>
                      <a:lnTo>
                        <a:pt x="952" y="0"/>
                      </a:lnTo>
                      <a:lnTo>
                        <a:pt x="990" y="0"/>
                      </a:lnTo>
                      <a:lnTo>
                        <a:pt x="1028" y="0"/>
                      </a:lnTo>
                      <a:lnTo>
                        <a:pt x="1066" y="0"/>
                      </a:lnTo>
                      <a:lnTo>
                        <a:pt x="1104" y="0"/>
                      </a:lnTo>
                      <a:lnTo>
                        <a:pt x="1142" y="0"/>
                      </a:lnTo>
                      <a:lnTo>
                        <a:pt x="1180" y="0"/>
                      </a:lnTo>
                      <a:lnTo>
                        <a:pt x="1219" y="0"/>
                      </a:lnTo>
                      <a:lnTo>
                        <a:pt x="1257" y="0"/>
                      </a:lnTo>
                      <a:lnTo>
                        <a:pt x="1295" y="0"/>
                      </a:lnTo>
                      <a:lnTo>
                        <a:pt x="1333" y="0"/>
                      </a:lnTo>
                      <a:lnTo>
                        <a:pt x="1371" y="0"/>
                      </a:lnTo>
                      <a:lnTo>
                        <a:pt x="1409" y="0"/>
                      </a:lnTo>
                      <a:lnTo>
                        <a:pt x="1447" y="0"/>
                      </a:lnTo>
                      <a:lnTo>
                        <a:pt x="1485" y="0"/>
                      </a:lnTo>
                      <a:lnTo>
                        <a:pt x="1523" y="0"/>
                      </a:lnTo>
                      <a:lnTo>
                        <a:pt x="1561" y="0"/>
                      </a:lnTo>
                      <a:lnTo>
                        <a:pt x="1600" y="0"/>
                      </a:lnTo>
                      <a:lnTo>
                        <a:pt x="1638" y="0"/>
                      </a:lnTo>
                      <a:lnTo>
                        <a:pt x="1676" y="0"/>
                      </a:lnTo>
                      <a:lnTo>
                        <a:pt x="1714" y="0"/>
                      </a:lnTo>
                      <a:lnTo>
                        <a:pt x="1752" y="0"/>
                      </a:lnTo>
                      <a:lnTo>
                        <a:pt x="1790" y="0"/>
                      </a:lnTo>
                      <a:lnTo>
                        <a:pt x="1828" y="0"/>
                      </a:lnTo>
                      <a:lnTo>
                        <a:pt x="1866" y="0"/>
                      </a:lnTo>
                      <a:lnTo>
                        <a:pt x="1904" y="0"/>
                      </a:lnTo>
                      <a:lnTo>
                        <a:pt x="1942" y="0"/>
                      </a:lnTo>
                      <a:lnTo>
                        <a:pt x="1980" y="0"/>
                      </a:lnTo>
                      <a:lnTo>
                        <a:pt x="2019" y="0"/>
                      </a:lnTo>
                      <a:lnTo>
                        <a:pt x="2057" y="0"/>
                      </a:lnTo>
                      <a:lnTo>
                        <a:pt x="2095" y="0"/>
                      </a:lnTo>
                      <a:lnTo>
                        <a:pt x="2133" y="0"/>
                      </a:lnTo>
                      <a:lnTo>
                        <a:pt x="2171" y="0"/>
                      </a:lnTo>
                      <a:lnTo>
                        <a:pt x="2209" y="0"/>
                      </a:lnTo>
                      <a:lnTo>
                        <a:pt x="2247" y="0"/>
                      </a:lnTo>
                      <a:lnTo>
                        <a:pt x="2285" y="0"/>
                      </a:lnTo>
                      <a:lnTo>
                        <a:pt x="2323" y="0"/>
                      </a:lnTo>
                      <a:lnTo>
                        <a:pt x="2361" y="0"/>
                      </a:lnTo>
                      <a:lnTo>
                        <a:pt x="2399" y="0"/>
                      </a:lnTo>
                      <a:lnTo>
                        <a:pt x="2438" y="0"/>
                      </a:lnTo>
                      <a:lnTo>
                        <a:pt x="2476" y="0"/>
                      </a:lnTo>
                      <a:lnTo>
                        <a:pt x="2514" y="0"/>
                      </a:lnTo>
                      <a:lnTo>
                        <a:pt x="2552" y="0"/>
                      </a:lnTo>
                      <a:lnTo>
                        <a:pt x="2590" y="0"/>
                      </a:lnTo>
                      <a:lnTo>
                        <a:pt x="2628" y="0"/>
                      </a:lnTo>
                      <a:lnTo>
                        <a:pt x="2666" y="0"/>
                      </a:lnTo>
                      <a:lnTo>
                        <a:pt x="2704" y="0"/>
                      </a:lnTo>
                      <a:lnTo>
                        <a:pt x="2742" y="0"/>
                      </a:lnTo>
                      <a:lnTo>
                        <a:pt x="2780" y="0"/>
                      </a:lnTo>
                      <a:lnTo>
                        <a:pt x="2819" y="0"/>
                      </a:lnTo>
                      <a:lnTo>
                        <a:pt x="2857" y="0"/>
                      </a:lnTo>
                      <a:lnTo>
                        <a:pt x="2895" y="0"/>
                      </a:lnTo>
                      <a:lnTo>
                        <a:pt x="2933" y="0"/>
                      </a:lnTo>
                      <a:lnTo>
                        <a:pt x="2971" y="0"/>
                      </a:lnTo>
                      <a:lnTo>
                        <a:pt x="3009" y="0"/>
                      </a:lnTo>
                      <a:lnTo>
                        <a:pt x="3047" y="0"/>
                      </a:lnTo>
                      <a:lnTo>
                        <a:pt x="3085" y="0"/>
                      </a:lnTo>
                      <a:lnTo>
                        <a:pt x="3123" y="0"/>
                      </a:lnTo>
                      <a:lnTo>
                        <a:pt x="3161" y="0"/>
                      </a:lnTo>
                      <a:lnTo>
                        <a:pt x="3200" y="0"/>
                      </a:lnTo>
                      <a:lnTo>
                        <a:pt x="3238" y="0"/>
                      </a:lnTo>
                      <a:lnTo>
                        <a:pt x="3276" y="0"/>
                      </a:lnTo>
                      <a:lnTo>
                        <a:pt x="3314" y="0"/>
                      </a:lnTo>
                      <a:lnTo>
                        <a:pt x="3352" y="0"/>
                      </a:lnTo>
                      <a:lnTo>
                        <a:pt x="3390" y="0"/>
                      </a:lnTo>
                      <a:lnTo>
                        <a:pt x="3428" y="0"/>
                      </a:lnTo>
                      <a:lnTo>
                        <a:pt x="3466" y="0"/>
                      </a:lnTo>
                      <a:lnTo>
                        <a:pt x="3504" y="0"/>
                      </a:lnTo>
                      <a:lnTo>
                        <a:pt x="3542" y="0"/>
                      </a:lnTo>
                      <a:lnTo>
                        <a:pt x="3580" y="0"/>
                      </a:lnTo>
                      <a:lnTo>
                        <a:pt x="3619" y="0"/>
                      </a:lnTo>
                      <a:lnTo>
                        <a:pt x="3657" y="0"/>
                      </a:lnTo>
                      <a:lnTo>
                        <a:pt x="3695" y="0"/>
                      </a:lnTo>
                      <a:lnTo>
                        <a:pt x="3733" y="0"/>
                      </a:lnTo>
                      <a:lnTo>
                        <a:pt x="3771" y="0"/>
                      </a:lnTo>
                      <a:lnTo>
                        <a:pt x="3809" y="0"/>
                      </a:lnTo>
                      <a:lnTo>
                        <a:pt x="3847" y="0"/>
                      </a:lnTo>
                      <a:lnTo>
                        <a:pt x="3885" y="0"/>
                      </a:lnTo>
                      <a:lnTo>
                        <a:pt x="3923" y="0"/>
                      </a:lnTo>
                      <a:lnTo>
                        <a:pt x="3961" y="0"/>
                      </a:lnTo>
                      <a:lnTo>
                        <a:pt x="3999" y="0"/>
                      </a:lnTo>
                      <a:lnTo>
                        <a:pt x="4038" y="0"/>
                      </a:lnTo>
                      <a:lnTo>
                        <a:pt x="4076" y="0"/>
                      </a:lnTo>
                      <a:lnTo>
                        <a:pt x="4114" y="0"/>
                      </a:lnTo>
                      <a:lnTo>
                        <a:pt x="4152" y="0"/>
                      </a:lnTo>
                      <a:lnTo>
                        <a:pt x="4190" y="0"/>
                      </a:lnTo>
                      <a:lnTo>
                        <a:pt x="4228" y="0"/>
                      </a:lnTo>
                      <a:lnTo>
                        <a:pt x="4266" y="0"/>
                      </a:lnTo>
                      <a:lnTo>
                        <a:pt x="4304" y="0"/>
                      </a:lnTo>
                      <a:lnTo>
                        <a:pt x="4342" y="0"/>
                      </a:lnTo>
                      <a:lnTo>
                        <a:pt x="4380" y="0"/>
                      </a:lnTo>
                      <a:lnTo>
                        <a:pt x="4419" y="0"/>
                      </a:lnTo>
                      <a:lnTo>
                        <a:pt x="4457" y="0"/>
                      </a:lnTo>
                      <a:lnTo>
                        <a:pt x="4495" y="0"/>
                      </a:lnTo>
                      <a:lnTo>
                        <a:pt x="4533" y="0"/>
                      </a:lnTo>
                      <a:lnTo>
                        <a:pt x="4571" y="0"/>
                      </a:lnTo>
                      <a:lnTo>
                        <a:pt x="4609" y="0"/>
                      </a:lnTo>
                      <a:lnTo>
                        <a:pt x="4647" y="0"/>
                      </a:lnTo>
                      <a:lnTo>
                        <a:pt x="4685" y="0"/>
                      </a:lnTo>
                      <a:lnTo>
                        <a:pt x="4723" y="0"/>
                      </a:lnTo>
                      <a:lnTo>
                        <a:pt x="4761" y="0"/>
                      </a:lnTo>
                      <a:lnTo>
                        <a:pt x="4800" y="0"/>
                      </a:lnTo>
                      <a:lnTo>
                        <a:pt x="4838" y="0"/>
                      </a:lnTo>
                      <a:lnTo>
                        <a:pt x="4876" y="0"/>
                      </a:lnTo>
                      <a:lnTo>
                        <a:pt x="4914" y="0"/>
                      </a:lnTo>
                      <a:lnTo>
                        <a:pt x="4952" y="0"/>
                      </a:lnTo>
                      <a:lnTo>
                        <a:pt x="4990" y="0"/>
                      </a:lnTo>
                      <a:lnTo>
                        <a:pt x="5028" y="0"/>
                      </a:lnTo>
                      <a:lnTo>
                        <a:pt x="5066" y="0"/>
                      </a:lnTo>
                      <a:lnTo>
                        <a:pt x="5104" y="0"/>
                      </a:lnTo>
                      <a:lnTo>
                        <a:pt x="5142" y="0"/>
                      </a:lnTo>
                      <a:lnTo>
                        <a:pt x="5181" y="0"/>
                      </a:lnTo>
                      <a:lnTo>
                        <a:pt x="5219" y="0"/>
                      </a:lnTo>
                      <a:lnTo>
                        <a:pt x="5257" y="0"/>
                      </a:lnTo>
                      <a:lnTo>
                        <a:pt x="5295" y="0"/>
                      </a:lnTo>
                      <a:lnTo>
                        <a:pt x="5333" y="0"/>
                      </a:lnTo>
                      <a:lnTo>
                        <a:pt x="5371" y="0"/>
                      </a:lnTo>
                      <a:lnTo>
                        <a:pt x="5409" y="0"/>
                      </a:lnTo>
                      <a:lnTo>
                        <a:pt x="5447" y="0"/>
                      </a:lnTo>
                      <a:lnTo>
                        <a:pt x="5485" y="0"/>
                      </a:lnTo>
                      <a:lnTo>
                        <a:pt x="5523" y="0"/>
                      </a:lnTo>
                      <a:lnTo>
                        <a:pt x="5542" y="0"/>
                      </a:lnTo>
                      <a:lnTo>
                        <a:pt x="5562" y="0"/>
                      </a:lnTo>
                      <a:lnTo>
                        <a:pt x="5581" y="0"/>
                      </a:lnTo>
                      <a:lnTo>
                        <a:pt x="5600" y="0"/>
                      </a:lnTo>
                      <a:lnTo>
                        <a:pt x="5619" y="0"/>
                      </a:lnTo>
                      <a:lnTo>
                        <a:pt x="5638" y="1"/>
                      </a:lnTo>
                      <a:lnTo>
                        <a:pt x="5657" y="3"/>
                      </a:lnTo>
                      <a:lnTo>
                        <a:pt x="5676" y="4"/>
                      </a:lnTo>
                      <a:lnTo>
                        <a:pt x="5695" y="5"/>
                      </a:lnTo>
                      <a:lnTo>
                        <a:pt x="5714" y="4"/>
                      </a:lnTo>
                      <a:lnTo>
                        <a:pt x="5733" y="3"/>
                      </a:lnTo>
                      <a:lnTo>
                        <a:pt x="5752" y="1"/>
                      </a:lnTo>
                      <a:lnTo>
                        <a:pt x="5771" y="0"/>
                      </a:lnTo>
                      <a:lnTo>
                        <a:pt x="5790" y="0"/>
                      </a:lnTo>
                      <a:lnTo>
                        <a:pt x="5809" y="0"/>
                      </a:lnTo>
                      <a:lnTo>
                        <a:pt x="5828" y="0"/>
                      </a:lnTo>
                      <a:lnTo>
                        <a:pt x="5847" y="0"/>
                      </a:lnTo>
                      <a:lnTo>
                        <a:pt x="5866" y="0"/>
                      </a:lnTo>
                      <a:lnTo>
                        <a:pt x="5885" y="0"/>
                      </a:lnTo>
                      <a:lnTo>
                        <a:pt x="5904" y="0"/>
                      </a:lnTo>
                      <a:lnTo>
                        <a:pt x="5942" y="0"/>
                      </a:lnTo>
                      <a:lnTo>
                        <a:pt x="5962" y="0"/>
                      </a:lnTo>
                      <a:lnTo>
                        <a:pt x="5981" y="0"/>
                      </a:lnTo>
                      <a:lnTo>
                        <a:pt x="6000" y="0"/>
                      </a:lnTo>
                      <a:lnTo>
                        <a:pt x="6019" y="0"/>
                      </a:lnTo>
                      <a:lnTo>
                        <a:pt x="6038" y="0"/>
                      </a:lnTo>
                      <a:lnTo>
                        <a:pt x="6057" y="1"/>
                      </a:lnTo>
                      <a:lnTo>
                        <a:pt x="6076" y="3"/>
                      </a:lnTo>
                      <a:lnTo>
                        <a:pt x="6095" y="4"/>
                      </a:lnTo>
                      <a:lnTo>
                        <a:pt x="6114" y="5"/>
                      </a:lnTo>
                      <a:lnTo>
                        <a:pt x="6133" y="5"/>
                      </a:lnTo>
                      <a:lnTo>
                        <a:pt x="6152" y="5"/>
                      </a:lnTo>
                      <a:lnTo>
                        <a:pt x="6171" y="5"/>
                      </a:lnTo>
                      <a:lnTo>
                        <a:pt x="6190" y="5"/>
                      </a:lnTo>
                      <a:lnTo>
                        <a:pt x="6209" y="5"/>
                      </a:lnTo>
                      <a:lnTo>
                        <a:pt x="6228" y="5"/>
                      </a:lnTo>
                      <a:lnTo>
                        <a:pt x="6247" y="5"/>
                      </a:lnTo>
                      <a:lnTo>
                        <a:pt x="6266" y="5"/>
                      </a:lnTo>
                      <a:lnTo>
                        <a:pt x="6285" y="5"/>
                      </a:lnTo>
                      <a:lnTo>
                        <a:pt x="6304" y="5"/>
                      </a:lnTo>
                      <a:lnTo>
                        <a:pt x="6323" y="4"/>
                      </a:lnTo>
                      <a:lnTo>
                        <a:pt x="6342" y="4"/>
                      </a:lnTo>
                      <a:lnTo>
                        <a:pt x="6362" y="3"/>
                      </a:lnTo>
                      <a:lnTo>
                        <a:pt x="6381" y="4"/>
                      </a:lnTo>
                      <a:lnTo>
                        <a:pt x="6400" y="4"/>
                      </a:lnTo>
                      <a:lnTo>
                        <a:pt x="6419" y="5"/>
                      </a:lnTo>
                      <a:lnTo>
                        <a:pt x="6438" y="4"/>
                      </a:lnTo>
                      <a:lnTo>
                        <a:pt x="6457" y="3"/>
                      </a:lnTo>
                      <a:lnTo>
                        <a:pt x="6476" y="1"/>
                      </a:lnTo>
                      <a:lnTo>
                        <a:pt x="6495" y="0"/>
                      </a:lnTo>
                      <a:lnTo>
                        <a:pt x="6514" y="0"/>
                      </a:lnTo>
                      <a:lnTo>
                        <a:pt x="6533" y="0"/>
                      </a:lnTo>
                      <a:lnTo>
                        <a:pt x="6552" y="0"/>
                      </a:lnTo>
                      <a:lnTo>
                        <a:pt x="6571" y="0"/>
                      </a:lnTo>
                      <a:lnTo>
                        <a:pt x="6590" y="0"/>
                      </a:lnTo>
                      <a:lnTo>
                        <a:pt x="6609" y="0"/>
                      </a:lnTo>
                      <a:lnTo>
                        <a:pt x="6628" y="0"/>
                      </a:lnTo>
                      <a:lnTo>
                        <a:pt x="6666" y="0"/>
                      </a:lnTo>
                      <a:lnTo>
                        <a:pt x="6704" y="0"/>
                      </a:lnTo>
                      <a:lnTo>
                        <a:pt x="6742" y="0"/>
                      </a:lnTo>
                      <a:lnTo>
                        <a:pt x="6781" y="0"/>
                      </a:lnTo>
                      <a:lnTo>
                        <a:pt x="6819" y="0"/>
                      </a:lnTo>
                      <a:lnTo>
                        <a:pt x="6857" y="0"/>
                      </a:lnTo>
                      <a:lnTo>
                        <a:pt x="6876" y="0"/>
                      </a:lnTo>
                      <a:lnTo>
                        <a:pt x="6895" y="0"/>
                      </a:lnTo>
                      <a:lnTo>
                        <a:pt x="6914" y="0"/>
                      </a:lnTo>
                      <a:lnTo>
                        <a:pt x="6933" y="0"/>
                      </a:lnTo>
                      <a:lnTo>
                        <a:pt x="6952" y="1"/>
                      </a:lnTo>
                      <a:lnTo>
                        <a:pt x="6971" y="2"/>
                      </a:lnTo>
                      <a:lnTo>
                        <a:pt x="6990" y="6"/>
                      </a:lnTo>
                      <a:lnTo>
                        <a:pt x="7009" y="10"/>
                      </a:lnTo>
                      <a:lnTo>
                        <a:pt x="7028" y="16"/>
                      </a:lnTo>
                      <a:lnTo>
                        <a:pt x="7047" y="23"/>
                      </a:lnTo>
                      <a:lnTo>
                        <a:pt x="7066" y="28"/>
                      </a:lnTo>
                      <a:lnTo>
                        <a:pt x="7085" y="33"/>
                      </a:lnTo>
                      <a:lnTo>
                        <a:pt x="7104" y="36"/>
                      </a:lnTo>
                      <a:lnTo>
                        <a:pt x="7123" y="36"/>
                      </a:lnTo>
                      <a:lnTo>
                        <a:pt x="7142" y="34"/>
                      </a:lnTo>
                      <a:lnTo>
                        <a:pt x="7162" y="31"/>
                      </a:lnTo>
                      <a:lnTo>
                        <a:pt x="7181" y="26"/>
                      </a:lnTo>
                      <a:lnTo>
                        <a:pt x="7200" y="21"/>
                      </a:lnTo>
                      <a:lnTo>
                        <a:pt x="7219" y="16"/>
                      </a:lnTo>
                      <a:lnTo>
                        <a:pt x="7238" y="11"/>
                      </a:lnTo>
                      <a:lnTo>
                        <a:pt x="7257" y="7"/>
                      </a:lnTo>
                      <a:lnTo>
                        <a:pt x="7276" y="4"/>
                      </a:lnTo>
                      <a:lnTo>
                        <a:pt x="7295" y="2"/>
                      </a:lnTo>
                      <a:lnTo>
                        <a:pt x="7314" y="0"/>
                      </a:lnTo>
                      <a:lnTo>
                        <a:pt x="7333" y="0"/>
                      </a:lnTo>
                      <a:lnTo>
                        <a:pt x="7352" y="0"/>
                      </a:lnTo>
                      <a:lnTo>
                        <a:pt x="7371" y="0"/>
                      </a:lnTo>
                      <a:lnTo>
                        <a:pt x="7390" y="0"/>
                      </a:lnTo>
                      <a:lnTo>
                        <a:pt x="7409" y="1"/>
                      </a:lnTo>
                      <a:lnTo>
                        <a:pt x="7428" y="2"/>
                      </a:lnTo>
                      <a:lnTo>
                        <a:pt x="7447" y="5"/>
                      </a:lnTo>
                      <a:lnTo>
                        <a:pt x="7466" y="7"/>
                      </a:lnTo>
                      <a:lnTo>
                        <a:pt x="7485" y="9"/>
                      </a:lnTo>
                      <a:lnTo>
                        <a:pt x="7504" y="9"/>
                      </a:lnTo>
                      <a:lnTo>
                        <a:pt x="7523" y="7"/>
                      </a:lnTo>
                      <a:lnTo>
                        <a:pt x="7542" y="5"/>
                      </a:lnTo>
                      <a:lnTo>
                        <a:pt x="7562" y="2"/>
                      </a:lnTo>
                      <a:lnTo>
                        <a:pt x="7581" y="1"/>
                      </a:lnTo>
                      <a:lnTo>
                        <a:pt x="7600" y="0"/>
                      </a:lnTo>
                      <a:lnTo>
                        <a:pt x="7619" y="0"/>
                      </a:lnTo>
                      <a:lnTo>
                        <a:pt x="7638" y="4"/>
                      </a:lnTo>
                      <a:lnTo>
                        <a:pt x="7657" y="27"/>
                      </a:lnTo>
                      <a:lnTo>
                        <a:pt x="7676" y="120"/>
                      </a:lnTo>
                      <a:lnTo>
                        <a:pt x="7695" y="430"/>
                      </a:lnTo>
                      <a:lnTo>
                        <a:pt x="7714" y="1253"/>
                      </a:lnTo>
                      <a:lnTo>
                        <a:pt x="7733" y="3033"/>
                      </a:lnTo>
                      <a:lnTo>
                        <a:pt x="7752" y="6196"/>
                      </a:lnTo>
                      <a:lnTo>
                        <a:pt x="7771" y="10827"/>
                      </a:lnTo>
                      <a:lnTo>
                        <a:pt x="7790" y="16369"/>
                      </a:lnTo>
                      <a:lnTo>
                        <a:pt x="7809" y="21640"/>
                      </a:lnTo>
                      <a:lnTo>
                        <a:pt x="7828" y="25275"/>
                      </a:lnTo>
                      <a:lnTo>
                        <a:pt x="7847" y="26365"/>
                      </a:lnTo>
                      <a:lnTo>
                        <a:pt x="7866" y="24844"/>
                      </a:lnTo>
                      <a:lnTo>
                        <a:pt x="7885" y="21411"/>
                      </a:lnTo>
                      <a:lnTo>
                        <a:pt x="7904" y="17113"/>
                      </a:lnTo>
                      <a:lnTo>
                        <a:pt x="7923" y="12914"/>
                      </a:lnTo>
                      <a:lnTo>
                        <a:pt x="7942" y="9454"/>
                      </a:lnTo>
                      <a:lnTo>
                        <a:pt x="7962" y="6982"/>
                      </a:lnTo>
                      <a:lnTo>
                        <a:pt x="7981" y="5426"/>
                      </a:lnTo>
                      <a:lnTo>
                        <a:pt x="8000" y="4520"/>
                      </a:lnTo>
                      <a:lnTo>
                        <a:pt x="8019" y="3956"/>
                      </a:lnTo>
                      <a:lnTo>
                        <a:pt x="8038" y="3493"/>
                      </a:lnTo>
                      <a:lnTo>
                        <a:pt x="8057" y="3010"/>
                      </a:lnTo>
                      <a:lnTo>
                        <a:pt x="8076" y="2485"/>
                      </a:lnTo>
                      <a:lnTo>
                        <a:pt x="8095" y="1958"/>
                      </a:lnTo>
                      <a:lnTo>
                        <a:pt x="8114" y="1476"/>
                      </a:lnTo>
                      <a:lnTo>
                        <a:pt x="8133" y="1075"/>
                      </a:lnTo>
                      <a:lnTo>
                        <a:pt x="8152" y="765"/>
                      </a:lnTo>
                      <a:lnTo>
                        <a:pt x="8171" y="539"/>
                      </a:lnTo>
                      <a:lnTo>
                        <a:pt x="8190" y="381"/>
                      </a:lnTo>
                      <a:lnTo>
                        <a:pt x="8209" y="275"/>
                      </a:lnTo>
                      <a:lnTo>
                        <a:pt x="8228" y="204"/>
                      </a:lnTo>
                      <a:lnTo>
                        <a:pt x="8247" y="158"/>
                      </a:lnTo>
                      <a:lnTo>
                        <a:pt x="8266" y="127"/>
                      </a:lnTo>
                      <a:lnTo>
                        <a:pt x="8285" y="108"/>
                      </a:lnTo>
                      <a:lnTo>
                        <a:pt x="8304" y="95"/>
                      </a:lnTo>
                      <a:lnTo>
                        <a:pt x="8323" y="87"/>
                      </a:lnTo>
                      <a:lnTo>
                        <a:pt x="8342" y="79"/>
                      </a:lnTo>
                      <a:lnTo>
                        <a:pt x="8362" y="71"/>
                      </a:lnTo>
                      <a:lnTo>
                        <a:pt x="8381" y="60"/>
                      </a:lnTo>
                      <a:lnTo>
                        <a:pt x="8400" y="48"/>
                      </a:lnTo>
                      <a:lnTo>
                        <a:pt x="8419" y="36"/>
                      </a:lnTo>
                      <a:lnTo>
                        <a:pt x="8438" y="25"/>
                      </a:lnTo>
                      <a:lnTo>
                        <a:pt x="8457" y="17"/>
                      </a:lnTo>
                      <a:lnTo>
                        <a:pt x="8476" y="12"/>
                      </a:lnTo>
                      <a:lnTo>
                        <a:pt x="8495" y="9"/>
                      </a:lnTo>
                      <a:lnTo>
                        <a:pt x="8514" y="9"/>
                      </a:lnTo>
                      <a:lnTo>
                        <a:pt x="8533" y="9"/>
                      </a:lnTo>
                      <a:lnTo>
                        <a:pt x="8552" y="9"/>
                      </a:lnTo>
                      <a:lnTo>
                        <a:pt x="8571" y="9"/>
                      </a:lnTo>
                      <a:lnTo>
                        <a:pt x="8590" y="8"/>
                      </a:lnTo>
                      <a:lnTo>
                        <a:pt x="8609" y="8"/>
                      </a:lnTo>
                      <a:lnTo>
                        <a:pt x="8628" y="8"/>
                      </a:lnTo>
                      <a:lnTo>
                        <a:pt x="8647" y="10"/>
                      </a:lnTo>
                      <a:lnTo>
                        <a:pt x="8666" y="10"/>
                      </a:lnTo>
                      <a:lnTo>
                        <a:pt x="8685" y="9"/>
                      </a:lnTo>
                      <a:lnTo>
                        <a:pt x="8704" y="8"/>
                      </a:lnTo>
                      <a:lnTo>
                        <a:pt x="8723" y="8"/>
                      </a:lnTo>
                      <a:lnTo>
                        <a:pt x="8742" y="10"/>
                      </a:lnTo>
                      <a:lnTo>
                        <a:pt x="8761" y="13"/>
                      </a:lnTo>
                      <a:lnTo>
                        <a:pt x="8781" y="14"/>
                      </a:lnTo>
                      <a:lnTo>
                        <a:pt x="8800" y="14"/>
                      </a:lnTo>
                      <a:lnTo>
                        <a:pt x="8819" y="11"/>
                      </a:lnTo>
                      <a:lnTo>
                        <a:pt x="8838" y="7"/>
                      </a:lnTo>
                      <a:lnTo>
                        <a:pt x="8857" y="3"/>
                      </a:lnTo>
                      <a:lnTo>
                        <a:pt x="8876" y="1"/>
                      </a:lnTo>
                      <a:lnTo>
                        <a:pt x="8895" y="1"/>
                      </a:lnTo>
                      <a:lnTo>
                        <a:pt x="8914" y="2"/>
                      </a:lnTo>
                      <a:lnTo>
                        <a:pt x="8933" y="3"/>
                      </a:lnTo>
                      <a:lnTo>
                        <a:pt x="8952" y="4"/>
                      </a:lnTo>
                      <a:lnTo>
                        <a:pt x="8971" y="5"/>
                      </a:lnTo>
                      <a:lnTo>
                        <a:pt x="8990" y="4"/>
                      </a:lnTo>
                      <a:lnTo>
                        <a:pt x="9009" y="4"/>
                      </a:lnTo>
                      <a:lnTo>
                        <a:pt x="9028" y="5"/>
                      </a:lnTo>
                      <a:lnTo>
                        <a:pt x="9047" y="7"/>
                      </a:lnTo>
                      <a:lnTo>
                        <a:pt x="9066" y="11"/>
                      </a:lnTo>
                      <a:lnTo>
                        <a:pt x="9085" y="16"/>
                      </a:lnTo>
                      <a:lnTo>
                        <a:pt x="9104" y="20"/>
                      </a:lnTo>
                      <a:lnTo>
                        <a:pt x="9123" y="22"/>
                      </a:lnTo>
                      <a:lnTo>
                        <a:pt x="9143" y="22"/>
                      </a:lnTo>
                      <a:lnTo>
                        <a:pt x="9162" y="20"/>
                      </a:lnTo>
                      <a:lnTo>
                        <a:pt x="9181" y="16"/>
                      </a:lnTo>
                      <a:lnTo>
                        <a:pt x="9200" y="11"/>
                      </a:lnTo>
                      <a:lnTo>
                        <a:pt x="9219" y="6"/>
                      </a:lnTo>
                      <a:lnTo>
                        <a:pt x="9238" y="3"/>
                      </a:lnTo>
                      <a:lnTo>
                        <a:pt x="9257" y="1"/>
                      </a:lnTo>
                      <a:lnTo>
                        <a:pt x="9276" y="1"/>
                      </a:lnTo>
                      <a:lnTo>
                        <a:pt x="9295" y="2"/>
                      </a:lnTo>
                      <a:lnTo>
                        <a:pt x="9314" y="3"/>
                      </a:lnTo>
                      <a:lnTo>
                        <a:pt x="9333" y="4"/>
                      </a:lnTo>
                      <a:lnTo>
                        <a:pt x="9352" y="5"/>
                      </a:lnTo>
                      <a:lnTo>
                        <a:pt x="9371" y="4"/>
                      </a:lnTo>
                      <a:lnTo>
                        <a:pt x="9390" y="3"/>
                      </a:lnTo>
                      <a:lnTo>
                        <a:pt x="9409" y="1"/>
                      </a:lnTo>
                      <a:lnTo>
                        <a:pt x="9428" y="0"/>
                      </a:lnTo>
                      <a:lnTo>
                        <a:pt x="9447" y="0"/>
                      </a:lnTo>
                      <a:lnTo>
                        <a:pt x="9466" y="0"/>
                      </a:lnTo>
                      <a:lnTo>
                        <a:pt x="9485" y="1"/>
                      </a:lnTo>
                      <a:lnTo>
                        <a:pt x="9504" y="2"/>
                      </a:lnTo>
                      <a:lnTo>
                        <a:pt x="9524" y="4"/>
                      </a:lnTo>
                      <a:lnTo>
                        <a:pt x="9543" y="7"/>
                      </a:lnTo>
                      <a:lnTo>
                        <a:pt x="9562" y="10"/>
                      </a:lnTo>
                      <a:lnTo>
                        <a:pt x="9581" y="12"/>
                      </a:lnTo>
                      <a:lnTo>
                        <a:pt x="9600" y="12"/>
                      </a:lnTo>
                      <a:lnTo>
                        <a:pt x="9619" y="11"/>
                      </a:lnTo>
                      <a:lnTo>
                        <a:pt x="9638" y="9"/>
                      </a:lnTo>
                      <a:lnTo>
                        <a:pt x="9657" y="6"/>
                      </a:lnTo>
                      <a:lnTo>
                        <a:pt x="9676" y="4"/>
                      </a:lnTo>
                      <a:lnTo>
                        <a:pt x="9695" y="4"/>
                      </a:lnTo>
                      <a:lnTo>
                        <a:pt x="9714" y="5"/>
                      </a:lnTo>
                      <a:lnTo>
                        <a:pt x="9733" y="6"/>
                      </a:lnTo>
                      <a:lnTo>
                        <a:pt x="9752" y="6"/>
                      </a:lnTo>
                      <a:lnTo>
                        <a:pt x="9771" y="6"/>
                      </a:lnTo>
                      <a:lnTo>
                        <a:pt x="9790" y="6"/>
                      </a:lnTo>
                      <a:lnTo>
                        <a:pt x="9809" y="6"/>
                      </a:lnTo>
                      <a:lnTo>
                        <a:pt x="9828" y="5"/>
                      </a:lnTo>
                      <a:lnTo>
                        <a:pt x="9847" y="5"/>
                      </a:lnTo>
                      <a:lnTo>
                        <a:pt x="9866" y="5"/>
                      </a:lnTo>
                      <a:lnTo>
                        <a:pt x="9885" y="5"/>
                      </a:lnTo>
                      <a:lnTo>
                        <a:pt x="9905" y="5"/>
                      </a:lnTo>
                      <a:lnTo>
                        <a:pt x="9924" y="4"/>
                      </a:lnTo>
                      <a:lnTo>
                        <a:pt x="9943" y="3"/>
                      </a:lnTo>
                      <a:lnTo>
                        <a:pt x="9962" y="2"/>
                      </a:lnTo>
                      <a:lnTo>
                        <a:pt x="9981" y="1"/>
                      </a:lnTo>
                      <a:lnTo>
                        <a:pt x="10000" y="2"/>
                      </a:lnTo>
                      <a:lnTo>
                        <a:pt x="10019" y="3"/>
                      </a:lnTo>
                      <a:lnTo>
                        <a:pt x="10038" y="4"/>
                      </a:lnTo>
                      <a:lnTo>
                        <a:pt x="10057" y="5"/>
                      </a:lnTo>
                      <a:lnTo>
                        <a:pt x="10076" y="4"/>
                      </a:lnTo>
                      <a:lnTo>
                        <a:pt x="10095" y="3"/>
                      </a:lnTo>
                      <a:lnTo>
                        <a:pt x="10114" y="1"/>
                      </a:lnTo>
                      <a:lnTo>
                        <a:pt x="10133" y="0"/>
                      </a:lnTo>
                      <a:lnTo>
                        <a:pt x="10152" y="0"/>
                      </a:lnTo>
                      <a:lnTo>
                        <a:pt x="10171" y="0"/>
                      </a:lnTo>
                      <a:lnTo>
                        <a:pt x="10190" y="1"/>
                      </a:lnTo>
                      <a:lnTo>
                        <a:pt x="10209" y="3"/>
                      </a:lnTo>
                      <a:lnTo>
                        <a:pt x="10228" y="4"/>
                      </a:lnTo>
                      <a:lnTo>
                        <a:pt x="10247" y="5"/>
                      </a:lnTo>
                      <a:lnTo>
                        <a:pt x="10266" y="4"/>
                      </a:lnTo>
                      <a:lnTo>
                        <a:pt x="10285" y="3"/>
                      </a:lnTo>
                      <a:lnTo>
                        <a:pt x="10305" y="1"/>
                      </a:lnTo>
                      <a:lnTo>
                        <a:pt x="10324" y="0"/>
                      </a:lnTo>
                      <a:lnTo>
                        <a:pt x="10343" y="0"/>
                      </a:lnTo>
                      <a:lnTo>
                        <a:pt x="10362" y="0"/>
                      </a:lnTo>
                      <a:lnTo>
                        <a:pt x="10381" y="0"/>
                      </a:lnTo>
                      <a:lnTo>
                        <a:pt x="10400" y="0"/>
                      </a:lnTo>
                      <a:lnTo>
                        <a:pt x="10419" y="0"/>
                      </a:lnTo>
                      <a:lnTo>
                        <a:pt x="10438" y="0"/>
                      </a:lnTo>
                      <a:lnTo>
                        <a:pt x="10476" y="0"/>
                      </a:lnTo>
                      <a:lnTo>
                        <a:pt x="10514" y="0"/>
                      </a:lnTo>
                      <a:lnTo>
                        <a:pt x="10552" y="0"/>
                      </a:lnTo>
                      <a:lnTo>
                        <a:pt x="10590" y="0"/>
                      </a:lnTo>
                      <a:lnTo>
                        <a:pt x="10609" y="0"/>
                      </a:lnTo>
                      <a:lnTo>
                        <a:pt x="10628" y="0"/>
                      </a:lnTo>
                      <a:lnTo>
                        <a:pt x="10647" y="0"/>
                      </a:lnTo>
                      <a:lnTo>
                        <a:pt x="10666" y="0"/>
                      </a:lnTo>
                      <a:lnTo>
                        <a:pt x="10685" y="0"/>
                      </a:lnTo>
                      <a:lnTo>
                        <a:pt x="10704" y="0"/>
                      </a:lnTo>
                      <a:lnTo>
                        <a:pt x="10724" y="1"/>
                      </a:lnTo>
                      <a:lnTo>
                        <a:pt x="10743" y="3"/>
                      </a:lnTo>
                      <a:lnTo>
                        <a:pt x="10762" y="4"/>
                      </a:lnTo>
                      <a:lnTo>
                        <a:pt x="10781" y="5"/>
                      </a:lnTo>
                      <a:lnTo>
                        <a:pt x="10800" y="4"/>
                      </a:lnTo>
                      <a:lnTo>
                        <a:pt x="10819" y="3"/>
                      </a:lnTo>
                      <a:lnTo>
                        <a:pt x="10838" y="1"/>
                      </a:lnTo>
                      <a:lnTo>
                        <a:pt x="10857" y="0"/>
                      </a:lnTo>
                      <a:lnTo>
                        <a:pt x="10876" y="0"/>
                      </a:lnTo>
                      <a:lnTo>
                        <a:pt x="10895" y="0"/>
                      </a:lnTo>
                      <a:lnTo>
                        <a:pt x="10914" y="2"/>
                      </a:lnTo>
                      <a:lnTo>
                        <a:pt x="10933" y="3"/>
                      </a:lnTo>
                      <a:lnTo>
                        <a:pt x="10952" y="5"/>
                      </a:lnTo>
                      <a:lnTo>
                        <a:pt x="10971" y="7"/>
                      </a:lnTo>
                      <a:lnTo>
                        <a:pt x="10990" y="8"/>
                      </a:lnTo>
                      <a:lnTo>
                        <a:pt x="11009" y="9"/>
                      </a:lnTo>
                      <a:lnTo>
                        <a:pt x="11028" y="10"/>
                      </a:lnTo>
                      <a:lnTo>
                        <a:pt x="11047" y="9"/>
                      </a:lnTo>
                      <a:lnTo>
                        <a:pt x="11066" y="8"/>
                      </a:lnTo>
                      <a:lnTo>
                        <a:pt x="11085" y="6"/>
                      </a:lnTo>
                      <a:lnTo>
                        <a:pt x="11104" y="4"/>
                      </a:lnTo>
                      <a:lnTo>
                        <a:pt x="11124" y="2"/>
                      </a:lnTo>
                      <a:lnTo>
                        <a:pt x="11143" y="0"/>
                      </a:lnTo>
                      <a:lnTo>
                        <a:pt x="11162" y="0"/>
                      </a:lnTo>
                      <a:lnTo>
                        <a:pt x="11181" y="0"/>
                      </a:lnTo>
                      <a:lnTo>
                        <a:pt x="11200" y="0"/>
                      </a:lnTo>
                      <a:lnTo>
                        <a:pt x="11219" y="0"/>
                      </a:lnTo>
                      <a:lnTo>
                        <a:pt x="11238" y="0"/>
                      </a:lnTo>
                      <a:lnTo>
                        <a:pt x="11257" y="0"/>
                      </a:lnTo>
                      <a:lnTo>
                        <a:pt x="11276" y="0"/>
                      </a:lnTo>
                      <a:lnTo>
                        <a:pt x="11314" y="0"/>
                      </a:lnTo>
                      <a:lnTo>
                        <a:pt x="11352" y="0"/>
                      </a:lnTo>
                      <a:lnTo>
                        <a:pt x="11390" y="0"/>
                      </a:lnTo>
                      <a:lnTo>
                        <a:pt x="11428" y="0"/>
                      </a:lnTo>
                      <a:lnTo>
                        <a:pt x="11447" y="0"/>
                      </a:lnTo>
                      <a:lnTo>
                        <a:pt x="11466" y="0"/>
                      </a:lnTo>
                      <a:lnTo>
                        <a:pt x="11485" y="0"/>
                      </a:lnTo>
                      <a:lnTo>
                        <a:pt x="11504" y="0"/>
                      </a:lnTo>
                      <a:lnTo>
                        <a:pt x="11524" y="0"/>
                      </a:lnTo>
                      <a:lnTo>
                        <a:pt x="11543" y="0"/>
                      </a:lnTo>
                      <a:lnTo>
                        <a:pt x="11562" y="1"/>
                      </a:lnTo>
                      <a:lnTo>
                        <a:pt x="11581" y="3"/>
                      </a:lnTo>
                      <a:lnTo>
                        <a:pt x="11600" y="4"/>
                      </a:lnTo>
                      <a:lnTo>
                        <a:pt x="11619" y="5"/>
                      </a:lnTo>
                      <a:lnTo>
                        <a:pt x="11638" y="4"/>
                      </a:lnTo>
                      <a:lnTo>
                        <a:pt x="11657" y="3"/>
                      </a:lnTo>
                      <a:lnTo>
                        <a:pt x="11676" y="1"/>
                      </a:lnTo>
                      <a:lnTo>
                        <a:pt x="11695" y="0"/>
                      </a:lnTo>
                      <a:lnTo>
                        <a:pt x="11714" y="0"/>
                      </a:lnTo>
                      <a:lnTo>
                        <a:pt x="11733" y="0"/>
                      </a:lnTo>
                      <a:lnTo>
                        <a:pt x="11752" y="0"/>
                      </a:lnTo>
                      <a:lnTo>
                        <a:pt x="11771" y="0"/>
                      </a:lnTo>
                      <a:lnTo>
                        <a:pt x="11790" y="0"/>
                      </a:lnTo>
                      <a:lnTo>
                        <a:pt x="11809" y="0"/>
                      </a:lnTo>
                      <a:lnTo>
                        <a:pt x="11847" y="0"/>
                      </a:lnTo>
                      <a:lnTo>
                        <a:pt x="11885" y="0"/>
                      </a:lnTo>
                      <a:lnTo>
                        <a:pt x="11924" y="0"/>
                      </a:lnTo>
                      <a:lnTo>
                        <a:pt x="11962" y="0"/>
                      </a:lnTo>
                      <a:lnTo>
                        <a:pt x="12000" y="0"/>
                      </a:lnTo>
                      <a:lnTo>
                        <a:pt x="12038" y="0"/>
                      </a:lnTo>
                      <a:lnTo>
                        <a:pt x="12076" y="0"/>
                      </a:lnTo>
                      <a:lnTo>
                        <a:pt x="12114" y="0"/>
                      </a:lnTo>
                      <a:lnTo>
                        <a:pt x="12152" y="0"/>
                      </a:lnTo>
                      <a:lnTo>
                        <a:pt x="12190" y="0"/>
                      </a:lnTo>
                      <a:lnTo>
                        <a:pt x="12228" y="0"/>
                      </a:lnTo>
                      <a:lnTo>
                        <a:pt x="12266" y="0"/>
                      </a:lnTo>
                      <a:lnTo>
                        <a:pt x="12304" y="0"/>
                      </a:lnTo>
                      <a:lnTo>
                        <a:pt x="12343" y="0"/>
                      </a:lnTo>
                      <a:lnTo>
                        <a:pt x="12381" y="0"/>
                      </a:lnTo>
                      <a:lnTo>
                        <a:pt x="12419" y="0"/>
                      </a:lnTo>
                      <a:lnTo>
                        <a:pt x="12457" y="0"/>
                      </a:lnTo>
                      <a:lnTo>
                        <a:pt x="12495" y="0"/>
                      </a:lnTo>
                      <a:lnTo>
                        <a:pt x="12514" y="0"/>
                      </a:lnTo>
                      <a:lnTo>
                        <a:pt x="12533" y="0"/>
                      </a:lnTo>
                      <a:lnTo>
                        <a:pt x="12552" y="0"/>
                      </a:lnTo>
                      <a:lnTo>
                        <a:pt x="12571" y="0"/>
                      </a:lnTo>
                      <a:lnTo>
                        <a:pt x="12590" y="0"/>
                      </a:lnTo>
                      <a:lnTo>
                        <a:pt x="12609" y="0"/>
                      </a:lnTo>
                      <a:lnTo>
                        <a:pt x="12628" y="1"/>
                      </a:lnTo>
                      <a:lnTo>
                        <a:pt x="12647" y="3"/>
                      </a:lnTo>
                      <a:lnTo>
                        <a:pt x="12666" y="4"/>
                      </a:lnTo>
                      <a:lnTo>
                        <a:pt x="12685" y="5"/>
                      </a:lnTo>
                      <a:lnTo>
                        <a:pt x="12704" y="4"/>
                      </a:lnTo>
                      <a:lnTo>
                        <a:pt x="12724" y="3"/>
                      </a:lnTo>
                      <a:lnTo>
                        <a:pt x="12743" y="1"/>
                      </a:lnTo>
                      <a:lnTo>
                        <a:pt x="12762" y="0"/>
                      </a:lnTo>
                      <a:lnTo>
                        <a:pt x="12781" y="0"/>
                      </a:lnTo>
                      <a:lnTo>
                        <a:pt x="12800" y="0"/>
                      </a:lnTo>
                      <a:lnTo>
                        <a:pt x="12819" y="0"/>
                      </a:lnTo>
                      <a:lnTo>
                        <a:pt x="12838" y="0"/>
                      </a:lnTo>
                      <a:lnTo>
                        <a:pt x="12857" y="0"/>
                      </a:lnTo>
                      <a:lnTo>
                        <a:pt x="12876" y="0"/>
                      </a:lnTo>
                      <a:lnTo>
                        <a:pt x="12914" y="0"/>
                      </a:lnTo>
                      <a:lnTo>
                        <a:pt x="12952" y="0"/>
                      </a:lnTo>
                      <a:lnTo>
                        <a:pt x="12990" y="0"/>
                      </a:lnTo>
                      <a:lnTo>
                        <a:pt x="13028" y="0"/>
                      </a:lnTo>
                      <a:lnTo>
                        <a:pt x="13066" y="0"/>
                      </a:lnTo>
                      <a:lnTo>
                        <a:pt x="13104" y="0"/>
                      </a:lnTo>
                      <a:lnTo>
                        <a:pt x="13143" y="0"/>
                      </a:lnTo>
                      <a:lnTo>
                        <a:pt x="13181" y="0"/>
                      </a:lnTo>
                      <a:lnTo>
                        <a:pt x="13219" y="0"/>
                      </a:lnTo>
                      <a:lnTo>
                        <a:pt x="13257" y="0"/>
                      </a:lnTo>
                      <a:lnTo>
                        <a:pt x="13295" y="0"/>
                      </a:lnTo>
                      <a:lnTo>
                        <a:pt x="13333" y="0"/>
                      </a:lnTo>
                      <a:lnTo>
                        <a:pt x="13371" y="0"/>
                      </a:lnTo>
                      <a:lnTo>
                        <a:pt x="13409" y="0"/>
                      </a:lnTo>
                      <a:lnTo>
                        <a:pt x="13447" y="0"/>
                      </a:lnTo>
                      <a:lnTo>
                        <a:pt x="13485" y="0"/>
                      </a:lnTo>
                      <a:lnTo>
                        <a:pt x="13524" y="0"/>
                      </a:lnTo>
                      <a:lnTo>
                        <a:pt x="13562" y="0"/>
                      </a:lnTo>
                      <a:lnTo>
                        <a:pt x="13600" y="0"/>
                      </a:lnTo>
                      <a:lnTo>
                        <a:pt x="13638" y="0"/>
                      </a:lnTo>
                      <a:lnTo>
                        <a:pt x="13676" y="0"/>
                      </a:lnTo>
                      <a:lnTo>
                        <a:pt x="13714" y="0"/>
                      </a:lnTo>
                      <a:lnTo>
                        <a:pt x="13752" y="0"/>
                      </a:lnTo>
                      <a:lnTo>
                        <a:pt x="13790" y="0"/>
                      </a:lnTo>
                      <a:lnTo>
                        <a:pt x="13828" y="0"/>
                      </a:lnTo>
                      <a:lnTo>
                        <a:pt x="13866" y="0"/>
                      </a:lnTo>
                      <a:lnTo>
                        <a:pt x="13904" y="0"/>
                      </a:lnTo>
                      <a:lnTo>
                        <a:pt x="13943" y="0"/>
                      </a:lnTo>
                      <a:lnTo>
                        <a:pt x="13981" y="0"/>
                      </a:lnTo>
                      <a:lnTo>
                        <a:pt x="14019" y="0"/>
                      </a:lnTo>
                      <a:lnTo>
                        <a:pt x="14057" y="0"/>
                      </a:lnTo>
                      <a:lnTo>
                        <a:pt x="14095" y="0"/>
                      </a:lnTo>
                      <a:lnTo>
                        <a:pt x="14133" y="0"/>
                      </a:lnTo>
                      <a:lnTo>
                        <a:pt x="14171" y="0"/>
                      </a:lnTo>
                      <a:lnTo>
                        <a:pt x="14209" y="0"/>
                      </a:lnTo>
                      <a:lnTo>
                        <a:pt x="14247" y="0"/>
                      </a:lnTo>
                      <a:lnTo>
                        <a:pt x="14285" y="0"/>
                      </a:lnTo>
                      <a:lnTo>
                        <a:pt x="14324" y="0"/>
                      </a:lnTo>
                      <a:lnTo>
                        <a:pt x="14362" y="0"/>
                      </a:lnTo>
                      <a:lnTo>
                        <a:pt x="14400" y="0"/>
                      </a:lnTo>
                      <a:lnTo>
                        <a:pt x="14438" y="0"/>
                      </a:lnTo>
                      <a:lnTo>
                        <a:pt x="14476" y="0"/>
                      </a:lnTo>
                      <a:lnTo>
                        <a:pt x="14514" y="0"/>
                      </a:lnTo>
                      <a:lnTo>
                        <a:pt x="14552" y="0"/>
                      </a:lnTo>
                      <a:lnTo>
                        <a:pt x="14590" y="0"/>
                      </a:lnTo>
                      <a:lnTo>
                        <a:pt x="14628" y="0"/>
                      </a:lnTo>
                      <a:lnTo>
                        <a:pt x="14647" y="0"/>
                      </a:lnTo>
                      <a:lnTo>
                        <a:pt x="14666" y="0"/>
                      </a:lnTo>
                      <a:lnTo>
                        <a:pt x="14685" y="0"/>
                      </a:lnTo>
                      <a:lnTo>
                        <a:pt x="14704" y="0"/>
                      </a:lnTo>
                      <a:lnTo>
                        <a:pt x="14724" y="0"/>
                      </a:lnTo>
                      <a:lnTo>
                        <a:pt x="14743" y="0"/>
                      </a:lnTo>
                      <a:lnTo>
                        <a:pt x="14762" y="2"/>
                      </a:lnTo>
                      <a:lnTo>
                        <a:pt x="14781" y="4"/>
                      </a:lnTo>
                      <a:lnTo>
                        <a:pt x="14800" y="7"/>
                      </a:lnTo>
                      <a:lnTo>
                        <a:pt x="14819" y="14"/>
                      </a:lnTo>
                      <a:lnTo>
                        <a:pt x="14838" y="39"/>
                      </a:lnTo>
                      <a:lnTo>
                        <a:pt x="14857" y="120"/>
                      </a:lnTo>
                      <a:lnTo>
                        <a:pt x="14876" y="348"/>
                      </a:lnTo>
                      <a:lnTo>
                        <a:pt x="14895" y="880"/>
                      </a:lnTo>
                      <a:lnTo>
                        <a:pt x="14914" y="1916"/>
                      </a:lnTo>
                      <a:lnTo>
                        <a:pt x="14933" y="3603"/>
                      </a:lnTo>
                      <a:lnTo>
                        <a:pt x="14952" y="5899"/>
                      </a:lnTo>
                      <a:lnTo>
                        <a:pt x="14971" y="8473"/>
                      </a:lnTo>
                      <a:lnTo>
                        <a:pt x="14990" y="10764"/>
                      </a:lnTo>
                      <a:lnTo>
                        <a:pt x="15009" y="12193"/>
                      </a:lnTo>
                      <a:lnTo>
                        <a:pt x="15028" y="12429"/>
                      </a:lnTo>
                      <a:lnTo>
                        <a:pt x="15047" y="11525"/>
                      </a:lnTo>
                      <a:lnTo>
                        <a:pt x="15066" y="9843"/>
                      </a:lnTo>
                      <a:lnTo>
                        <a:pt x="15085" y="7853"/>
                      </a:lnTo>
                      <a:lnTo>
                        <a:pt x="15104" y="5940"/>
                      </a:lnTo>
                      <a:lnTo>
                        <a:pt x="15123" y="4314"/>
                      </a:lnTo>
                      <a:lnTo>
                        <a:pt x="15143" y="3033"/>
                      </a:lnTo>
                      <a:lnTo>
                        <a:pt x="15162" y="2064"/>
                      </a:lnTo>
                      <a:lnTo>
                        <a:pt x="15181" y="1353"/>
                      </a:lnTo>
                      <a:lnTo>
                        <a:pt x="15200" y="851"/>
                      </a:lnTo>
                      <a:lnTo>
                        <a:pt x="15219" y="515"/>
                      </a:lnTo>
                      <a:lnTo>
                        <a:pt x="15238" y="306"/>
                      </a:lnTo>
                      <a:lnTo>
                        <a:pt x="15257" y="185"/>
                      </a:lnTo>
                      <a:lnTo>
                        <a:pt x="15276" y="119"/>
                      </a:lnTo>
                      <a:lnTo>
                        <a:pt x="15295" y="85"/>
                      </a:lnTo>
                      <a:lnTo>
                        <a:pt x="15314" y="67"/>
                      </a:lnTo>
                      <a:lnTo>
                        <a:pt x="15333" y="58"/>
                      </a:lnTo>
                      <a:lnTo>
                        <a:pt x="15352" y="50"/>
                      </a:lnTo>
                      <a:lnTo>
                        <a:pt x="15371" y="40"/>
                      </a:lnTo>
                      <a:lnTo>
                        <a:pt x="15390" y="30"/>
                      </a:lnTo>
                      <a:lnTo>
                        <a:pt x="15409" y="20"/>
                      </a:lnTo>
                      <a:lnTo>
                        <a:pt x="15428" y="13"/>
                      </a:lnTo>
                      <a:lnTo>
                        <a:pt x="15447" y="10"/>
                      </a:lnTo>
                      <a:lnTo>
                        <a:pt x="15466" y="10"/>
                      </a:lnTo>
                      <a:lnTo>
                        <a:pt x="15485" y="14"/>
                      </a:lnTo>
                      <a:lnTo>
                        <a:pt x="15505" y="26"/>
                      </a:lnTo>
                      <a:lnTo>
                        <a:pt x="15524" y="55"/>
                      </a:lnTo>
                      <a:lnTo>
                        <a:pt x="15543" y="113"/>
                      </a:lnTo>
                      <a:lnTo>
                        <a:pt x="15562" y="213"/>
                      </a:lnTo>
                      <a:lnTo>
                        <a:pt x="15581" y="357"/>
                      </a:lnTo>
                      <a:lnTo>
                        <a:pt x="15600" y="530"/>
                      </a:lnTo>
                      <a:lnTo>
                        <a:pt x="15619" y="700"/>
                      </a:lnTo>
                      <a:lnTo>
                        <a:pt x="15638" y="831"/>
                      </a:lnTo>
                      <a:lnTo>
                        <a:pt x="15657" y="895"/>
                      </a:lnTo>
                      <a:lnTo>
                        <a:pt x="15676" y="883"/>
                      </a:lnTo>
                      <a:lnTo>
                        <a:pt x="15695" y="801"/>
                      </a:lnTo>
                      <a:lnTo>
                        <a:pt x="15714" y="670"/>
                      </a:lnTo>
                      <a:lnTo>
                        <a:pt x="15733" y="515"/>
                      </a:lnTo>
                      <a:lnTo>
                        <a:pt x="15752" y="365"/>
                      </a:lnTo>
                      <a:lnTo>
                        <a:pt x="15771" y="239"/>
                      </a:lnTo>
                      <a:lnTo>
                        <a:pt x="15790" y="146"/>
                      </a:lnTo>
                      <a:lnTo>
                        <a:pt x="15809" y="86"/>
                      </a:lnTo>
                      <a:lnTo>
                        <a:pt x="15828" y="52"/>
                      </a:lnTo>
                      <a:lnTo>
                        <a:pt x="15847" y="34"/>
                      </a:lnTo>
                      <a:lnTo>
                        <a:pt x="15866" y="25"/>
                      </a:lnTo>
                      <a:lnTo>
                        <a:pt x="15885" y="20"/>
                      </a:lnTo>
                      <a:lnTo>
                        <a:pt x="15905" y="17"/>
                      </a:lnTo>
                      <a:lnTo>
                        <a:pt x="15924" y="15"/>
                      </a:lnTo>
                      <a:lnTo>
                        <a:pt x="15943" y="13"/>
                      </a:lnTo>
                      <a:lnTo>
                        <a:pt x="15962" y="12"/>
                      </a:lnTo>
                      <a:lnTo>
                        <a:pt x="15981" y="11"/>
                      </a:lnTo>
                      <a:lnTo>
                        <a:pt x="16000" y="12"/>
                      </a:lnTo>
                      <a:lnTo>
                        <a:pt x="16019" y="12"/>
                      </a:lnTo>
                      <a:lnTo>
                        <a:pt x="16038" y="13"/>
                      </a:lnTo>
                      <a:lnTo>
                        <a:pt x="16057" y="13"/>
                      </a:lnTo>
                      <a:lnTo>
                        <a:pt x="16076" y="12"/>
                      </a:lnTo>
                      <a:lnTo>
                        <a:pt x="16095" y="10"/>
                      </a:lnTo>
                      <a:lnTo>
                        <a:pt x="16114" y="7"/>
                      </a:lnTo>
                      <a:lnTo>
                        <a:pt x="16133" y="4"/>
                      </a:lnTo>
                      <a:lnTo>
                        <a:pt x="16152" y="3"/>
                      </a:lnTo>
                      <a:lnTo>
                        <a:pt x="16171" y="3"/>
                      </a:lnTo>
                      <a:lnTo>
                        <a:pt x="16190" y="4"/>
                      </a:lnTo>
                      <a:lnTo>
                        <a:pt x="16209" y="5"/>
                      </a:lnTo>
                      <a:lnTo>
                        <a:pt x="16228" y="4"/>
                      </a:lnTo>
                      <a:lnTo>
                        <a:pt x="16247" y="3"/>
                      </a:lnTo>
                      <a:lnTo>
                        <a:pt x="16266" y="2"/>
                      </a:lnTo>
                      <a:lnTo>
                        <a:pt x="16285" y="2"/>
                      </a:lnTo>
                      <a:lnTo>
                        <a:pt x="16304" y="3"/>
                      </a:lnTo>
                      <a:lnTo>
                        <a:pt x="16324" y="5"/>
                      </a:lnTo>
                      <a:lnTo>
                        <a:pt x="16343" y="7"/>
                      </a:lnTo>
                      <a:lnTo>
                        <a:pt x="16362" y="7"/>
                      </a:lnTo>
                      <a:lnTo>
                        <a:pt x="16381" y="7"/>
                      </a:lnTo>
                      <a:lnTo>
                        <a:pt x="16400" y="6"/>
                      </a:lnTo>
                      <a:lnTo>
                        <a:pt x="16419" y="5"/>
                      </a:lnTo>
                      <a:lnTo>
                        <a:pt x="16438" y="3"/>
                      </a:lnTo>
                      <a:lnTo>
                        <a:pt x="16457" y="2"/>
                      </a:lnTo>
                      <a:lnTo>
                        <a:pt x="16476" y="0"/>
                      </a:lnTo>
                      <a:lnTo>
                        <a:pt x="16495" y="0"/>
                      </a:lnTo>
                      <a:lnTo>
                        <a:pt x="16514" y="0"/>
                      </a:lnTo>
                      <a:lnTo>
                        <a:pt x="16533" y="1"/>
                      </a:lnTo>
                      <a:lnTo>
                        <a:pt x="16552" y="3"/>
                      </a:lnTo>
                      <a:lnTo>
                        <a:pt x="16571" y="4"/>
                      </a:lnTo>
                      <a:lnTo>
                        <a:pt x="16590" y="6"/>
                      </a:lnTo>
                      <a:lnTo>
                        <a:pt x="16609" y="7"/>
                      </a:lnTo>
                      <a:lnTo>
                        <a:pt x="16628" y="8"/>
                      </a:lnTo>
                      <a:lnTo>
                        <a:pt x="16647" y="9"/>
                      </a:lnTo>
                      <a:lnTo>
                        <a:pt x="16666" y="10"/>
                      </a:lnTo>
                      <a:lnTo>
                        <a:pt x="16685" y="9"/>
                      </a:lnTo>
                      <a:lnTo>
                        <a:pt x="16704" y="7"/>
                      </a:lnTo>
                      <a:lnTo>
                        <a:pt x="16723" y="5"/>
                      </a:lnTo>
                      <a:lnTo>
                        <a:pt x="16743" y="2"/>
                      </a:lnTo>
                      <a:lnTo>
                        <a:pt x="16762" y="1"/>
                      </a:lnTo>
                      <a:lnTo>
                        <a:pt x="16781" y="0"/>
                      </a:lnTo>
                      <a:lnTo>
                        <a:pt x="16800" y="0"/>
                      </a:lnTo>
                      <a:lnTo>
                        <a:pt x="16819" y="0"/>
                      </a:lnTo>
                      <a:lnTo>
                        <a:pt x="16838" y="0"/>
                      </a:lnTo>
                      <a:lnTo>
                        <a:pt x="16857" y="0"/>
                      </a:lnTo>
                      <a:lnTo>
                        <a:pt x="16876" y="0"/>
                      </a:lnTo>
                      <a:lnTo>
                        <a:pt x="16914" y="0"/>
                      </a:lnTo>
                      <a:lnTo>
                        <a:pt x="16952" y="0"/>
                      </a:lnTo>
                      <a:lnTo>
                        <a:pt x="16990" y="0"/>
                      </a:lnTo>
                      <a:lnTo>
                        <a:pt x="17028" y="0"/>
                      </a:lnTo>
                      <a:lnTo>
                        <a:pt x="17066" y="0"/>
                      </a:lnTo>
                      <a:lnTo>
                        <a:pt x="17104" y="0"/>
                      </a:lnTo>
                      <a:lnTo>
                        <a:pt x="17143" y="0"/>
                      </a:lnTo>
                      <a:lnTo>
                        <a:pt x="17181" y="0"/>
                      </a:lnTo>
                      <a:lnTo>
                        <a:pt x="17219" y="0"/>
                      </a:lnTo>
                      <a:lnTo>
                        <a:pt x="17257" y="0"/>
                      </a:lnTo>
                      <a:lnTo>
                        <a:pt x="17295" y="0"/>
                      </a:lnTo>
                      <a:lnTo>
                        <a:pt x="17333" y="0"/>
                      </a:lnTo>
                      <a:lnTo>
                        <a:pt x="17371" y="0"/>
                      </a:lnTo>
                      <a:lnTo>
                        <a:pt x="17409" y="0"/>
                      </a:lnTo>
                      <a:lnTo>
                        <a:pt x="17447" y="0"/>
                      </a:lnTo>
                      <a:lnTo>
                        <a:pt x="17485" y="0"/>
                      </a:lnTo>
                      <a:lnTo>
                        <a:pt x="17524" y="0"/>
                      </a:lnTo>
                      <a:lnTo>
                        <a:pt x="17562" y="0"/>
                      </a:lnTo>
                      <a:lnTo>
                        <a:pt x="17600" y="0"/>
                      </a:lnTo>
                      <a:lnTo>
                        <a:pt x="17638" y="0"/>
                      </a:lnTo>
                      <a:lnTo>
                        <a:pt x="17676" y="0"/>
                      </a:lnTo>
                      <a:lnTo>
                        <a:pt x="17714" y="0"/>
                      </a:lnTo>
                      <a:lnTo>
                        <a:pt x="17752" y="0"/>
                      </a:lnTo>
                      <a:lnTo>
                        <a:pt x="17790" y="0"/>
                      </a:lnTo>
                      <a:lnTo>
                        <a:pt x="17828" y="0"/>
                      </a:lnTo>
                      <a:lnTo>
                        <a:pt x="17866" y="0"/>
                      </a:lnTo>
                      <a:lnTo>
                        <a:pt x="17905" y="0"/>
                      </a:lnTo>
                      <a:lnTo>
                        <a:pt x="17943" y="0"/>
                      </a:lnTo>
                      <a:lnTo>
                        <a:pt x="17981" y="0"/>
                      </a:lnTo>
                      <a:lnTo>
                        <a:pt x="18019" y="0"/>
                      </a:lnTo>
                      <a:lnTo>
                        <a:pt x="18057" y="0"/>
                      </a:lnTo>
                      <a:lnTo>
                        <a:pt x="18095" y="0"/>
                      </a:lnTo>
                      <a:lnTo>
                        <a:pt x="18133" y="0"/>
                      </a:lnTo>
                      <a:lnTo>
                        <a:pt x="18171" y="0"/>
                      </a:lnTo>
                      <a:lnTo>
                        <a:pt x="18209" y="0"/>
                      </a:lnTo>
                      <a:lnTo>
                        <a:pt x="18228" y="0"/>
                      </a:lnTo>
                      <a:lnTo>
                        <a:pt x="18247" y="0"/>
                      </a:lnTo>
                      <a:lnTo>
                        <a:pt x="18266" y="0"/>
                      </a:lnTo>
                      <a:lnTo>
                        <a:pt x="18286" y="0"/>
                      </a:lnTo>
                      <a:lnTo>
                        <a:pt x="18305" y="0"/>
                      </a:lnTo>
                      <a:lnTo>
                        <a:pt x="18324" y="1"/>
                      </a:lnTo>
                      <a:lnTo>
                        <a:pt x="18343" y="3"/>
                      </a:lnTo>
                      <a:lnTo>
                        <a:pt x="18362" y="4"/>
                      </a:lnTo>
                      <a:lnTo>
                        <a:pt x="18381" y="5"/>
                      </a:lnTo>
                      <a:lnTo>
                        <a:pt x="18400" y="4"/>
                      </a:lnTo>
                      <a:lnTo>
                        <a:pt x="18419" y="3"/>
                      </a:lnTo>
                      <a:lnTo>
                        <a:pt x="18438" y="1"/>
                      </a:lnTo>
                      <a:lnTo>
                        <a:pt x="18457" y="0"/>
                      </a:lnTo>
                      <a:lnTo>
                        <a:pt x="18476" y="0"/>
                      </a:lnTo>
                      <a:lnTo>
                        <a:pt x="18495" y="0"/>
                      </a:lnTo>
                      <a:lnTo>
                        <a:pt x="18514" y="0"/>
                      </a:lnTo>
                      <a:lnTo>
                        <a:pt x="18533" y="0"/>
                      </a:lnTo>
                      <a:lnTo>
                        <a:pt x="18552" y="0"/>
                      </a:lnTo>
                      <a:lnTo>
                        <a:pt x="18571" y="0"/>
                      </a:lnTo>
                      <a:lnTo>
                        <a:pt x="18590" y="0"/>
                      </a:lnTo>
                      <a:lnTo>
                        <a:pt x="18628" y="0"/>
                      </a:lnTo>
                      <a:lnTo>
                        <a:pt x="18666" y="0"/>
                      </a:lnTo>
                      <a:lnTo>
                        <a:pt x="18686" y="0"/>
                      </a:lnTo>
                      <a:lnTo>
                        <a:pt x="18705" y="0"/>
                      </a:lnTo>
                      <a:lnTo>
                        <a:pt x="18724" y="0"/>
                      </a:lnTo>
                      <a:lnTo>
                        <a:pt x="18743" y="0"/>
                      </a:lnTo>
                      <a:lnTo>
                        <a:pt x="18762" y="0"/>
                      </a:lnTo>
                      <a:lnTo>
                        <a:pt x="18781" y="0"/>
                      </a:lnTo>
                      <a:lnTo>
                        <a:pt x="18800" y="1"/>
                      </a:lnTo>
                      <a:lnTo>
                        <a:pt x="18819" y="3"/>
                      </a:lnTo>
                      <a:lnTo>
                        <a:pt x="18838" y="4"/>
                      </a:lnTo>
                      <a:lnTo>
                        <a:pt x="18857" y="5"/>
                      </a:lnTo>
                      <a:lnTo>
                        <a:pt x="18876" y="4"/>
                      </a:lnTo>
                      <a:lnTo>
                        <a:pt x="18895" y="3"/>
                      </a:lnTo>
                      <a:lnTo>
                        <a:pt x="18914" y="1"/>
                      </a:lnTo>
                      <a:lnTo>
                        <a:pt x="18933" y="0"/>
                      </a:lnTo>
                      <a:lnTo>
                        <a:pt x="18952" y="0"/>
                      </a:lnTo>
                      <a:lnTo>
                        <a:pt x="18971" y="0"/>
                      </a:lnTo>
                      <a:lnTo>
                        <a:pt x="18990" y="0"/>
                      </a:lnTo>
                      <a:lnTo>
                        <a:pt x="19009" y="0"/>
                      </a:lnTo>
                      <a:lnTo>
                        <a:pt x="19028" y="0"/>
                      </a:lnTo>
                      <a:lnTo>
                        <a:pt x="19047" y="0"/>
                      </a:lnTo>
                      <a:lnTo>
                        <a:pt x="19086" y="0"/>
                      </a:lnTo>
                      <a:lnTo>
                        <a:pt x="19124" y="0"/>
                      </a:lnTo>
                      <a:lnTo>
                        <a:pt x="19162" y="0"/>
                      </a:lnTo>
                      <a:lnTo>
                        <a:pt x="19200" y="0"/>
                      </a:lnTo>
                      <a:lnTo>
                        <a:pt x="19238" y="0"/>
                      </a:lnTo>
                      <a:lnTo>
                        <a:pt x="19276" y="0"/>
                      </a:lnTo>
                      <a:lnTo>
                        <a:pt x="19314" y="0"/>
                      </a:lnTo>
                      <a:lnTo>
                        <a:pt x="19352" y="0"/>
                      </a:lnTo>
                      <a:lnTo>
                        <a:pt x="19371" y="0"/>
                      </a:lnTo>
                      <a:lnTo>
                        <a:pt x="19390" y="0"/>
                      </a:lnTo>
                      <a:lnTo>
                        <a:pt x="19409" y="0"/>
                      </a:lnTo>
                      <a:lnTo>
                        <a:pt x="19428" y="0"/>
                      </a:lnTo>
                      <a:lnTo>
                        <a:pt x="19447" y="0"/>
                      </a:lnTo>
                      <a:lnTo>
                        <a:pt x="19467" y="1"/>
                      </a:lnTo>
                      <a:lnTo>
                        <a:pt x="19486" y="3"/>
                      </a:lnTo>
                      <a:lnTo>
                        <a:pt x="19505" y="4"/>
                      </a:lnTo>
                      <a:lnTo>
                        <a:pt x="19524" y="5"/>
                      </a:lnTo>
                      <a:lnTo>
                        <a:pt x="19543" y="4"/>
                      </a:lnTo>
                      <a:lnTo>
                        <a:pt x="19562" y="3"/>
                      </a:lnTo>
                      <a:lnTo>
                        <a:pt x="19581" y="1"/>
                      </a:lnTo>
                      <a:lnTo>
                        <a:pt x="19600" y="0"/>
                      </a:lnTo>
                      <a:lnTo>
                        <a:pt x="19619" y="0"/>
                      </a:lnTo>
                      <a:lnTo>
                        <a:pt x="19638" y="0"/>
                      </a:lnTo>
                      <a:lnTo>
                        <a:pt x="19657" y="0"/>
                      </a:lnTo>
                      <a:lnTo>
                        <a:pt x="19676" y="0"/>
                      </a:lnTo>
                      <a:lnTo>
                        <a:pt x="19695" y="0"/>
                      </a:lnTo>
                      <a:lnTo>
                        <a:pt x="19714" y="0"/>
                      </a:lnTo>
                      <a:lnTo>
                        <a:pt x="19733" y="0"/>
                      </a:lnTo>
                      <a:lnTo>
                        <a:pt x="19771" y="0"/>
                      </a:lnTo>
                      <a:lnTo>
                        <a:pt x="19809" y="0"/>
                      </a:lnTo>
                      <a:lnTo>
                        <a:pt x="19847" y="0"/>
                      </a:lnTo>
                      <a:lnTo>
                        <a:pt x="19885" y="0"/>
                      </a:lnTo>
                      <a:lnTo>
                        <a:pt x="19924" y="0"/>
                      </a:lnTo>
                      <a:lnTo>
                        <a:pt x="19962" y="0"/>
                      </a:lnTo>
                      <a:lnTo>
                        <a:pt x="20000" y="0"/>
                      </a:lnTo>
                      <a:lnTo>
                        <a:pt x="20038" y="0"/>
                      </a:lnTo>
                      <a:lnTo>
                        <a:pt x="20076" y="0"/>
                      </a:lnTo>
                      <a:lnTo>
                        <a:pt x="20095" y="0"/>
                      </a:lnTo>
                      <a:lnTo>
                        <a:pt x="20114" y="0"/>
                      </a:lnTo>
                      <a:lnTo>
                        <a:pt x="20133" y="0"/>
                      </a:lnTo>
                      <a:lnTo>
                        <a:pt x="20152" y="0"/>
                      </a:lnTo>
                      <a:lnTo>
                        <a:pt x="20171" y="0"/>
                      </a:lnTo>
                      <a:lnTo>
                        <a:pt x="20190" y="1"/>
                      </a:lnTo>
                      <a:lnTo>
                        <a:pt x="20209" y="3"/>
                      </a:lnTo>
                      <a:lnTo>
                        <a:pt x="20228" y="4"/>
                      </a:lnTo>
                      <a:lnTo>
                        <a:pt x="20247" y="5"/>
                      </a:lnTo>
                      <a:lnTo>
                        <a:pt x="20267" y="4"/>
                      </a:lnTo>
                      <a:lnTo>
                        <a:pt x="20286" y="3"/>
                      </a:lnTo>
                      <a:lnTo>
                        <a:pt x="20305" y="1"/>
                      </a:lnTo>
                      <a:lnTo>
                        <a:pt x="20324" y="0"/>
                      </a:lnTo>
                      <a:lnTo>
                        <a:pt x="20343" y="0"/>
                      </a:lnTo>
                      <a:lnTo>
                        <a:pt x="20362" y="0"/>
                      </a:lnTo>
                      <a:lnTo>
                        <a:pt x="20381" y="0"/>
                      </a:lnTo>
                      <a:lnTo>
                        <a:pt x="20400" y="0"/>
                      </a:lnTo>
                      <a:lnTo>
                        <a:pt x="20419" y="0"/>
                      </a:lnTo>
                      <a:lnTo>
                        <a:pt x="20438" y="0"/>
                      </a:lnTo>
                      <a:lnTo>
                        <a:pt x="20457" y="0"/>
                      </a:lnTo>
                      <a:lnTo>
                        <a:pt x="20476" y="0"/>
                      </a:lnTo>
                      <a:lnTo>
                        <a:pt x="20495" y="0"/>
                      </a:lnTo>
                      <a:lnTo>
                        <a:pt x="20514" y="0"/>
                      </a:lnTo>
                      <a:lnTo>
                        <a:pt x="20533" y="1"/>
                      </a:lnTo>
                      <a:lnTo>
                        <a:pt x="20552" y="3"/>
                      </a:lnTo>
                      <a:lnTo>
                        <a:pt x="20571" y="4"/>
                      </a:lnTo>
                      <a:lnTo>
                        <a:pt x="20590" y="5"/>
                      </a:lnTo>
                      <a:lnTo>
                        <a:pt x="20609" y="4"/>
                      </a:lnTo>
                      <a:lnTo>
                        <a:pt x="20628" y="3"/>
                      </a:lnTo>
                      <a:lnTo>
                        <a:pt x="20647" y="1"/>
                      </a:lnTo>
                      <a:lnTo>
                        <a:pt x="20666" y="0"/>
                      </a:lnTo>
                      <a:lnTo>
                        <a:pt x="20686" y="0"/>
                      </a:lnTo>
                      <a:lnTo>
                        <a:pt x="20705" y="0"/>
                      </a:lnTo>
                      <a:lnTo>
                        <a:pt x="20724" y="0"/>
                      </a:lnTo>
                      <a:lnTo>
                        <a:pt x="20743" y="0"/>
                      </a:lnTo>
                      <a:lnTo>
                        <a:pt x="20762" y="0"/>
                      </a:lnTo>
                      <a:lnTo>
                        <a:pt x="20781" y="1"/>
                      </a:lnTo>
                      <a:lnTo>
                        <a:pt x="20800" y="3"/>
                      </a:lnTo>
                      <a:lnTo>
                        <a:pt x="20819" y="4"/>
                      </a:lnTo>
                      <a:lnTo>
                        <a:pt x="20838" y="5"/>
                      </a:lnTo>
                      <a:lnTo>
                        <a:pt x="20857" y="4"/>
                      </a:lnTo>
                      <a:lnTo>
                        <a:pt x="20876" y="3"/>
                      </a:lnTo>
                      <a:lnTo>
                        <a:pt x="20895" y="1"/>
                      </a:lnTo>
                      <a:lnTo>
                        <a:pt x="20914" y="0"/>
                      </a:lnTo>
                      <a:lnTo>
                        <a:pt x="20933" y="0"/>
                      </a:lnTo>
                      <a:lnTo>
                        <a:pt x="20952" y="0"/>
                      </a:lnTo>
                      <a:lnTo>
                        <a:pt x="20971" y="0"/>
                      </a:lnTo>
                      <a:lnTo>
                        <a:pt x="20990" y="0"/>
                      </a:lnTo>
                      <a:lnTo>
                        <a:pt x="21009" y="0"/>
                      </a:lnTo>
                      <a:lnTo>
                        <a:pt x="21028" y="0"/>
                      </a:lnTo>
                      <a:lnTo>
                        <a:pt x="21067" y="0"/>
                      </a:lnTo>
                      <a:lnTo>
                        <a:pt x="21105" y="0"/>
                      </a:lnTo>
                      <a:lnTo>
                        <a:pt x="21143" y="0"/>
                      </a:lnTo>
                      <a:lnTo>
                        <a:pt x="21181" y="0"/>
                      </a:lnTo>
                      <a:lnTo>
                        <a:pt x="21219" y="0"/>
                      </a:lnTo>
                      <a:lnTo>
                        <a:pt x="21257" y="0"/>
                      </a:lnTo>
                      <a:lnTo>
                        <a:pt x="21295" y="0"/>
                      </a:lnTo>
                      <a:lnTo>
                        <a:pt x="21333" y="0"/>
                      </a:lnTo>
                      <a:lnTo>
                        <a:pt x="21371" y="0"/>
                      </a:lnTo>
                      <a:lnTo>
                        <a:pt x="21409" y="0"/>
                      </a:lnTo>
                      <a:lnTo>
                        <a:pt x="21447" y="0"/>
                      </a:lnTo>
                      <a:lnTo>
                        <a:pt x="21485" y="0"/>
                      </a:lnTo>
                      <a:lnTo>
                        <a:pt x="21505" y="0"/>
                      </a:lnTo>
                      <a:lnTo>
                        <a:pt x="21524" y="0"/>
                      </a:lnTo>
                      <a:lnTo>
                        <a:pt x="21543" y="0"/>
                      </a:lnTo>
                      <a:lnTo>
                        <a:pt x="21562" y="0"/>
                      </a:lnTo>
                      <a:lnTo>
                        <a:pt x="21581" y="0"/>
                      </a:lnTo>
                      <a:lnTo>
                        <a:pt x="21600" y="1"/>
                      </a:lnTo>
                      <a:lnTo>
                        <a:pt x="21619" y="3"/>
                      </a:lnTo>
                      <a:lnTo>
                        <a:pt x="21638" y="4"/>
                      </a:lnTo>
                      <a:lnTo>
                        <a:pt x="21657" y="5"/>
                      </a:lnTo>
                      <a:lnTo>
                        <a:pt x="21676" y="4"/>
                      </a:lnTo>
                      <a:lnTo>
                        <a:pt x="21695" y="3"/>
                      </a:lnTo>
                      <a:lnTo>
                        <a:pt x="21714" y="1"/>
                      </a:lnTo>
                      <a:lnTo>
                        <a:pt x="21733" y="0"/>
                      </a:lnTo>
                      <a:lnTo>
                        <a:pt x="21752" y="0"/>
                      </a:lnTo>
                      <a:lnTo>
                        <a:pt x="21771" y="0"/>
                      </a:lnTo>
                      <a:lnTo>
                        <a:pt x="21790" y="0"/>
                      </a:lnTo>
                      <a:lnTo>
                        <a:pt x="21809" y="0"/>
                      </a:lnTo>
                      <a:lnTo>
                        <a:pt x="21828" y="0"/>
                      </a:lnTo>
                      <a:lnTo>
                        <a:pt x="21847" y="1"/>
                      </a:lnTo>
                      <a:lnTo>
                        <a:pt x="21866" y="3"/>
                      </a:lnTo>
                      <a:lnTo>
                        <a:pt x="21886" y="4"/>
                      </a:lnTo>
                      <a:lnTo>
                        <a:pt x="21905" y="5"/>
                      </a:lnTo>
                      <a:lnTo>
                        <a:pt x="21924" y="4"/>
                      </a:lnTo>
                      <a:lnTo>
                        <a:pt x="21943" y="3"/>
                      </a:lnTo>
                      <a:lnTo>
                        <a:pt x="21962" y="1"/>
                      </a:lnTo>
                      <a:lnTo>
                        <a:pt x="21981" y="0"/>
                      </a:lnTo>
                      <a:lnTo>
                        <a:pt x="22000" y="0"/>
                      </a:lnTo>
                      <a:lnTo>
                        <a:pt x="22019" y="0"/>
                      </a:lnTo>
                      <a:lnTo>
                        <a:pt x="22038" y="0"/>
                      </a:lnTo>
                      <a:lnTo>
                        <a:pt x="22057" y="0"/>
                      </a:lnTo>
                      <a:lnTo>
                        <a:pt x="22076" y="0"/>
                      </a:lnTo>
                      <a:lnTo>
                        <a:pt x="22095" y="0"/>
                      </a:lnTo>
                      <a:lnTo>
                        <a:pt x="22133" y="0"/>
                      </a:lnTo>
                      <a:lnTo>
                        <a:pt x="22171" y="0"/>
                      </a:lnTo>
                      <a:lnTo>
                        <a:pt x="22209" y="0"/>
                      </a:lnTo>
                      <a:lnTo>
                        <a:pt x="22248" y="0"/>
                      </a:lnTo>
                      <a:lnTo>
                        <a:pt x="22286" y="0"/>
                      </a:lnTo>
                      <a:lnTo>
                        <a:pt x="22324" y="0"/>
                      </a:lnTo>
                      <a:lnTo>
                        <a:pt x="22362" y="0"/>
                      </a:lnTo>
                      <a:lnTo>
                        <a:pt x="22400" y="0"/>
                      </a:lnTo>
                      <a:lnTo>
                        <a:pt x="22438" y="0"/>
                      </a:lnTo>
                      <a:lnTo>
                        <a:pt x="22476" y="0"/>
                      </a:lnTo>
                      <a:lnTo>
                        <a:pt x="22514" y="0"/>
                      </a:lnTo>
                      <a:lnTo>
                        <a:pt x="22552" y="0"/>
                      </a:lnTo>
                      <a:lnTo>
                        <a:pt x="22590" y="0"/>
                      </a:lnTo>
                      <a:lnTo>
                        <a:pt x="22629" y="0"/>
                      </a:lnTo>
                      <a:lnTo>
                        <a:pt x="22667" y="0"/>
                      </a:lnTo>
                      <a:lnTo>
                        <a:pt x="22705" y="0"/>
                      </a:lnTo>
                      <a:lnTo>
                        <a:pt x="22743" y="0"/>
                      </a:lnTo>
                      <a:lnTo>
                        <a:pt x="22781" y="0"/>
                      </a:lnTo>
                      <a:lnTo>
                        <a:pt x="22819" y="0"/>
                      </a:lnTo>
                      <a:lnTo>
                        <a:pt x="22857" y="0"/>
                      </a:lnTo>
                      <a:lnTo>
                        <a:pt x="22895" y="0"/>
                      </a:lnTo>
                      <a:lnTo>
                        <a:pt x="22914" y="0"/>
                      </a:lnTo>
                      <a:lnTo>
                        <a:pt x="22933" y="0"/>
                      </a:lnTo>
                      <a:lnTo>
                        <a:pt x="22952" y="0"/>
                      </a:lnTo>
                      <a:lnTo>
                        <a:pt x="22971" y="0"/>
                      </a:lnTo>
                      <a:lnTo>
                        <a:pt x="22990" y="0"/>
                      </a:lnTo>
                      <a:lnTo>
                        <a:pt x="23009" y="0"/>
                      </a:lnTo>
                      <a:lnTo>
                        <a:pt x="23029" y="1"/>
                      </a:lnTo>
                      <a:lnTo>
                        <a:pt x="23048" y="3"/>
                      </a:lnTo>
                      <a:lnTo>
                        <a:pt x="23067" y="4"/>
                      </a:lnTo>
                      <a:lnTo>
                        <a:pt x="23086" y="5"/>
                      </a:lnTo>
                      <a:lnTo>
                        <a:pt x="23105" y="4"/>
                      </a:lnTo>
                      <a:lnTo>
                        <a:pt x="23124" y="3"/>
                      </a:lnTo>
                      <a:lnTo>
                        <a:pt x="23143" y="1"/>
                      </a:lnTo>
                      <a:lnTo>
                        <a:pt x="23162" y="0"/>
                      </a:lnTo>
                      <a:lnTo>
                        <a:pt x="23181" y="0"/>
                      </a:lnTo>
                      <a:lnTo>
                        <a:pt x="23200" y="0"/>
                      </a:lnTo>
                      <a:lnTo>
                        <a:pt x="23219" y="0"/>
                      </a:lnTo>
                      <a:lnTo>
                        <a:pt x="23238" y="0"/>
                      </a:lnTo>
                      <a:lnTo>
                        <a:pt x="23257" y="0"/>
                      </a:lnTo>
                      <a:lnTo>
                        <a:pt x="23276" y="0"/>
                      </a:lnTo>
                      <a:lnTo>
                        <a:pt x="23295" y="0"/>
                      </a:lnTo>
                      <a:lnTo>
                        <a:pt x="23314" y="1"/>
                      </a:lnTo>
                      <a:lnTo>
                        <a:pt x="23333" y="3"/>
                      </a:lnTo>
                      <a:lnTo>
                        <a:pt x="23352" y="4"/>
                      </a:lnTo>
                      <a:lnTo>
                        <a:pt x="23371" y="5"/>
                      </a:lnTo>
                      <a:lnTo>
                        <a:pt x="23390" y="4"/>
                      </a:lnTo>
                      <a:lnTo>
                        <a:pt x="23409" y="3"/>
                      </a:lnTo>
                      <a:lnTo>
                        <a:pt x="23428" y="1"/>
                      </a:lnTo>
                      <a:lnTo>
                        <a:pt x="23448" y="0"/>
                      </a:lnTo>
                      <a:lnTo>
                        <a:pt x="23467" y="0"/>
                      </a:lnTo>
                      <a:lnTo>
                        <a:pt x="23486" y="0"/>
                      </a:lnTo>
                      <a:lnTo>
                        <a:pt x="23505" y="0"/>
                      </a:lnTo>
                      <a:lnTo>
                        <a:pt x="23524" y="0"/>
                      </a:lnTo>
                      <a:lnTo>
                        <a:pt x="23543" y="0"/>
                      </a:lnTo>
                      <a:lnTo>
                        <a:pt x="23562" y="0"/>
                      </a:lnTo>
                      <a:lnTo>
                        <a:pt x="23581" y="0"/>
                      </a:lnTo>
                      <a:lnTo>
                        <a:pt x="23619" y="0"/>
                      </a:lnTo>
                      <a:lnTo>
                        <a:pt x="23657" y="0"/>
                      </a:lnTo>
                      <a:lnTo>
                        <a:pt x="23695" y="0"/>
                      </a:lnTo>
                      <a:lnTo>
                        <a:pt x="23714" y="0"/>
                      </a:lnTo>
                      <a:lnTo>
                        <a:pt x="23733" y="0"/>
                      </a:lnTo>
                      <a:lnTo>
                        <a:pt x="23752" y="0"/>
                      </a:lnTo>
                      <a:lnTo>
                        <a:pt x="23771" y="0"/>
                      </a:lnTo>
                      <a:lnTo>
                        <a:pt x="23790" y="0"/>
                      </a:lnTo>
                      <a:lnTo>
                        <a:pt x="23809" y="0"/>
                      </a:lnTo>
                      <a:lnTo>
                        <a:pt x="23828" y="1"/>
                      </a:lnTo>
                      <a:lnTo>
                        <a:pt x="23848" y="3"/>
                      </a:lnTo>
                      <a:lnTo>
                        <a:pt x="23867" y="4"/>
                      </a:lnTo>
                      <a:lnTo>
                        <a:pt x="23886" y="5"/>
                      </a:lnTo>
                      <a:lnTo>
                        <a:pt x="23905" y="4"/>
                      </a:lnTo>
                      <a:lnTo>
                        <a:pt x="23924" y="3"/>
                      </a:lnTo>
                      <a:lnTo>
                        <a:pt x="23943" y="1"/>
                      </a:lnTo>
                      <a:lnTo>
                        <a:pt x="23962" y="0"/>
                      </a:lnTo>
                      <a:lnTo>
                        <a:pt x="23981" y="0"/>
                      </a:lnTo>
                      <a:lnTo>
                        <a:pt x="24000" y="0"/>
                      </a:lnTo>
                      <a:lnTo>
                        <a:pt x="24019" y="0"/>
                      </a:lnTo>
                      <a:lnTo>
                        <a:pt x="24038" y="0"/>
                      </a:lnTo>
                      <a:lnTo>
                        <a:pt x="24076" y="0"/>
                      </a:lnTo>
                      <a:lnTo>
                        <a:pt x="24095" y="0"/>
                      </a:lnTo>
                      <a:lnTo>
                        <a:pt x="24114" y="0"/>
                      </a:lnTo>
                      <a:lnTo>
                        <a:pt x="24133" y="0"/>
                      </a:lnTo>
                      <a:lnTo>
                        <a:pt x="24152" y="1"/>
                      </a:lnTo>
                      <a:lnTo>
                        <a:pt x="24171" y="3"/>
                      </a:lnTo>
                      <a:lnTo>
                        <a:pt x="24190" y="4"/>
                      </a:lnTo>
                      <a:lnTo>
                        <a:pt x="24209" y="5"/>
                      </a:lnTo>
                      <a:lnTo>
                        <a:pt x="24229" y="4"/>
                      </a:lnTo>
                      <a:lnTo>
                        <a:pt x="24248" y="3"/>
                      </a:lnTo>
                      <a:lnTo>
                        <a:pt x="24267" y="1"/>
                      </a:lnTo>
                      <a:lnTo>
                        <a:pt x="24286" y="0"/>
                      </a:lnTo>
                      <a:lnTo>
                        <a:pt x="24305" y="0"/>
                      </a:lnTo>
                      <a:lnTo>
                        <a:pt x="24324" y="0"/>
                      </a:lnTo>
                      <a:lnTo>
                        <a:pt x="24343" y="0"/>
                      </a:lnTo>
                      <a:lnTo>
                        <a:pt x="24362" y="0"/>
                      </a:lnTo>
                      <a:lnTo>
                        <a:pt x="24381" y="0"/>
                      </a:lnTo>
                      <a:lnTo>
                        <a:pt x="24400" y="0"/>
                      </a:lnTo>
                      <a:lnTo>
                        <a:pt x="24419" y="0"/>
                      </a:lnTo>
                      <a:lnTo>
                        <a:pt x="24457" y="0"/>
                      </a:lnTo>
                      <a:lnTo>
                        <a:pt x="24495" y="0"/>
                      </a:lnTo>
                      <a:lnTo>
                        <a:pt x="24533" y="0"/>
                      </a:lnTo>
                      <a:lnTo>
                        <a:pt x="24571" y="0"/>
                      </a:lnTo>
                      <a:lnTo>
                        <a:pt x="24609" y="0"/>
                      </a:lnTo>
                      <a:lnTo>
                        <a:pt x="24648" y="0"/>
                      </a:lnTo>
                      <a:lnTo>
                        <a:pt x="24686" y="0"/>
                      </a:lnTo>
                      <a:lnTo>
                        <a:pt x="24724" y="0"/>
                      </a:lnTo>
                      <a:lnTo>
                        <a:pt x="24762" y="0"/>
                      </a:lnTo>
                      <a:lnTo>
                        <a:pt x="24800" y="0"/>
                      </a:lnTo>
                      <a:lnTo>
                        <a:pt x="24838" y="0"/>
                      </a:lnTo>
                      <a:lnTo>
                        <a:pt x="24876" y="0"/>
                      </a:lnTo>
                      <a:lnTo>
                        <a:pt x="24914" y="0"/>
                      </a:lnTo>
                      <a:lnTo>
                        <a:pt x="24952" y="0"/>
                      </a:lnTo>
                      <a:lnTo>
                        <a:pt x="24990" y="0"/>
                      </a:lnTo>
                      <a:lnTo>
                        <a:pt x="25028" y="0"/>
                      </a:lnTo>
                      <a:lnTo>
                        <a:pt x="25067" y="0"/>
                      </a:lnTo>
                      <a:lnTo>
                        <a:pt x="25105" y="0"/>
                      </a:lnTo>
                      <a:lnTo>
                        <a:pt x="25143" y="0"/>
                      </a:lnTo>
                      <a:lnTo>
                        <a:pt x="25181" y="0"/>
                      </a:lnTo>
                      <a:lnTo>
                        <a:pt x="25219" y="0"/>
                      </a:lnTo>
                      <a:lnTo>
                        <a:pt x="25257" y="0"/>
                      </a:lnTo>
                      <a:lnTo>
                        <a:pt x="25295" y="0"/>
                      </a:lnTo>
                      <a:lnTo>
                        <a:pt x="25333" y="0"/>
                      </a:lnTo>
                      <a:lnTo>
                        <a:pt x="25371" y="0"/>
                      </a:lnTo>
                      <a:lnTo>
                        <a:pt x="25409" y="0"/>
                      </a:lnTo>
                      <a:lnTo>
                        <a:pt x="25448" y="0"/>
                      </a:lnTo>
                      <a:lnTo>
                        <a:pt x="25486" y="0"/>
                      </a:lnTo>
                      <a:lnTo>
                        <a:pt x="25524" y="0"/>
                      </a:lnTo>
                      <a:lnTo>
                        <a:pt x="25562" y="0"/>
                      </a:lnTo>
                      <a:lnTo>
                        <a:pt x="25600" y="0"/>
                      </a:lnTo>
                      <a:lnTo>
                        <a:pt x="25638" y="0"/>
                      </a:lnTo>
                      <a:lnTo>
                        <a:pt x="25676" y="0"/>
                      </a:lnTo>
                      <a:lnTo>
                        <a:pt x="25714" y="0"/>
                      </a:lnTo>
                      <a:lnTo>
                        <a:pt x="25752" y="0"/>
                      </a:lnTo>
                      <a:lnTo>
                        <a:pt x="25790" y="0"/>
                      </a:lnTo>
                      <a:lnTo>
                        <a:pt x="25829" y="0"/>
                      </a:lnTo>
                      <a:lnTo>
                        <a:pt x="25867" y="0"/>
                      </a:lnTo>
                      <a:lnTo>
                        <a:pt x="25905" y="0"/>
                      </a:lnTo>
                      <a:lnTo>
                        <a:pt x="25943" y="0"/>
                      </a:lnTo>
                      <a:lnTo>
                        <a:pt x="25981" y="0"/>
                      </a:lnTo>
                      <a:lnTo>
                        <a:pt x="26019" y="0"/>
                      </a:lnTo>
                      <a:lnTo>
                        <a:pt x="26057" y="0"/>
                      </a:lnTo>
                      <a:lnTo>
                        <a:pt x="26095" y="0"/>
                      </a:lnTo>
                      <a:lnTo>
                        <a:pt x="26133" y="0"/>
                      </a:lnTo>
                      <a:lnTo>
                        <a:pt x="26171" y="0"/>
                      </a:lnTo>
                      <a:lnTo>
                        <a:pt x="26209" y="0"/>
                      </a:lnTo>
                      <a:lnTo>
                        <a:pt x="26247" y="0"/>
                      </a:lnTo>
                      <a:lnTo>
                        <a:pt x="26286" y="0"/>
                      </a:lnTo>
                      <a:lnTo>
                        <a:pt x="26324" y="0"/>
                      </a:lnTo>
                      <a:lnTo>
                        <a:pt x="26362" y="0"/>
                      </a:lnTo>
                      <a:lnTo>
                        <a:pt x="26400" y="0"/>
                      </a:lnTo>
                      <a:lnTo>
                        <a:pt x="26438" y="0"/>
                      </a:lnTo>
                      <a:lnTo>
                        <a:pt x="26476" y="0"/>
                      </a:lnTo>
                      <a:lnTo>
                        <a:pt x="26514" y="0"/>
                      </a:lnTo>
                      <a:lnTo>
                        <a:pt x="26552" y="0"/>
                      </a:lnTo>
                      <a:lnTo>
                        <a:pt x="26590" y="0"/>
                      </a:lnTo>
                      <a:lnTo>
                        <a:pt x="26628" y="0"/>
                      </a:lnTo>
                      <a:lnTo>
                        <a:pt x="26667" y="0"/>
                      </a:lnTo>
                      <a:lnTo>
                        <a:pt x="26705" y="0"/>
                      </a:lnTo>
                      <a:lnTo>
                        <a:pt x="26743" y="0"/>
                      </a:lnTo>
                      <a:lnTo>
                        <a:pt x="26781" y="0"/>
                      </a:lnTo>
                      <a:lnTo>
                        <a:pt x="26819" y="0"/>
                      </a:lnTo>
                      <a:lnTo>
                        <a:pt x="26857" y="0"/>
                      </a:lnTo>
                      <a:lnTo>
                        <a:pt x="26895" y="0"/>
                      </a:lnTo>
                      <a:lnTo>
                        <a:pt x="26933" y="0"/>
                      </a:lnTo>
                      <a:lnTo>
                        <a:pt x="26971" y="0"/>
                      </a:lnTo>
                      <a:lnTo>
                        <a:pt x="27009" y="0"/>
                      </a:lnTo>
                      <a:lnTo>
                        <a:pt x="27048" y="0"/>
                      </a:lnTo>
                      <a:lnTo>
                        <a:pt x="27086" y="0"/>
                      </a:lnTo>
                      <a:lnTo>
                        <a:pt x="27124" y="0"/>
                      </a:lnTo>
                      <a:lnTo>
                        <a:pt x="27162" y="0"/>
                      </a:lnTo>
                      <a:lnTo>
                        <a:pt x="27200" y="0"/>
                      </a:lnTo>
                      <a:lnTo>
                        <a:pt x="27238" y="0"/>
                      </a:lnTo>
                      <a:lnTo>
                        <a:pt x="27276" y="0"/>
                      </a:lnTo>
                      <a:lnTo>
                        <a:pt x="27314" y="0"/>
                      </a:lnTo>
                      <a:lnTo>
                        <a:pt x="27352" y="0"/>
                      </a:lnTo>
                      <a:lnTo>
                        <a:pt x="27390" y="0"/>
                      </a:lnTo>
                      <a:lnTo>
                        <a:pt x="27429" y="0"/>
                      </a:lnTo>
                      <a:lnTo>
                        <a:pt x="27467" y="0"/>
                      </a:lnTo>
                      <a:lnTo>
                        <a:pt x="27505" y="0"/>
                      </a:lnTo>
                      <a:lnTo>
                        <a:pt x="27543" y="0"/>
                      </a:lnTo>
                      <a:lnTo>
                        <a:pt x="27581" y="0"/>
                      </a:lnTo>
                      <a:lnTo>
                        <a:pt x="27619" y="0"/>
                      </a:lnTo>
                      <a:lnTo>
                        <a:pt x="27657" y="0"/>
                      </a:lnTo>
                      <a:lnTo>
                        <a:pt x="27695" y="0"/>
                      </a:lnTo>
                      <a:lnTo>
                        <a:pt x="27733" y="0"/>
                      </a:lnTo>
                      <a:lnTo>
                        <a:pt x="27771" y="0"/>
                      </a:lnTo>
                      <a:lnTo>
                        <a:pt x="27809" y="0"/>
                      </a:lnTo>
                    </a:path>
                  </a:pathLst>
                </a:custGeom>
                <a:noFill/>
                <a:ln w="12700">
                  <a:solidFill>
                    <a:srgbClr val="A6CAF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 sz="1400" b="1"/>
                </a:p>
              </p:txBody>
            </p:sp>
          </p:grpSp>
          <p:sp>
            <p:nvSpPr>
              <p:cNvPr id="87" name="Rectangle 71">
                <a:extLst>
                  <a:ext uri="{FF2B5EF4-FFF2-40B4-BE49-F238E27FC236}">
                    <a16:creationId xmlns:a16="http://schemas.microsoft.com/office/drawing/2014/main" id="{C61FC52D-211F-4F58-91DB-0118694D78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4993" y="6156293"/>
                <a:ext cx="1259227" cy="468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Time (min)</a:t>
                </a:r>
              </a:p>
            </p:txBody>
          </p:sp>
        </p:grpSp>
        <p:sp>
          <p:nvSpPr>
            <p:cNvPr id="99" name="Rectangle 173">
              <a:extLst>
                <a:ext uri="{FF2B5EF4-FFF2-40B4-BE49-F238E27FC236}">
                  <a16:creationId xmlns:a16="http://schemas.microsoft.com/office/drawing/2014/main" id="{AFAB667A-A418-4AD2-BAEA-2765CC376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2404" y="675307"/>
              <a:ext cx="44723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7.0e4</a:t>
              </a: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65288786-D946-4DD8-B6D3-2AE993582326}"/>
              </a:ext>
            </a:extLst>
          </p:cNvPr>
          <p:cNvGrpSpPr/>
          <p:nvPr/>
        </p:nvGrpSpPr>
        <p:grpSpPr>
          <a:xfrm>
            <a:off x="6628836" y="4117778"/>
            <a:ext cx="900000" cy="1316550"/>
            <a:chOff x="6590736" y="4117778"/>
            <a:chExt cx="900000" cy="131655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00B827A-2603-43C7-9ACD-9457E26EE91B}"/>
                </a:ext>
              </a:extLst>
            </p:cNvPr>
            <p:cNvSpPr txBox="1"/>
            <p:nvPr/>
          </p:nvSpPr>
          <p:spPr>
            <a:xfrm>
              <a:off x="6657560" y="5126551"/>
              <a:ext cx="809837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DCA-d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ko-KR" alt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B4DC745E-D1A5-4833-91A9-60B507B25540}"/>
                </a:ext>
              </a:extLst>
            </p:cNvPr>
            <p:cNvGrpSpPr/>
            <p:nvPr/>
          </p:nvGrpSpPr>
          <p:grpSpPr>
            <a:xfrm>
              <a:off x="6590736" y="4117778"/>
              <a:ext cx="900000" cy="919306"/>
              <a:chOff x="-908050" y="354012"/>
              <a:chExt cx="6559551" cy="5222366"/>
            </a:xfrm>
          </p:grpSpPr>
          <p:sp>
            <p:nvSpPr>
              <p:cNvPr id="101" name="Line 12">
                <a:extLst>
                  <a:ext uri="{FF2B5EF4-FFF2-40B4-BE49-F238E27FC236}">
                    <a16:creationId xmlns:a16="http://schemas.microsoft.com/office/drawing/2014/main" id="{9586AD11-140F-4455-98C9-FD11D302B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908050" y="4673600"/>
                <a:ext cx="655955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 b="1"/>
              </a:p>
            </p:txBody>
          </p:sp>
          <p:sp>
            <p:nvSpPr>
              <p:cNvPr id="102" name="Rectangle 74">
                <a:extLst>
                  <a:ext uri="{FF2B5EF4-FFF2-40B4-BE49-F238E27FC236}">
                    <a16:creationId xmlns:a16="http://schemas.microsoft.com/office/drawing/2014/main" id="{F43327C6-DBA0-4884-9E45-2B70B8DFA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838198" y="4702176"/>
                <a:ext cx="1285162" cy="87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ko-KR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8.</a:t>
                </a: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7</a:t>
                </a:r>
                <a:endParaRPr kumimoji="0" lang="ko-KR" altLang="ko-KR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4">
                <a:extLst>
                  <a:ext uri="{FF2B5EF4-FFF2-40B4-BE49-F238E27FC236}">
                    <a16:creationId xmlns:a16="http://schemas.microsoft.com/office/drawing/2014/main" id="{4B14F18D-2703-4354-B48C-18F2CBA7BD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82287" y="4702176"/>
                <a:ext cx="1799227" cy="87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8.85</a:t>
                </a:r>
                <a:endParaRPr kumimoji="0" lang="ko-KR" altLang="ko-KR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93">
                <a:extLst>
                  <a:ext uri="{FF2B5EF4-FFF2-40B4-BE49-F238E27FC236}">
                    <a16:creationId xmlns:a16="http://schemas.microsoft.com/office/drawing/2014/main" id="{BA50D88F-D9BD-48C0-AF2A-94E6B482DA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16649" y="4655537"/>
                <a:ext cx="514065" cy="874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ko-KR" sz="1000" b="1" dirty="0">
                    <a:solidFill>
                      <a:srgbClr val="000000"/>
                    </a:solidFill>
                  </a:rPr>
                  <a:t>9</a:t>
                </a:r>
                <a:endParaRPr kumimoji="0" lang="ko-KR" altLang="ko-KR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Line 95">
                <a:extLst>
                  <a:ext uri="{FF2B5EF4-FFF2-40B4-BE49-F238E27FC236}">
                    <a16:creationId xmlns:a16="http://schemas.microsoft.com/office/drawing/2014/main" id="{E00E0B9C-F7BA-4B46-9F61-44928705E4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-908050" y="354012"/>
                <a:ext cx="0" cy="4319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 b="1"/>
              </a:p>
            </p:txBody>
          </p:sp>
          <p:sp>
            <p:nvSpPr>
              <p:cNvPr id="106" name="Freeform 171">
                <a:extLst>
                  <a:ext uri="{FF2B5EF4-FFF2-40B4-BE49-F238E27FC236}">
                    <a16:creationId xmlns:a16="http://schemas.microsoft.com/office/drawing/2014/main" id="{0C4EF848-37AE-4544-BB91-85200B417D5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-908049" y="354012"/>
                <a:ext cx="6559550" cy="4318000"/>
              </a:xfrm>
              <a:custGeom>
                <a:avLst/>
                <a:gdLst>
                  <a:gd name="T0" fmla="*/ 0 w 28566"/>
                  <a:gd name="T1" fmla="*/ 1968 h 26359"/>
                  <a:gd name="T2" fmla="*/ 0 w 28566"/>
                  <a:gd name="T3" fmla="*/ 1968 h 26359"/>
                  <a:gd name="T4" fmla="*/ 696 w 28566"/>
                  <a:gd name="T5" fmla="*/ 1071 h 26359"/>
                  <a:gd name="T6" fmla="*/ 1394 w 28566"/>
                  <a:gd name="T7" fmla="*/ 497 h 26359"/>
                  <a:gd name="T8" fmla="*/ 2091 w 28566"/>
                  <a:gd name="T9" fmla="*/ 191 h 26359"/>
                  <a:gd name="T10" fmla="*/ 2787 w 28566"/>
                  <a:gd name="T11" fmla="*/ 57 h 26359"/>
                  <a:gd name="T12" fmla="*/ 3483 w 28566"/>
                  <a:gd name="T13" fmla="*/ 10 h 26359"/>
                  <a:gd name="T14" fmla="*/ 4180 w 28566"/>
                  <a:gd name="T15" fmla="*/ 0 h 26359"/>
                  <a:gd name="T16" fmla="*/ 4876 w 28566"/>
                  <a:gd name="T17" fmla="*/ 13 h 26359"/>
                  <a:gd name="T18" fmla="*/ 5573 w 28566"/>
                  <a:gd name="T19" fmla="*/ 72 h 26359"/>
                  <a:gd name="T20" fmla="*/ 6271 w 28566"/>
                  <a:gd name="T21" fmla="*/ 250 h 26359"/>
                  <a:gd name="T22" fmla="*/ 6968 w 28566"/>
                  <a:gd name="T23" fmla="*/ 686 h 26359"/>
                  <a:gd name="T24" fmla="*/ 7666 w 28566"/>
                  <a:gd name="T25" fmla="*/ 1582 h 26359"/>
                  <a:gd name="T26" fmla="*/ 8362 w 28566"/>
                  <a:gd name="T27" fmla="*/ 3154 h 26359"/>
                  <a:gd name="T28" fmla="*/ 9058 w 28566"/>
                  <a:gd name="T29" fmla="*/ 5550 h 26359"/>
                  <a:gd name="T30" fmla="*/ 9755 w 28566"/>
                  <a:gd name="T31" fmla="*/ 8785 h 26359"/>
                  <a:gd name="T32" fmla="*/ 10452 w 28566"/>
                  <a:gd name="T33" fmla="*/ 12710 h 26359"/>
                  <a:gd name="T34" fmla="*/ 11148 w 28566"/>
                  <a:gd name="T35" fmla="*/ 17010 h 26359"/>
                  <a:gd name="T36" fmla="*/ 11845 w 28566"/>
                  <a:gd name="T37" fmla="*/ 21187 h 26359"/>
                  <a:gd name="T38" fmla="*/ 12541 w 28566"/>
                  <a:gd name="T39" fmla="*/ 24556 h 26359"/>
                  <a:gd name="T40" fmla="*/ 13239 w 28566"/>
                  <a:gd name="T41" fmla="*/ 26359 h 26359"/>
                  <a:gd name="T42" fmla="*/ 13937 w 28566"/>
                  <a:gd name="T43" fmla="*/ 26052 h 26359"/>
                  <a:gd name="T44" fmla="*/ 14633 w 28566"/>
                  <a:gd name="T45" fmla="*/ 23636 h 26359"/>
                  <a:gd name="T46" fmla="*/ 15329 w 28566"/>
                  <a:gd name="T47" fmla="*/ 19754 h 26359"/>
                  <a:gd name="T48" fmla="*/ 16026 w 28566"/>
                  <a:gd name="T49" fmla="*/ 15437 h 26359"/>
                  <a:gd name="T50" fmla="*/ 16722 w 28566"/>
                  <a:gd name="T51" fmla="*/ 11618 h 26359"/>
                  <a:gd name="T52" fmla="*/ 17418 w 28566"/>
                  <a:gd name="T53" fmla="*/ 8749 h 26359"/>
                  <a:gd name="T54" fmla="*/ 18115 w 28566"/>
                  <a:gd name="T55" fmla="*/ 6738 h 26359"/>
                  <a:gd name="T56" fmla="*/ 18813 w 28566"/>
                  <a:gd name="T57" fmla="*/ 5219 h 26359"/>
                  <a:gd name="T58" fmla="*/ 19510 w 28566"/>
                  <a:gd name="T59" fmla="*/ 3895 h 26359"/>
                  <a:gd name="T60" fmla="*/ 20206 w 28566"/>
                  <a:gd name="T61" fmla="*/ 2719 h 26359"/>
                  <a:gd name="T62" fmla="*/ 20902 w 28566"/>
                  <a:gd name="T63" fmla="*/ 1824 h 26359"/>
                  <a:gd name="T64" fmla="*/ 21599 w 28566"/>
                  <a:gd name="T65" fmla="*/ 1334 h 26359"/>
                  <a:gd name="T66" fmla="*/ 22295 w 28566"/>
                  <a:gd name="T67" fmla="*/ 1218 h 26359"/>
                  <a:gd name="T68" fmla="*/ 22993 w 28566"/>
                  <a:gd name="T69" fmla="*/ 1310 h 26359"/>
                  <a:gd name="T70" fmla="*/ 23689 w 28566"/>
                  <a:gd name="T71" fmla="*/ 1423 h 26359"/>
                  <a:gd name="T72" fmla="*/ 24385 w 28566"/>
                  <a:gd name="T73" fmla="*/ 1466 h 26359"/>
                  <a:gd name="T74" fmla="*/ 25082 w 28566"/>
                  <a:gd name="T75" fmla="*/ 1461 h 26359"/>
                  <a:gd name="T76" fmla="*/ 25778 w 28566"/>
                  <a:gd name="T77" fmla="*/ 1460 h 26359"/>
                  <a:gd name="T78" fmla="*/ 26474 w 28566"/>
                  <a:gd name="T79" fmla="*/ 1460 h 26359"/>
                  <a:gd name="T80" fmla="*/ 27171 w 28566"/>
                  <a:gd name="T81" fmla="*/ 1394 h 26359"/>
                  <a:gd name="T82" fmla="*/ 27867 w 28566"/>
                  <a:gd name="T83" fmla="*/ 1201 h 26359"/>
                  <a:gd name="T84" fmla="*/ 28566 w 28566"/>
                  <a:gd name="T85" fmla="*/ 899 h 263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566" h="26359">
                    <a:moveTo>
                      <a:pt x="0" y="1968"/>
                    </a:moveTo>
                    <a:lnTo>
                      <a:pt x="0" y="1968"/>
                    </a:lnTo>
                    <a:lnTo>
                      <a:pt x="696" y="1071"/>
                    </a:lnTo>
                    <a:lnTo>
                      <a:pt x="1394" y="497"/>
                    </a:lnTo>
                    <a:lnTo>
                      <a:pt x="2091" y="191"/>
                    </a:lnTo>
                    <a:lnTo>
                      <a:pt x="2787" y="57"/>
                    </a:lnTo>
                    <a:lnTo>
                      <a:pt x="3483" y="10"/>
                    </a:lnTo>
                    <a:lnTo>
                      <a:pt x="4180" y="0"/>
                    </a:lnTo>
                    <a:lnTo>
                      <a:pt x="4876" y="13"/>
                    </a:lnTo>
                    <a:lnTo>
                      <a:pt x="5573" y="72"/>
                    </a:lnTo>
                    <a:lnTo>
                      <a:pt x="6271" y="250"/>
                    </a:lnTo>
                    <a:lnTo>
                      <a:pt x="6968" y="686"/>
                    </a:lnTo>
                    <a:lnTo>
                      <a:pt x="7666" y="1582"/>
                    </a:lnTo>
                    <a:lnTo>
                      <a:pt x="8362" y="3154"/>
                    </a:lnTo>
                    <a:lnTo>
                      <a:pt x="9058" y="5550"/>
                    </a:lnTo>
                    <a:lnTo>
                      <a:pt x="9755" y="8785"/>
                    </a:lnTo>
                    <a:lnTo>
                      <a:pt x="10452" y="12710"/>
                    </a:lnTo>
                    <a:lnTo>
                      <a:pt x="11148" y="17010"/>
                    </a:lnTo>
                    <a:lnTo>
                      <a:pt x="11845" y="21187"/>
                    </a:lnTo>
                    <a:lnTo>
                      <a:pt x="12541" y="24556"/>
                    </a:lnTo>
                    <a:lnTo>
                      <a:pt x="13239" y="26359"/>
                    </a:lnTo>
                    <a:lnTo>
                      <a:pt x="13937" y="26052"/>
                    </a:lnTo>
                    <a:lnTo>
                      <a:pt x="14633" y="23636"/>
                    </a:lnTo>
                    <a:lnTo>
                      <a:pt x="15329" y="19754"/>
                    </a:lnTo>
                    <a:lnTo>
                      <a:pt x="16026" y="15437"/>
                    </a:lnTo>
                    <a:lnTo>
                      <a:pt x="16722" y="11618"/>
                    </a:lnTo>
                    <a:lnTo>
                      <a:pt x="17418" y="8749"/>
                    </a:lnTo>
                    <a:lnTo>
                      <a:pt x="18115" y="6738"/>
                    </a:lnTo>
                    <a:lnTo>
                      <a:pt x="18813" y="5219"/>
                    </a:lnTo>
                    <a:lnTo>
                      <a:pt x="19510" y="3895"/>
                    </a:lnTo>
                    <a:lnTo>
                      <a:pt x="20206" y="2719"/>
                    </a:lnTo>
                    <a:lnTo>
                      <a:pt x="20902" y="1824"/>
                    </a:lnTo>
                    <a:lnTo>
                      <a:pt x="21599" y="1334"/>
                    </a:lnTo>
                    <a:lnTo>
                      <a:pt x="22295" y="1218"/>
                    </a:lnTo>
                    <a:lnTo>
                      <a:pt x="22993" y="1310"/>
                    </a:lnTo>
                    <a:lnTo>
                      <a:pt x="23689" y="1423"/>
                    </a:lnTo>
                    <a:lnTo>
                      <a:pt x="24385" y="1466"/>
                    </a:lnTo>
                    <a:lnTo>
                      <a:pt x="25082" y="1461"/>
                    </a:lnTo>
                    <a:lnTo>
                      <a:pt x="25778" y="1460"/>
                    </a:lnTo>
                    <a:lnTo>
                      <a:pt x="26474" y="1460"/>
                    </a:lnTo>
                    <a:lnTo>
                      <a:pt x="27171" y="1394"/>
                    </a:lnTo>
                    <a:lnTo>
                      <a:pt x="27867" y="1201"/>
                    </a:lnTo>
                    <a:lnTo>
                      <a:pt x="28566" y="899"/>
                    </a:lnTo>
                  </a:path>
                </a:pathLst>
              </a:custGeom>
              <a:noFill/>
              <a:ln w="12700">
                <a:solidFill>
                  <a:srgbClr val="7030A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 b="1"/>
              </a:p>
            </p:txBody>
          </p:sp>
        </p:grp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2496891" y="1877456"/>
            <a:ext cx="404277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2831548" y="1384668"/>
            <a:ext cx="50687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HIST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3477521" y="619692"/>
            <a:ext cx="595035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UDCA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3541029" y="2256594"/>
            <a:ext cx="389850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4313455" y="1899307"/>
            <a:ext cx="595035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CDCA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4766661" y="1527437"/>
            <a:ext cx="492443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DCA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A1B5E94-E254-4D32-AD04-1FA92215DF6F}"/>
              </a:ext>
            </a:extLst>
          </p:cNvPr>
          <p:cNvSpPr txBox="1"/>
          <p:nvPr/>
        </p:nvSpPr>
        <p:spPr>
          <a:xfrm>
            <a:off x="5413427" y="1590237"/>
            <a:ext cx="476412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LCA</a:t>
            </a:r>
            <a:endParaRPr lang="ko-KR" altLang="en-US" sz="1100" b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86F121BD-8FCE-497E-A755-8690CF2F6F9C}"/>
              </a:ext>
            </a:extLst>
          </p:cNvPr>
          <p:cNvGrpSpPr/>
          <p:nvPr/>
        </p:nvGrpSpPr>
        <p:grpSpPr>
          <a:xfrm>
            <a:off x="667461" y="4082466"/>
            <a:ext cx="1313797" cy="1351862"/>
            <a:chOff x="476961" y="4082466"/>
            <a:chExt cx="1313797" cy="1351862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44D713D9-FD5B-475F-87C8-80A4567A6B78}"/>
                </a:ext>
              </a:extLst>
            </p:cNvPr>
            <p:cNvGrpSpPr/>
            <p:nvPr/>
          </p:nvGrpSpPr>
          <p:grpSpPr>
            <a:xfrm>
              <a:off x="890758" y="4123289"/>
              <a:ext cx="900000" cy="910378"/>
              <a:chOff x="681038" y="549275"/>
              <a:chExt cx="8191500" cy="7057149"/>
            </a:xfrm>
          </p:grpSpPr>
          <p:sp>
            <p:nvSpPr>
              <p:cNvPr id="4" name="Line 12">
                <a:extLst>
                  <a:ext uri="{FF2B5EF4-FFF2-40B4-BE49-F238E27FC236}">
                    <a16:creationId xmlns:a16="http://schemas.microsoft.com/office/drawing/2014/main" id="{81B47CCD-94C9-41DB-8528-80E3332969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4213" y="6370638"/>
                <a:ext cx="81803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5" name="Line 34">
                <a:extLst>
                  <a:ext uri="{FF2B5EF4-FFF2-40B4-BE49-F238E27FC236}">
                    <a16:creationId xmlns:a16="http://schemas.microsoft.com/office/drawing/2014/main" id="{B0A5E9B0-910E-4252-996E-02D4805441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99000" y="6370638"/>
                <a:ext cx="0" cy="206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6" name="Line 54">
                <a:extLst>
                  <a:ext uri="{FF2B5EF4-FFF2-40B4-BE49-F238E27FC236}">
                    <a16:creationId xmlns:a16="http://schemas.microsoft.com/office/drawing/2014/main" id="{F21F1131-8B61-42B2-A034-BC88EC690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29625" y="6370638"/>
                <a:ext cx="0" cy="2063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7" name="Line 67">
                <a:extLst>
                  <a:ext uri="{FF2B5EF4-FFF2-40B4-BE49-F238E27FC236}">
                    <a16:creationId xmlns:a16="http://schemas.microsoft.com/office/drawing/2014/main" id="{B8CA4A6F-70DA-4FAA-A765-8E9DCB3DED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99000" y="6370638"/>
                <a:ext cx="0" cy="428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8" name="Line 77">
                <a:extLst>
                  <a:ext uri="{FF2B5EF4-FFF2-40B4-BE49-F238E27FC236}">
                    <a16:creationId xmlns:a16="http://schemas.microsoft.com/office/drawing/2014/main" id="{CEA44702-E43B-49B3-B90D-80612519AA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429625" y="6370638"/>
                <a:ext cx="0" cy="428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9" name="Rectangle 79">
                <a:extLst>
                  <a:ext uri="{FF2B5EF4-FFF2-40B4-BE49-F238E27FC236}">
                    <a16:creationId xmlns:a16="http://schemas.microsoft.com/office/drawing/2014/main" id="{8D14195F-35BF-4428-9364-2E5B75AF1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9943" y="6413501"/>
                <a:ext cx="1604897" cy="1192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2.1</a:t>
                </a:r>
                <a:endParaRPr kumimoji="0" lang="ko-KR" altLang="ko-KR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89">
                <a:extLst>
                  <a:ext uri="{FF2B5EF4-FFF2-40B4-BE49-F238E27FC236}">
                    <a16:creationId xmlns:a16="http://schemas.microsoft.com/office/drawing/2014/main" id="{AF8FEA68-F1C7-4952-B84B-74E282450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2259" y="6413501"/>
                <a:ext cx="2246856" cy="1192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2.25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99">
                <a:extLst>
                  <a:ext uri="{FF2B5EF4-FFF2-40B4-BE49-F238E27FC236}">
                    <a16:creationId xmlns:a16="http://schemas.microsoft.com/office/drawing/2014/main" id="{E187D2C0-AB49-4A4E-AEC7-00962A1594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65248" y="6413501"/>
                <a:ext cx="1604897" cy="11929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0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2.5</a:t>
                </a:r>
                <a:endParaRPr kumimoji="0" lang="ko-KR" altLang="ko-KR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Line 102">
                <a:extLst>
                  <a:ext uri="{FF2B5EF4-FFF2-40B4-BE49-F238E27FC236}">
                    <a16:creationId xmlns:a16="http://schemas.microsoft.com/office/drawing/2014/main" id="{CB4947B5-D9F2-4DB6-8854-76A55DBE26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84213" y="549275"/>
                <a:ext cx="0" cy="5821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  <p:sp>
            <p:nvSpPr>
              <p:cNvPr id="13" name="Freeform 210">
                <a:extLst>
                  <a:ext uri="{FF2B5EF4-FFF2-40B4-BE49-F238E27FC236}">
                    <a16:creationId xmlns:a16="http://schemas.microsoft.com/office/drawing/2014/main" id="{0F7DC167-23C1-49A5-B334-1FDE172D3C9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681038" y="549275"/>
                <a:ext cx="8191500" cy="5821363"/>
              </a:xfrm>
              <a:custGeom>
                <a:avLst/>
                <a:gdLst>
                  <a:gd name="T0" fmla="*/ 257 w 27431"/>
                  <a:gd name="T1" fmla="*/ 23 h 25812"/>
                  <a:gd name="T2" fmla="*/ 769 w 27431"/>
                  <a:gd name="T3" fmla="*/ 149 h 25812"/>
                  <a:gd name="T4" fmla="*/ 1282 w 27431"/>
                  <a:gd name="T5" fmla="*/ 313 h 25812"/>
                  <a:gd name="T6" fmla="*/ 1795 w 27431"/>
                  <a:gd name="T7" fmla="*/ 314 h 25812"/>
                  <a:gd name="T8" fmla="*/ 2308 w 27431"/>
                  <a:gd name="T9" fmla="*/ 167 h 25812"/>
                  <a:gd name="T10" fmla="*/ 2820 w 27431"/>
                  <a:gd name="T11" fmla="*/ 80 h 25812"/>
                  <a:gd name="T12" fmla="*/ 3333 w 27431"/>
                  <a:gd name="T13" fmla="*/ 30 h 25812"/>
                  <a:gd name="T14" fmla="*/ 3846 w 27431"/>
                  <a:gd name="T15" fmla="*/ 99 h 25812"/>
                  <a:gd name="T16" fmla="*/ 4358 w 27431"/>
                  <a:gd name="T17" fmla="*/ 275 h 25812"/>
                  <a:gd name="T18" fmla="*/ 4871 w 27431"/>
                  <a:gd name="T19" fmla="*/ 412 h 25812"/>
                  <a:gd name="T20" fmla="*/ 5384 w 27431"/>
                  <a:gd name="T21" fmla="*/ 222 h 25812"/>
                  <a:gd name="T22" fmla="*/ 5896 w 27431"/>
                  <a:gd name="T23" fmla="*/ 52 h 25812"/>
                  <a:gd name="T24" fmla="*/ 6409 w 27431"/>
                  <a:gd name="T25" fmla="*/ 74 h 25812"/>
                  <a:gd name="T26" fmla="*/ 6922 w 27431"/>
                  <a:gd name="T27" fmla="*/ 73 h 25812"/>
                  <a:gd name="T28" fmla="*/ 7435 w 27431"/>
                  <a:gd name="T29" fmla="*/ 14 h 25812"/>
                  <a:gd name="T30" fmla="*/ 7948 w 27431"/>
                  <a:gd name="T31" fmla="*/ 0 h 25812"/>
                  <a:gd name="T32" fmla="*/ 8460 w 27431"/>
                  <a:gd name="T33" fmla="*/ 0 h 25812"/>
                  <a:gd name="T34" fmla="*/ 8973 w 27431"/>
                  <a:gd name="T35" fmla="*/ 0 h 25812"/>
                  <a:gd name="T36" fmla="*/ 9486 w 27431"/>
                  <a:gd name="T37" fmla="*/ 0 h 25812"/>
                  <a:gd name="T38" fmla="*/ 9998 w 27431"/>
                  <a:gd name="T39" fmla="*/ 0 h 25812"/>
                  <a:gd name="T40" fmla="*/ 10511 w 27431"/>
                  <a:gd name="T41" fmla="*/ 0 h 25812"/>
                  <a:gd name="T42" fmla="*/ 11024 w 27431"/>
                  <a:gd name="T43" fmla="*/ 0 h 25812"/>
                  <a:gd name="T44" fmla="*/ 11537 w 27431"/>
                  <a:gd name="T45" fmla="*/ 1 h 25812"/>
                  <a:gd name="T46" fmla="*/ 12049 w 27431"/>
                  <a:gd name="T47" fmla="*/ 91 h 25812"/>
                  <a:gd name="T48" fmla="*/ 12562 w 27431"/>
                  <a:gd name="T49" fmla="*/ 1208 h 25812"/>
                  <a:gd name="T50" fmla="*/ 13075 w 27431"/>
                  <a:gd name="T51" fmla="*/ 4832 h 25812"/>
                  <a:gd name="T52" fmla="*/ 13587 w 27431"/>
                  <a:gd name="T53" fmla="*/ 9568 h 25812"/>
                  <a:gd name="T54" fmla="*/ 14100 w 27431"/>
                  <a:gd name="T55" fmla="*/ 19436 h 25812"/>
                  <a:gd name="T56" fmla="*/ 14613 w 27431"/>
                  <a:gd name="T57" fmla="*/ 25497 h 25812"/>
                  <a:gd name="T58" fmla="*/ 15125 w 27431"/>
                  <a:gd name="T59" fmla="*/ 13163 h 25812"/>
                  <a:gd name="T60" fmla="*/ 15638 w 27431"/>
                  <a:gd name="T61" fmla="*/ 2626 h 25812"/>
                  <a:gd name="T62" fmla="*/ 16150 w 27431"/>
                  <a:gd name="T63" fmla="*/ 240 h 25812"/>
                  <a:gd name="T64" fmla="*/ 16663 w 27431"/>
                  <a:gd name="T65" fmla="*/ 11 h 25812"/>
                  <a:gd name="T66" fmla="*/ 17176 w 27431"/>
                  <a:gd name="T67" fmla="*/ 0 h 25812"/>
                  <a:gd name="T68" fmla="*/ 17689 w 27431"/>
                  <a:gd name="T69" fmla="*/ 0 h 25812"/>
                  <a:gd name="T70" fmla="*/ 18202 w 27431"/>
                  <a:gd name="T71" fmla="*/ 0 h 25812"/>
                  <a:gd name="T72" fmla="*/ 18714 w 27431"/>
                  <a:gd name="T73" fmla="*/ 0 h 25812"/>
                  <a:gd name="T74" fmla="*/ 19227 w 27431"/>
                  <a:gd name="T75" fmla="*/ 0 h 25812"/>
                  <a:gd name="T76" fmla="*/ 19740 w 27431"/>
                  <a:gd name="T77" fmla="*/ 4 h 25812"/>
                  <a:gd name="T78" fmla="*/ 20252 w 27431"/>
                  <a:gd name="T79" fmla="*/ 55 h 25812"/>
                  <a:gd name="T80" fmla="*/ 20765 w 27431"/>
                  <a:gd name="T81" fmla="*/ 162 h 25812"/>
                  <a:gd name="T82" fmla="*/ 21278 w 27431"/>
                  <a:gd name="T83" fmla="*/ 113 h 25812"/>
                  <a:gd name="T84" fmla="*/ 21791 w 27431"/>
                  <a:gd name="T85" fmla="*/ 26 h 25812"/>
                  <a:gd name="T86" fmla="*/ 22304 w 27431"/>
                  <a:gd name="T87" fmla="*/ 57 h 25812"/>
                  <a:gd name="T88" fmla="*/ 22816 w 27431"/>
                  <a:gd name="T89" fmla="*/ 84 h 25812"/>
                  <a:gd name="T90" fmla="*/ 23330 w 27431"/>
                  <a:gd name="T91" fmla="*/ 25 h 25812"/>
                  <a:gd name="T92" fmla="*/ 23842 w 27431"/>
                  <a:gd name="T93" fmla="*/ 1 h 25812"/>
                  <a:gd name="T94" fmla="*/ 24355 w 27431"/>
                  <a:gd name="T95" fmla="*/ 0 h 25812"/>
                  <a:gd name="T96" fmla="*/ 24867 w 27431"/>
                  <a:gd name="T97" fmla="*/ 2 h 25812"/>
                  <a:gd name="T98" fmla="*/ 25380 w 27431"/>
                  <a:gd name="T99" fmla="*/ 85 h 25812"/>
                  <a:gd name="T100" fmla="*/ 25893 w 27431"/>
                  <a:gd name="T101" fmla="*/ 549 h 25812"/>
                  <a:gd name="T102" fmla="*/ 26406 w 27431"/>
                  <a:gd name="T103" fmla="*/ 1208 h 25812"/>
                  <a:gd name="T104" fmla="*/ 26918 w 27431"/>
                  <a:gd name="T105" fmla="*/ 1920 h 25812"/>
                  <a:gd name="T106" fmla="*/ 27431 w 27431"/>
                  <a:gd name="T107" fmla="*/ 1920 h 25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7431" h="25812">
                    <a:moveTo>
                      <a:pt x="0" y="5"/>
                    </a:moveTo>
                    <a:lnTo>
                      <a:pt x="0" y="5"/>
                    </a:lnTo>
                    <a:lnTo>
                      <a:pt x="128" y="11"/>
                    </a:lnTo>
                    <a:lnTo>
                      <a:pt x="257" y="23"/>
                    </a:lnTo>
                    <a:lnTo>
                      <a:pt x="385" y="42"/>
                    </a:lnTo>
                    <a:lnTo>
                      <a:pt x="513" y="70"/>
                    </a:lnTo>
                    <a:lnTo>
                      <a:pt x="641" y="106"/>
                    </a:lnTo>
                    <a:lnTo>
                      <a:pt x="769" y="149"/>
                    </a:lnTo>
                    <a:lnTo>
                      <a:pt x="897" y="195"/>
                    </a:lnTo>
                    <a:lnTo>
                      <a:pt x="1026" y="240"/>
                    </a:lnTo>
                    <a:lnTo>
                      <a:pt x="1154" y="281"/>
                    </a:lnTo>
                    <a:lnTo>
                      <a:pt x="1282" y="313"/>
                    </a:lnTo>
                    <a:lnTo>
                      <a:pt x="1411" y="335"/>
                    </a:lnTo>
                    <a:lnTo>
                      <a:pt x="1539" y="344"/>
                    </a:lnTo>
                    <a:lnTo>
                      <a:pt x="1667" y="337"/>
                    </a:lnTo>
                    <a:lnTo>
                      <a:pt x="1795" y="314"/>
                    </a:lnTo>
                    <a:lnTo>
                      <a:pt x="1923" y="279"/>
                    </a:lnTo>
                    <a:lnTo>
                      <a:pt x="2051" y="239"/>
                    </a:lnTo>
                    <a:lnTo>
                      <a:pt x="2179" y="200"/>
                    </a:lnTo>
                    <a:lnTo>
                      <a:pt x="2308" y="167"/>
                    </a:lnTo>
                    <a:lnTo>
                      <a:pt x="2436" y="141"/>
                    </a:lnTo>
                    <a:lnTo>
                      <a:pt x="2564" y="119"/>
                    </a:lnTo>
                    <a:lnTo>
                      <a:pt x="2692" y="99"/>
                    </a:lnTo>
                    <a:lnTo>
                      <a:pt x="2820" y="80"/>
                    </a:lnTo>
                    <a:lnTo>
                      <a:pt x="2948" y="61"/>
                    </a:lnTo>
                    <a:lnTo>
                      <a:pt x="3077" y="45"/>
                    </a:lnTo>
                    <a:lnTo>
                      <a:pt x="3205" y="34"/>
                    </a:lnTo>
                    <a:lnTo>
                      <a:pt x="3333" y="30"/>
                    </a:lnTo>
                    <a:lnTo>
                      <a:pt x="3461" y="35"/>
                    </a:lnTo>
                    <a:lnTo>
                      <a:pt x="3589" y="49"/>
                    </a:lnTo>
                    <a:lnTo>
                      <a:pt x="3718" y="71"/>
                    </a:lnTo>
                    <a:lnTo>
                      <a:pt x="3846" y="99"/>
                    </a:lnTo>
                    <a:lnTo>
                      <a:pt x="3974" y="134"/>
                    </a:lnTo>
                    <a:lnTo>
                      <a:pt x="4102" y="176"/>
                    </a:lnTo>
                    <a:lnTo>
                      <a:pt x="4230" y="223"/>
                    </a:lnTo>
                    <a:lnTo>
                      <a:pt x="4358" y="275"/>
                    </a:lnTo>
                    <a:lnTo>
                      <a:pt x="4486" y="328"/>
                    </a:lnTo>
                    <a:lnTo>
                      <a:pt x="4615" y="375"/>
                    </a:lnTo>
                    <a:lnTo>
                      <a:pt x="4743" y="405"/>
                    </a:lnTo>
                    <a:lnTo>
                      <a:pt x="4871" y="412"/>
                    </a:lnTo>
                    <a:lnTo>
                      <a:pt x="4999" y="392"/>
                    </a:lnTo>
                    <a:lnTo>
                      <a:pt x="5127" y="348"/>
                    </a:lnTo>
                    <a:lnTo>
                      <a:pt x="5256" y="288"/>
                    </a:lnTo>
                    <a:lnTo>
                      <a:pt x="5384" y="222"/>
                    </a:lnTo>
                    <a:lnTo>
                      <a:pt x="5512" y="160"/>
                    </a:lnTo>
                    <a:lnTo>
                      <a:pt x="5640" y="109"/>
                    </a:lnTo>
                    <a:lnTo>
                      <a:pt x="5768" y="73"/>
                    </a:lnTo>
                    <a:lnTo>
                      <a:pt x="5896" y="52"/>
                    </a:lnTo>
                    <a:lnTo>
                      <a:pt x="6024" y="45"/>
                    </a:lnTo>
                    <a:lnTo>
                      <a:pt x="6153" y="50"/>
                    </a:lnTo>
                    <a:lnTo>
                      <a:pt x="6281" y="61"/>
                    </a:lnTo>
                    <a:lnTo>
                      <a:pt x="6409" y="74"/>
                    </a:lnTo>
                    <a:lnTo>
                      <a:pt x="6537" y="85"/>
                    </a:lnTo>
                    <a:lnTo>
                      <a:pt x="6665" y="89"/>
                    </a:lnTo>
                    <a:lnTo>
                      <a:pt x="6794" y="84"/>
                    </a:lnTo>
                    <a:lnTo>
                      <a:pt x="6922" y="73"/>
                    </a:lnTo>
                    <a:lnTo>
                      <a:pt x="7050" y="57"/>
                    </a:lnTo>
                    <a:lnTo>
                      <a:pt x="7178" y="40"/>
                    </a:lnTo>
                    <a:lnTo>
                      <a:pt x="7307" y="25"/>
                    </a:lnTo>
                    <a:lnTo>
                      <a:pt x="7435" y="14"/>
                    </a:lnTo>
                    <a:lnTo>
                      <a:pt x="7563" y="7"/>
                    </a:lnTo>
                    <a:lnTo>
                      <a:pt x="7691" y="3"/>
                    </a:lnTo>
                    <a:lnTo>
                      <a:pt x="7819" y="1"/>
                    </a:lnTo>
                    <a:lnTo>
                      <a:pt x="7948" y="0"/>
                    </a:lnTo>
                    <a:lnTo>
                      <a:pt x="8076" y="0"/>
                    </a:lnTo>
                    <a:lnTo>
                      <a:pt x="8204" y="0"/>
                    </a:lnTo>
                    <a:lnTo>
                      <a:pt x="8332" y="0"/>
                    </a:lnTo>
                    <a:lnTo>
                      <a:pt x="8460" y="0"/>
                    </a:lnTo>
                    <a:lnTo>
                      <a:pt x="8588" y="0"/>
                    </a:lnTo>
                    <a:lnTo>
                      <a:pt x="8717" y="0"/>
                    </a:lnTo>
                    <a:lnTo>
                      <a:pt x="8845" y="0"/>
                    </a:lnTo>
                    <a:lnTo>
                      <a:pt x="8973" y="0"/>
                    </a:lnTo>
                    <a:lnTo>
                      <a:pt x="9101" y="0"/>
                    </a:lnTo>
                    <a:lnTo>
                      <a:pt x="9229" y="0"/>
                    </a:lnTo>
                    <a:lnTo>
                      <a:pt x="9358" y="0"/>
                    </a:lnTo>
                    <a:lnTo>
                      <a:pt x="9486" y="0"/>
                    </a:lnTo>
                    <a:lnTo>
                      <a:pt x="9614" y="0"/>
                    </a:lnTo>
                    <a:lnTo>
                      <a:pt x="9742" y="0"/>
                    </a:lnTo>
                    <a:lnTo>
                      <a:pt x="9870" y="0"/>
                    </a:lnTo>
                    <a:lnTo>
                      <a:pt x="9998" y="0"/>
                    </a:lnTo>
                    <a:lnTo>
                      <a:pt x="10127" y="0"/>
                    </a:lnTo>
                    <a:lnTo>
                      <a:pt x="10255" y="0"/>
                    </a:lnTo>
                    <a:lnTo>
                      <a:pt x="10383" y="0"/>
                    </a:lnTo>
                    <a:lnTo>
                      <a:pt x="10511" y="0"/>
                    </a:lnTo>
                    <a:lnTo>
                      <a:pt x="10639" y="0"/>
                    </a:lnTo>
                    <a:lnTo>
                      <a:pt x="10768" y="0"/>
                    </a:lnTo>
                    <a:lnTo>
                      <a:pt x="10896" y="0"/>
                    </a:lnTo>
                    <a:lnTo>
                      <a:pt x="11024" y="0"/>
                    </a:lnTo>
                    <a:lnTo>
                      <a:pt x="11152" y="0"/>
                    </a:lnTo>
                    <a:lnTo>
                      <a:pt x="11280" y="0"/>
                    </a:lnTo>
                    <a:lnTo>
                      <a:pt x="11408" y="0"/>
                    </a:lnTo>
                    <a:lnTo>
                      <a:pt x="11537" y="1"/>
                    </a:lnTo>
                    <a:lnTo>
                      <a:pt x="11665" y="4"/>
                    </a:lnTo>
                    <a:lnTo>
                      <a:pt x="11793" y="14"/>
                    </a:lnTo>
                    <a:lnTo>
                      <a:pt x="11921" y="38"/>
                    </a:lnTo>
                    <a:lnTo>
                      <a:pt x="12049" y="91"/>
                    </a:lnTo>
                    <a:lnTo>
                      <a:pt x="12177" y="198"/>
                    </a:lnTo>
                    <a:lnTo>
                      <a:pt x="12305" y="393"/>
                    </a:lnTo>
                    <a:lnTo>
                      <a:pt x="12433" y="717"/>
                    </a:lnTo>
                    <a:lnTo>
                      <a:pt x="12562" y="1208"/>
                    </a:lnTo>
                    <a:lnTo>
                      <a:pt x="12690" y="1889"/>
                    </a:lnTo>
                    <a:lnTo>
                      <a:pt x="12818" y="2750"/>
                    </a:lnTo>
                    <a:lnTo>
                      <a:pt x="12946" y="3753"/>
                    </a:lnTo>
                    <a:lnTo>
                      <a:pt x="13075" y="4832"/>
                    </a:lnTo>
                    <a:lnTo>
                      <a:pt x="13203" y="5929"/>
                    </a:lnTo>
                    <a:lnTo>
                      <a:pt x="13331" y="7029"/>
                    </a:lnTo>
                    <a:lnTo>
                      <a:pt x="13459" y="8196"/>
                    </a:lnTo>
                    <a:lnTo>
                      <a:pt x="13587" y="9568"/>
                    </a:lnTo>
                    <a:lnTo>
                      <a:pt x="13715" y="11323"/>
                    </a:lnTo>
                    <a:lnTo>
                      <a:pt x="13844" y="13593"/>
                    </a:lnTo>
                    <a:lnTo>
                      <a:pt x="13972" y="16368"/>
                    </a:lnTo>
                    <a:lnTo>
                      <a:pt x="14100" y="19436"/>
                    </a:lnTo>
                    <a:lnTo>
                      <a:pt x="14228" y="22380"/>
                    </a:lnTo>
                    <a:lnTo>
                      <a:pt x="14356" y="24671"/>
                    </a:lnTo>
                    <a:lnTo>
                      <a:pt x="14485" y="25812"/>
                    </a:lnTo>
                    <a:lnTo>
                      <a:pt x="14613" y="25497"/>
                    </a:lnTo>
                    <a:lnTo>
                      <a:pt x="14741" y="23710"/>
                    </a:lnTo>
                    <a:lnTo>
                      <a:pt x="14869" y="20729"/>
                    </a:lnTo>
                    <a:lnTo>
                      <a:pt x="14997" y="17033"/>
                    </a:lnTo>
                    <a:lnTo>
                      <a:pt x="15125" y="13163"/>
                    </a:lnTo>
                    <a:lnTo>
                      <a:pt x="15253" y="9578"/>
                    </a:lnTo>
                    <a:lnTo>
                      <a:pt x="15382" y="6574"/>
                    </a:lnTo>
                    <a:lnTo>
                      <a:pt x="15510" y="4267"/>
                    </a:lnTo>
                    <a:lnTo>
                      <a:pt x="15638" y="2626"/>
                    </a:lnTo>
                    <a:lnTo>
                      <a:pt x="15766" y="1539"/>
                    </a:lnTo>
                    <a:lnTo>
                      <a:pt x="15894" y="862"/>
                    </a:lnTo>
                    <a:lnTo>
                      <a:pt x="16022" y="464"/>
                    </a:lnTo>
                    <a:lnTo>
                      <a:pt x="16150" y="240"/>
                    </a:lnTo>
                    <a:lnTo>
                      <a:pt x="16279" y="120"/>
                    </a:lnTo>
                    <a:lnTo>
                      <a:pt x="16407" y="58"/>
                    </a:lnTo>
                    <a:lnTo>
                      <a:pt x="16535" y="26"/>
                    </a:lnTo>
                    <a:lnTo>
                      <a:pt x="16663" y="11"/>
                    </a:lnTo>
                    <a:lnTo>
                      <a:pt x="16791" y="4"/>
                    </a:lnTo>
                    <a:lnTo>
                      <a:pt x="16919" y="1"/>
                    </a:lnTo>
                    <a:lnTo>
                      <a:pt x="17048" y="0"/>
                    </a:lnTo>
                    <a:lnTo>
                      <a:pt x="17176" y="0"/>
                    </a:lnTo>
                    <a:lnTo>
                      <a:pt x="17304" y="0"/>
                    </a:lnTo>
                    <a:lnTo>
                      <a:pt x="17432" y="0"/>
                    </a:lnTo>
                    <a:lnTo>
                      <a:pt x="17560" y="0"/>
                    </a:lnTo>
                    <a:lnTo>
                      <a:pt x="17689" y="0"/>
                    </a:lnTo>
                    <a:lnTo>
                      <a:pt x="17817" y="0"/>
                    </a:lnTo>
                    <a:lnTo>
                      <a:pt x="17945" y="0"/>
                    </a:lnTo>
                    <a:lnTo>
                      <a:pt x="18073" y="0"/>
                    </a:lnTo>
                    <a:lnTo>
                      <a:pt x="18202" y="0"/>
                    </a:lnTo>
                    <a:lnTo>
                      <a:pt x="18330" y="0"/>
                    </a:lnTo>
                    <a:lnTo>
                      <a:pt x="18458" y="0"/>
                    </a:lnTo>
                    <a:lnTo>
                      <a:pt x="18586" y="0"/>
                    </a:lnTo>
                    <a:lnTo>
                      <a:pt x="18714" y="0"/>
                    </a:lnTo>
                    <a:lnTo>
                      <a:pt x="18842" y="0"/>
                    </a:lnTo>
                    <a:lnTo>
                      <a:pt x="18971" y="0"/>
                    </a:lnTo>
                    <a:lnTo>
                      <a:pt x="19099" y="0"/>
                    </a:lnTo>
                    <a:lnTo>
                      <a:pt x="19227" y="0"/>
                    </a:lnTo>
                    <a:lnTo>
                      <a:pt x="19355" y="0"/>
                    </a:lnTo>
                    <a:lnTo>
                      <a:pt x="19483" y="0"/>
                    </a:lnTo>
                    <a:lnTo>
                      <a:pt x="19611" y="1"/>
                    </a:lnTo>
                    <a:lnTo>
                      <a:pt x="19740" y="4"/>
                    </a:lnTo>
                    <a:lnTo>
                      <a:pt x="19868" y="9"/>
                    </a:lnTo>
                    <a:lnTo>
                      <a:pt x="19996" y="18"/>
                    </a:lnTo>
                    <a:lnTo>
                      <a:pt x="20124" y="33"/>
                    </a:lnTo>
                    <a:lnTo>
                      <a:pt x="20252" y="55"/>
                    </a:lnTo>
                    <a:lnTo>
                      <a:pt x="20381" y="83"/>
                    </a:lnTo>
                    <a:lnTo>
                      <a:pt x="20509" y="113"/>
                    </a:lnTo>
                    <a:lnTo>
                      <a:pt x="20637" y="142"/>
                    </a:lnTo>
                    <a:lnTo>
                      <a:pt x="20765" y="162"/>
                    </a:lnTo>
                    <a:lnTo>
                      <a:pt x="20893" y="169"/>
                    </a:lnTo>
                    <a:lnTo>
                      <a:pt x="21022" y="162"/>
                    </a:lnTo>
                    <a:lnTo>
                      <a:pt x="21150" y="142"/>
                    </a:lnTo>
                    <a:lnTo>
                      <a:pt x="21278" y="113"/>
                    </a:lnTo>
                    <a:lnTo>
                      <a:pt x="21407" y="83"/>
                    </a:lnTo>
                    <a:lnTo>
                      <a:pt x="21535" y="57"/>
                    </a:lnTo>
                    <a:lnTo>
                      <a:pt x="21663" y="37"/>
                    </a:lnTo>
                    <a:lnTo>
                      <a:pt x="21791" y="26"/>
                    </a:lnTo>
                    <a:lnTo>
                      <a:pt x="21919" y="24"/>
                    </a:lnTo>
                    <a:lnTo>
                      <a:pt x="22048" y="30"/>
                    </a:lnTo>
                    <a:lnTo>
                      <a:pt x="22176" y="42"/>
                    </a:lnTo>
                    <a:lnTo>
                      <a:pt x="22304" y="57"/>
                    </a:lnTo>
                    <a:lnTo>
                      <a:pt x="22432" y="73"/>
                    </a:lnTo>
                    <a:lnTo>
                      <a:pt x="22560" y="84"/>
                    </a:lnTo>
                    <a:lnTo>
                      <a:pt x="22688" y="89"/>
                    </a:lnTo>
                    <a:lnTo>
                      <a:pt x="22816" y="84"/>
                    </a:lnTo>
                    <a:lnTo>
                      <a:pt x="22945" y="73"/>
                    </a:lnTo>
                    <a:lnTo>
                      <a:pt x="23073" y="57"/>
                    </a:lnTo>
                    <a:lnTo>
                      <a:pt x="23201" y="40"/>
                    </a:lnTo>
                    <a:lnTo>
                      <a:pt x="23330" y="25"/>
                    </a:lnTo>
                    <a:lnTo>
                      <a:pt x="23458" y="14"/>
                    </a:lnTo>
                    <a:lnTo>
                      <a:pt x="23586" y="7"/>
                    </a:lnTo>
                    <a:lnTo>
                      <a:pt x="23714" y="3"/>
                    </a:lnTo>
                    <a:lnTo>
                      <a:pt x="23842" y="1"/>
                    </a:lnTo>
                    <a:lnTo>
                      <a:pt x="23970" y="0"/>
                    </a:lnTo>
                    <a:lnTo>
                      <a:pt x="24099" y="0"/>
                    </a:lnTo>
                    <a:lnTo>
                      <a:pt x="24227" y="0"/>
                    </a:lnTo>
                    <a:lnTo>
                      <a:pt x="24355" y="0"/>
                    </a:lnTo>
                    <a:lnTo>
                      <a:pt x="24483" y="0"/>
                    </a:lnTo>
                    <a:lnTo>
                      <a:pt x="24611" y="0"/>
                    </a:lnTo>
                    <a:lnTo>
                      <a:pt x="24739" y="0"/>
                    </a:lnTo>
                    <a:lnTo>
                      <a:pt x="24867" y="2"/>
                    </a:lnTo>
                    <a:lnTo>
                      <a:pt x="24996" y="8"/>
                    </a:lnTo>
                    <a:lnTo>
                      <a:pt x="25124" y="19"/>
                    </a:lnTo>
                    <a:lnTo>
                      <a:pt x="25252" y="43"/>
                    </a:lnTo>
                    <a:lnTo>
                      <a:pt x="25380" y="85"/>
                    </a:lnTo>
                    <a:lnTo>
                      <a:pt x="25508" y="155"/>
                    </a:lnTo>
                    <a:lnTo>
                      <a:pt x="25637" y="256"/>
                    </a:lnTo>
                    <a:lnTo>
                      <a:pt x="25765" y="390"/>
                    </a:lnTo>
                    <a:lnTo>
                      <a:pt x="25893" y="549"/>
                    </a:lnTo>
                    <a:lnTo>
                      <a:pt x="26021" y="720"/>
                    </a:lnTo>
                    <a:lnTo>
                      <a:pt x="26149" y="889"/>
                    </a:lnTo>
                    <a:lnTo>
                      <a:pt x="26277" y="1051"/>
                    </a:lnTo>
                    <a:lnTo>
                      <a:pt x="26406" y="1208"/>
                    </a:lnTo>
                    <a:lnTo>
                      <a:pt x="26534" y="1371"/>
                    </a:lnTo>
                    <a:lnTo>
                      <a:pt x="26662" y="1550"/>
                    </a:lnTo>
                    <a:lnTo>
                      <a:pt x="26790" y="1741"/>
                    </a:lnTo>
                    <a:lnTo>
                      <a:pt x="26918" y="1920"/>
                    </a:lnTo>
                    <a:lnTo>
                      <a:pt x="27046" y="2053"/>
                    </a:lnTo>
                    <a:lnTo>
                      <a:pt x="27175" y="2106"/>
                    </a:lnTo>
                    <a:lnTo>
                      <a:pt x="27303" y="2060"/>
                    </a:lnTo>
                    <a:lnTo>
                      <a:pt x="27431" y="1920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00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A1B5E94-E254-4D32-AD04-1FA92215DF6F}"/>
                </a:ext>
              </a:extLst>
            </p:cNvPr>
            <p:cNvSpPr txBox="1"/>
            <p:nvPr/>
          </p:nvSpPr>
          <p:spPr>
            <a:xfrm>
              <a:off x="934921" y="5126551"/>
              <a:ext cx="85472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His-</a:t>
              </a:r>
              <a:r>
                <a:rPr lang="en-US" altLang="ko-KR" sz="1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r>
                <a:rPr lang="en-US" altLang="ko-KR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ko-KR" sz="1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ko-KR" altLang="en-US" sz="1400" b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D792291-2968-478E-AC33-AF2E0D115CB5}"/>
                </a:ext>
              </a:extLst>
            </p:cNvPr>
            <p:cNvSpPr txBox="1"/>
            <p:nvPr/>
          </p:nvSpPr>
          <p:spPr>
            <a:xfrm>
              <a:off x="476961" y="408246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7.3e3</a:t>
              </a:r>
              <a:endPara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8E0D7096-FB83-4F48-AEBA-D088BC8DC243}"/>
              </a:ext>
            </a:extLst>
          </p:cNvPr>
          <p:cNvSpPr txBox="1"/>
          <p:nvPr/>
        </p:nvSpPr>
        <p:spPr>
          <a:xfrm>
            <a:off x="1755356" y="408246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6.0e4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3E40FB5-BD92-44F7-B93D-BE14E4D1298E}"/>
              </a:ext>
            </a:extLst>
          </p:cNvPr>
          <p:cNvSpPr txBox="1"/>
          <p:nvPr/>
        </p:nvSpPr>
        <p:spPr>
          <a:xfrm>
            <a:off x="2885290" y="408246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7.9e3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9AE09B0-EC33-4FE9-B45B-2D0D9A2EE204}"/>
              </a:ext>
            </a:extLst>
          </p:cNvPr>
          <p:cNvSpPr txBox="1"/>
          <p:nvPr/>
        </p:nvSpPr>
        <p:spPr>
          <a:xfrm>
            <a:off x="3981429" y="408246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3.7e2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735C3BA0-BFC5-4AEF-9CF8-E3D61A929F95}"/>
              </a:ext>
            </a:extLst>
          </p:cNvPr>
          <p:cNvSpPr txBox="1"/>
          <p:nvPr/>
        </p:nvSpPr>
        <p:spPr>
          <a:xfrm>
            <a:off x="5132459" y="408246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3.0e3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D048C936-F60D-4541-87C2-6E10A6A794AC}"/>
              </a:ext>
            </a:extLst>
          </p:cNvPr>
          <p:cNvSpPr txBox="1"/>
          <p:nvPr/>
        </p:nvSpPr>
        <p:spPr>
          <a:xfrm>
            <a:off x="6191379" y="408246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1.8e2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4F2AB59-15B2-4072-BA4A-2094985DEC37}"/>
              </a:ext>
            </a:extLst>
          </p:cNvPr>
          <p:cNvSpPr txBox="1"/>
          <p:nvPr/>
        </p:nvSpPr>
        <p:spPr>
          <a:xfrm>
            <a:off x="7302203" y="4082466"/>
            <a:ext cx="5020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2.0e3</a:t>
            </a:r>
            <a:endParaRPr lang="ko-KR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29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51010" y="387990"/>
            <a:ext cx="47871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Suppl. Table 1. MRM transitions and parameters</a:t>
            </a:r>
            <a:endParaRPr kumimoji="0" lang="ko-KR" altLang="ko-KR" sz="14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51010" y="5735928"/>
            <a:ext cx="47871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1" i="0" u="none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184939"/>
              </p:ext>
            </p:extLst>
          </p:nvPr>
        </p:nvGraphicFramePr>
        <p:xfrm>
          <a:off x="158496" y="5920594"/>
          <a:ext cx="8699754" cy="4298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69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benzoyl fragment of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derivatives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** the loss of dimethylamine of DMED derivatives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His; L-Histidine, HIST; histamine, CA;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cholic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UDCA;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ursodeoxycholic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CDCA;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chenodeoxycholic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DCA;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deoxycholic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LCA; </a:t>
                      </a:r>
                      <a:r>
                        <a:rPr lang="en-US" sz="1000" kern="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lithocholic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</a:t>
                      </a:r>
                      <a:endParaRPr lang="ko-KR" sz="10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3E9029BD-011E-41EA-B9F4-A35FE89C3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58401"/>
              </p:ext>
            </p:extLst>
          </p:nvPr>
        </p:nvGraphicFramePr>
        <p:xfrm>
          <a:off x="285750" y="775051"/>
          <a:ext cx="8572500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205330145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772995324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742040818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019774057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87757333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7595497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30020795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</a:t>
                      </a:r>
                    </a:p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Derivatization form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 for quantifier 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Quantifier ion transition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 for qualifier 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Qualifier ion transition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18399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330&gt;105</a:t>
                      </a:r>
                      <a:r>
                        <a:rPr lang="en-US" altLang="ko-KR" sz="140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ko-KR" altLang="en-US" sz="1400" baseline="30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330&gt;214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3587226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216&gt;95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216&gt;105</a:t>
                      </a:r>
                      <a:r>
                        <a:rPr lang="en-US" altLang="ko-KR" sz="140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ko-KR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1381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479&gt;98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479&gt;434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54387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UDCA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463&gt;418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463&gt;72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379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CDCA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463&gt;418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463&gt;400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82028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463&gt;98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463&gt;418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96616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LCA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447&gt;402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447&gt;72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3923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His-</a:t>
                      </a:r>
                      <a:r>
                        <a:rPr lang="en-US" altLang="ko-KR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336&gt;105</a:t>
                      </a:r>
                      <a:r>
                        <a:rPr lang="en-US" altLang="ko-KR" sz="140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ko-KR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7" gridSpan="2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04543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HIST-d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220&gt;105</a:t>
                      </a:r>
                      <a:r>
                        <a:rPr lang="en-US" altLang="ko-KR" sz="1400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ko-KR" altLang="en-US" sz="1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1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CA-d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483&gt;438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80597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UDCA-d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467&gt;422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50534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CDCA-d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467&gt;422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17037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DCA-d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467&gt;422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1864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LCA-d</a:t>
                      </a:r>
                      <a:r>
                        <a:rPr lang="en-US" altLang="ko-KR" sz="14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ko-KR" altLang="en-US" sz="1400" baseline="-25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ko-KR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451&gt;406</a:t>
                      </a:r>
                      <a:r>
                        <a:rPr lang="en-US" altLang="ko-KR" sz="1400" baseline="3000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ko-KR" altLang="en-US" sz="1400" baseline="30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429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12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59928A7E-54C6-4997-B48C-1D8368CB9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64843"/>
              </p:ext>
            </p:extLst>
          </p:nvPr>
        </p:nvGraphicFramePr>
        <p:xfrm>
          <a:off x="1124175" y="1837182"/>
          <a:ext cx="6644640" cy="318363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560576">
                  <a:extLst>
                    <a:ext uri="{9D8B030D-6E8A-4147-A177-3AD203B41FA5}">
                      <a16:colId xmlns:a16="http://schemas.microsoft.com/office/drawing/2014/main" val="1935943156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9490906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842464593"/>
                    </a:ext>
                  </a:extLst>
                </a:gridCol>
                <a:gridCol w="999744">
                  <a:extLst>
                    <a:ext uri="{9D8B030D-6E8A-4147-A177-3AD203B41FA5}">
                      <a16:colId xmlns:a16="http://schemas.microsoft.com/office/drawing/2014/main" val="3443059991"/>
                    </a:ext>
                  </a:extLst>
                </a:gridCol>
              </a:tblGrid>
              <a:tr h="6059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Compound name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Derivatization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form</a:t>
                      </a:r>
                    </a:p>
                  </a:txBody>
                  <a:tcPr marL="14191" marR="14191" marT="1419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Derivatization yields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RSD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3052911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His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-DMED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65.51</a:t>
                      </a:r>
                    </a:p>
                  </a:txBody>
                  <a:tcPr marL="14191" marR="14191" marT="1419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4.37</a:t>
                      </a:r>
                    </a:p>
                  </a:txBody>
                  <a:tcPr marL="14191" marR="14191" marT="1419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96232383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Bz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78.23</a:t>
                      </a: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3.92</a:t>
                      </a:r>
                    </a:p>
                  </a:txBody>
                  <a:tcPr marL="14191" marR="14191" marT="14191" marB="0" anchor="ctr"/>
                </a:tc>
                <a:extLst>
                  <a:ext uri="{0D108BD9-81ED-4DB2-BD59-A6C34878D82A}">
                    <a16:rowId xmlns:a16="http://schemas.microsoft.com/office/drawing/2014/main" val="3823959367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95.85</a:t>
                      </a: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0.70</a:t>
                      </a:r>
                    </a:p>
                  </a:txBody>
                  <a:tcPr marL="14191" marR="14191" marT="14191" marB="0" anchor="ctr"/>
                </a:tc>
                <a:extLst>
                  <a:ext uri="{0D108BD9-81ED-4DB2-BD59-A6C34878D82A}">
                    <a16:rowId xmlns:a16="http://schemas.microsoft.com/office/drawing/2014/main" val="3014071308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97.29</a:t>
                      </a: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0.71</a:t>
                      </a:r>
                    </a:p>
                  </a:txBody>
                  <a:tcPr marL="14191" marR="14191" marT="14191" marB="0" anchor="ctr"/>
                </a:tc>
                <a:extLst>
                  <a:ext uri="{0D108BD9-81ED-4DB2-BD59-A6C34878D82A}">
                    <a16:rowId xmlns:a16="http://schemas.microsoft.com/office/drawing/2014/main" val="150082808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96.65</a:t>
                      </a: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0.60</a:t>
                      </a:r>
                    </a:p>
                  </a:txBody>
                  <a:tcPr marL="14191" marR="14191" marT="14191" marB="0" anchor="ctr"/>
                </a:tc>
                <a:extLst>
                  <a:ext uri="{0D108BD9-81ED-4DB2-BD59-A6C34878D82A}">
                    <a16:rowId xmlns:a16="http://schemas.microsoft.com/office/drawing/2014/main" val="4082639122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95.27</a:t>
                      </a: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0.99</a:t>
                      </a:r>
                    </a:p>
                  </a:txBody>
                  <a:tcPr marL="14191" marR="14191" marT="14191" marB="0" anchor="ctr"/>
                </a:tc>
                <a:extLst>
                  <a:ext uri="{0D108BD9-81ED-4DB2-BD59-A6C34878D82A}">
                    <a16:rowId xmlns:a16="http://schemas.microsoft.com/office/drawing/2014/main" val="979812121"/>
                  </a:ext>
                </a:extLst>
              </a:tr>
              <a:tr h="3682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DMED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97.84</a:t>
                      </a:r>
                    </a:p>
                  </a:txBody>
                  <a:tcPr marL="14191" marR="14191" marT="141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1.10</a:t>
                      </a:r>
                    </a:p>
                  </a:txBody>
                  <a:tcPr marL="14191" marR="14191" marT="14191" marB="0" anchor="ctr"/>
                </a:tc>
                <a:extLst>
                  <a:ext uri="{0D108BD9-81ED-4DB2-BD59-A6C34878D82A}">
                    <a16:rowId xmlns:a16="http://schemas.microsoft.com/office/drawing/2014/main" val="655817985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20400"/>
              </p:ext>
            </p:extLst>
          </p:nvPr>
        </p:nvGraphicFramePr>
        <p:xfrm>
          <a:off x="268224" y="5688946"/>
          <a:ext cx="8699754" cy="20123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869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His; L-Histidine, HIST; histamine, CA;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cholic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UDCA;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ursodeoxycholic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CDCA; </a:t>
                      </a:r>
                      <a:r>
                        <a:rPr lang="en-US" sz="10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chenodeoxycholic</a:t>
                      </a:r>
                      <a:r>
                        <a:rPr lang="en-US" sz="10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DCA;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deoxycholic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acid, LCA; </a:t>
                      </a:r>
                      <a:r>
                        <a:rPr lang="en-US" sz="1000" kern="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lithocholic</a:t>
                      </a:r>
                      <a:r>
                        <a:rPr lang="en-US" sz="1000" kern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acid</a:t>
                      </a:r>
                      <a:endParaRPr lang="ko-KR" sz="1000" kern="1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249680" y="1287674"/>
            <a:ext cx="639363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Suppl. Table 2. Derivatization yields for HIST, His, and BAs</a:t>
            </a:r>
            <a:endParaRPr kumimoji="0" lang="ko-KR" altLang="ko-KR" sz="14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7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169377</TotalTime>
  <Words>462</Words>
  <Application>Microsoft Office PowerPoint</Application>
  <PresentationFormat>화면 슬라이드 쇼(4:3)</PresentationFormat>
  <Paragraphs>209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OOO</dc:creator>
  <cp:lastModifiedBy>Lee Wonwoong</cp:lastModifiedBy>
  <cp:revision>372</cp:revision>
  <cp:lastPrinted>2019-06-22T02:12:25Z</cp:lastPrinted>
  <dcterms:created xsi:type="dcterms:W3CDTF">2016-08-11T00:44:07Z</dcterms:created>
  <dcterms:modified xsi:type="dcterms:W3CDTF">2020-02-21T05:26:04Z</dcterms:modified>
</cp:coreProperties>
</file>