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7C6292-33A9-4ED6-849A-47293B1F83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1D6DCAF-832D-4CD0-8854-90456A9987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6A602F-4863-46A8-B2A1-55375EFD7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A2AA-64C7-441E-BE7C-D1A380135D1A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F73351-B179-4B15-A348-B65FE406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EBAEA8-8842-4AF3-A403-68577CA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51F8-13D3-448D-9798-F951A50ED2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2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ADD0B1-C131-4AE8-BAC5-74C141099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14D11F3-6EB2-418A-8D95-29E7B6CD8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1576BB-B26B-41B8-9D0E-482C5D76E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A2AA-64C7-441E-BE7C-D1A380135D1A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A7B7C2-B605-4664-9BB7-4C8D57A00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64C3BE-ACC0-46DB-BA55-80A7167C6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51F8-13D3-448D-9798-F951A50ED2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12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F26F0B5-8B2C-4A87-9926-C88ADB0D75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73E0B61-41AE-4EA5-87D9-214E50FA3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FA0575-734A-4E0C-B924-45D3E61F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A2AA-64C7-441E-BE7C-D1A380135D1A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D814B1-3B35-4D27-8A4E-F239EDFC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07C7D8-3D4A-4B57-9A68-BBDD93790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51F8-13D3-448D-9798-F951A50ED2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475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45F4C7-81C2-450C-BB5B-6A10F3529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AD41E6-7035-4EBB-929C-1E31C36BF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6CAC98-D4BF-4EB3-8770-E5948963B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A2AA-64C7-441E-BE7C-D1A380135D1A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67F4CC-E984-448F-A86E-C303E2EA0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6F22EC-99C3-499A-8DD2-C6038EF42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51F8-13D3-448D-9798-F951A50ED2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678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B0FA41-D479-42A5-8138-BFF754969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1D43ACB-19E8-4D20-A9CA-C2CDA5537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691CFD-CB53-4FF7-ABB9-9C7F2FE1B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A2AA-64C7-441E-BE7C-D1A380135D1A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0833B3-32CA-4975-82F5-749A4ABF2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E338DA-307D-4890-B087-DD8FA0112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51F8-13D3-448D-9798-F951A50ED2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10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5953B4-47D0-4555-AFBD-4AE865B71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E485AD-FEB3-4C00-B8EE-AE716C11C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607D13C-2595-4636-ADF0-C263FED61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52C90D4-66E5-4B9A-BEE5-855FD857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A2AA-64C7-441E-BE7C-D1A380135D1A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A5CB286-043D-48C3-9437-2D94904D9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7942ED-EA88-4AF2-B309-A14CBB73E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51F8-13D3-448D-9798-F951A50ED2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0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DB6098-83FB-40D4-9669-2C36EE6C7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0E1FEF2-2745-4796-A830-EB75D226A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9FB17F9-405F-4D30-B941-E9BACC1C4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B610255-B9E3-4319-A70B-30244544DD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3862AB3-AB85-4DA5-8C8E-83F79CD271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0111BE5-B04E-4AD2-B014-C34FDF59C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A2AA-64C7-441E-BE7C-D1A380135D1A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2F127FF-237D-4255-BB03-3ED56C1F3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34E2ADA-A383-41F9-ABEC-A3681402D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51F8-13D3-448D-9798-F951A50ED2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62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B26024-E433-414C-A084-50BED32DA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FD878B6-CADD-44C0-9988-A754F4C15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A2AA-64C7-441E-BE7C-D1A380135D1A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F8FFC65-0E24-447E-9DF9-E3A86AF79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0140606-6528-4814-87A8-FF56898DF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51F8-13D3-448D-9798-F951A50ED2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97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05BBE69-88F8-429E-9896-211B2C5B6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A2AA-64C7-441E-BE7C-D1A380135D1A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3AB56EA-36C9-4172-842F-A4A32CEC1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4374549-D73B-4D8C-8C27-344CE1AB4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51F8-13D3-448D-9798-F951A50ED2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19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E70848-E89A-4175-B211-1308D789A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0CA85E-4271-4801-83A8-EFFF8D979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6533E09-40E5-47F9-A84C-49150D42C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813E4E-5729-491E-AF1B-FCF4D8284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A2AA-64C7-441E-BE7C-D1A380135D1A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33D7F95-54C6-482E-A126-8107E9EF5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F98D99D-BD74-4527-8AAF-7F17C531C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51F8-13D3-448D-9798-F951A50ED2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476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5FA1CB-9A01-4A58-960A-9CDD119EE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4B3E607-23B1-4263-8860-A4EAAC96E0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8823599-8B72-41EF-BD1F-BE167DEBF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98FDE85-93B4-47AE-A2D7-48E2C3565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A2AA-64C7-441E-BE7C-D1A380135D1A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E202AC3-2A95-42FF-B0B3-C67012FA1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32AE6B3-C74A-4858-BE64-8190087A4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51F8-13D3-448D-9798-F951A50ED2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39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AAB9A11-D5F2-40C0-A642-C314C58AE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50F154F-FD59-473A-83AA-521F443D0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028127-38DC-4BE2-A1CB-449309BD3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6A2AA-64C7-441E-BE7C-D1A380135D1A}" type="datetimeFigureOut">
              <a:rPr kumimoji="1" lang="ja-JP" altLang="en-US" smtClean="0"/>
              <a:t>2020/3/24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C00F6F-7570-459A-B951-ECD5F9045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6DFF28-AA3D-4140-A6B3-641BDBDF83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851F8-13D3-448D-9798-F951A50ED2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760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F41CDA7E-3889-48D1-8132-CFB2CC8762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356" y="671119"/>
            <a:ext cx="7938650" cy="5805035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C9C8B92-068E-4DDC-BB69-705A518C81EF}"/>
              </a:ext>
            </a:extLst>
          </p:cNvPr>
          <p:cNvSpPr txBox="1"/>
          <p:nvPr/>
        </p:nvSpPr>
        <p:spPr>
          <a:xfrm>
            <a:off x="5327009" y="6136547"/>
            <a:ext cx="1187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>
                <a:latin typeface="Times New Roman" panose="02020603050405020304" pitchFamily="18" charset="0"/>
                <a:cs typeface="Times New Roman" panose="02020603050405020304" pitchFamily="18" charset="0"/>
              </a:rPr>
              <a:t>AVC</a:t>
            </a: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score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B754A0-818D-4C8A-BA44-451DA712B8CA}"/>
              </a:ext>
            </a:extLst>
          </p:cNvPr>
          <p:cNvSpPr txBox="1"/>
          <p:nvPr/>
        </p:nvSpPr>
        <p:spPr>
          <a:xfrm rot="16200000">
            <a:off x="1474971" y="3020920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eGFR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7E8257-DA5C-4E3E-B351-94FBACA6942B}"/>
              </a:ext>
            </a:extLst>
          </p:cNvPr>
          <p:cNvSpPr txBox="1"/>
          <p:nvPr/>
        </p:nvSpPr>
        <p:spPr>
          <a:xfrm>
            <a:off x="1256166" y="671119"/>
            <a:ext cx="13388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(mL/</a:t>
            </a:r>
            <a:r>
              <a:rPr kumimoji="1" lang="en-US" altLang="ja-JP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mim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/1.73m</a:t>
            </a:r>
            <a:r>
              <a:rPr kumimoji="1" lang="en-US" altLang="ja-JP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1"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1"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771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3f-kidney01</dc:creator>
  <cp:lastModifiedBy>3f-kidney01</cp:lastModifiedBy>
  <cp:revision>1</cp:revision>
  <dcterms:created xsi:type="dcterms:W3CDTF">2020-03-23T23:44:42Z</dcterms:created>
  <dcterms:modified xsi:type="dcterms:W3CDTF">2020-03-23T23:47:17Z</dcterms:modified>
</cp:coreProperties>
</file>