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7D416-9190-49C0-9291-BB3F9773B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0DC7B-E849-483E-AFA1-BE7ACD467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8B733-11AC-4341-AB86-6F930B69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30FDD0-79C1-4193-8F95-EB067DE0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AD5D89-D0C5-4F3F-A24E-50E3390B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63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9BF90-A623-4DA1-B04F-4C7D9054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441341-78F0-4616-9C6D-0F0E437A9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236E9C-DA41-4D3C-A9A0-321C7D4EF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F8516B-75DB-49DB-A7A3-496D2321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89CDD6-1D99-4D83-8800-A42F95D2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11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CDD2F6-8AA0-4AA0-9A91-7456CB360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4217E3-9835-422E-A0E1-9C75B1AA6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8F550D-2064-4B2D-8D2E-60B074FD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FD94CE-5B00-490B-9B95-0D7690F4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A2044F-7380-49BF-A813-E0BC6B6E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5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48D362-BDE6-478D-9992-524831C4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2A1A43-A2B8-468F-BB6C-5CC20D403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67DCA-84FC-41C8-9587-FE4D570AC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660CBB-39CC-4702-A26C-CAA5403F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5AEB56-D294-4371-9F50-EF858AFB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FC3D9D-EDE9-47FB-AE4F-B38A3DF0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6CB9FB-F717-4D4A-8E24-22A5BA180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B3D36E-F175-42A4-AD85-173E7F30A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0C3207-57CF-4153-8ED7-5D06E18A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B3A1C4-2834-4411-ACD5-1C1A8300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4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F6355C-7B3E-4153-B885-94E027AF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83E254-E16C-4C34-96AB-A2551F1BD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378646-E3AA-40A5-BD02-EECA9EC85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6227FD-34B3-4EB6-A0D4-7AFD9829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246088-8A93-4D58-AAC3-CAB4980CE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77C906-3F78-4ECB-A4DA-E353615B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65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836611-84CE-4E28-9A72-82EEE7C96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52909D-1D75-4A50-BB0B-69E35CA54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4F36FF-489F-42DE-80B5-A4F4020FB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565A7B-5877-438A-96F3-527BE27D9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777274-B705-46D6-A08C-A7DC94DB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77A916-D693-4E19-B56C-1175F2879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8C758F-F66B-45FA-80E5-FBC1613E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3A7BE6-03FC-439E-BBB4-07F6ECD4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51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E48A9-E94F-4D8F-A74A-D3EB02AA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3439D4-0A5F-491E-980B-46B10DA22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A5465B-265F-468A-B983-3D712224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B1FF3A5-9078-4EB9-AC25-D027006A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75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C7D574-D948-4FD1-AB5D-61882CAD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6A0ABBD-41BA-413D-BB8D-18E7753A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095108-7F52-46A3-8C47-8E83D074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9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543D1-D517-44C1-A750-0CCBF1968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726A9-6B09-46F6-9596-378E86760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00E522-D5E3-43C3-A156-1C980B50A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CE9467-E4CA-4766-8BF1-F7964C71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F78A82-49B6-40DB-8423-900BF80D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295C87-D647-4AE5-9C3C-550A67A3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1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23376-C4CD-4FF2-99AB-93480746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8602EB-74EB-4917-9850-282630931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95590D-3C8E-4789-8D40-32A7D5EF8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2FF688-7833-406F-8B45-0D862FA1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AD1243-6588-4E9C-8425-54EEBD73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6C9E01-F332-43ED-8CD2-FCB85BFB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81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15FD4B-3E10-4A55-A818-A042EB38B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297C0C-8453-4C9D-BFF2-B3A0C2D17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5B63D3-948A-4D73-A052-FDA6C4918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E88C-98C7-4E98-80C6-918CD8A2D58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CC6500-6B91-4453-B9C5-D35E39BCA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3180CE-CD92-4963-8AA8-891205B58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9FFC-98F4-449C-A0BD-4CE77F8D7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33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E9E3D57-E21C-420B-98E8-960BEAE7B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689" y="570451"/>
            <a:ext cx="8047707" cy="588478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89C9FD-3077-405F-A308-AD8E7166A8F1}"/>
              </a:ext>
            </a:extLst>
          </p:cNvPr>
          <p:cNvSpPr txBox="1"/>
          <p:nvPr/>
        </p:nvSpPr>
        <p:spPr>
          <a:xfrm>
            <a:off x="5502376" y="6102883"/>
            <a:ext cx="1187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AVC score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06D210-97AC-47F1-9735-E988741C9EC7}"/>
              </a:ext>
            </a:extLst>
          </p:cNvPr>
          <p:cNvSpPr txBox="1"/>
          <p:nvPr/>
        </p:nvSpPr>
        <p:spPr>
          <a:xfrm rot="16200000">
            <a:off x="1353463" y="297294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ABPI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1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3f-kidney01</dc:creator>
  <cp:lastModifiedBy>3f-kidney01</cp:lastModifiedBy>
  <cp:revision>1</cp:revision>
  <dcterms:created xsi:type="dcterms:W3CDTF">2020-03-23T23:40:01Z</dcterms:created>
  <dcterms:modified xsi:type="dcterms:W3CDTF">2020-03-23T23:42:07Z</dcterms:modified>
</cp:coreProperties>
</file>