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57" autoAdjust="0"/>
  </p:normalViewPr>
  <p:slideViewPr>
    <p:cSldViewPr>
      <p:cViewPr>
        <p:scale>
          <a:sx n="91" d="100"/>
          <a:sy n="91" d="100"/>
        </p:scale>
        <p:origin x="-3084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A6BE2-FB81-43A5-B5BA-D00A0D8AC08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2B12F-91B7-47E2-A181-FCF657C2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Supplemental Figure 1.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Kaplan Meier curves (unadjusted for propensity score) showing (a) local control for the entire cohort, (b) local control for lesions &gt; 2cm and (c) radiation necrosis-free survival. SF-SRS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(red/dotted)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HF-SRS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(blue/solid).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A)</a:t>
            </a:r>
            <a:r>
              <a:rPr lang="en-US" baseline="0" dirty="0" smtClean="0"/>
              <a:t> 90%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81% (o=0.04)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B) 96%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63% (p=0.04)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C) 90%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91% (p=0.88)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2B12F-91B7-47E2-A181-FCF657C2C7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4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B0A3-63F6-41B7-B73E-83021C5312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F41B-E14A-4337-B463-56B28901B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3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B0A3-63F6-41B7-B73E-83021C5312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F41B-E14A-4337-B463-56B28901B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B0A3-63F6-41B7-B73E-83021C5312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F41B-E14A-4337-B463-56B28901B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3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B0A3-63F6-41B7-B73E-83021C5312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F41B-E14A-4337-B463-56B28901B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B0A3-63F6-41B7-B73E-83021C5312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F41B-E14A-4337-B463-56B28901B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4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B0A3-63F6-41B7-B73E-83021C5312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F41B-E14A-4337-B463-56B28901B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B0A3-63F6-41B7-B73E-83021C5312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F41B-E14A-4337-B463-56B28901B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5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B0A3-63F6-41B7-B73E-83021C5312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F41B-E14A-4337-B463-56B28901B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8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B0A3-63F6-41B7-B73E-83021C5312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F41B-E14A-4337-B463-56B28901B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2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B0A3-63F6-41B7-B73E-83021C5312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F41B-E14A-4337-B463-56B28901B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7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B0A3-63F6-41B7-B73E-83021C5312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F41B-E14A-4337-B463-56B28901B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B0A3-63F6-41B7-B73E-83021C53120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F41B-E14A-4337-B463-56B28901B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6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26121" y="533400"/>
            <a:ext cx="323165" cy="1578041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900" dirty="0" smtClean="0"/>
              <a:t>Probability of Local Control</a:t>
            </a:r>
            <a:endParaRPr lang="en-US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1197779" y="6755724"/>
            <a:ext cx="323165" cy="170483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900" dirty="0" smtClean="0"/>
              <a:t>Radiation Necrosis-Free Survival</a:t>
            </a:r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2669019"/>
            <a:ext cx="2362200" cy="384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Time (</a:t>
            </a:r>
            <a:r>
              <a:rPr lang="en-US" sz="900" dirty="0" smtClean="0"/>
              <a:t>months</a:t>
            </a:r>
            <a:r>
              <a:rPr lang="en-US" sz="800" dirty="0" smtClean="0"/>
              <a:t>)</a:t>
            </a:r>
          </a:p>
          <a:p>
            <a:pPr algn="ctr"/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53025" y="23946"/>
            <a:ext cx="284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053024" y="3115885"/>
            <a:ext cx="284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53023" y="6138384"/>
            <a:ext cx="2842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95600" y="71433"/>
            <a:ext cx="1530165" cy="2462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3025210" y="3165526"/>
            <a:ext cx="1530165" cy="2462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2895600" y="6153772"/>
            <a:ext cx="1530165" cy="2462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4758559" y="369011"/>
            <a:ext cx="81915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1816318" y="5083107"/>
            <a:ext cx="81915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790090" y="6477446"/>
            <a:ext cx="81915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pic>
        <p:nvPicPr>
          <p:cNvPr id="22" name="Picture 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242" y="79656"/>
            <a:ext cx="4360313" cy="2974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575" y="3128308"/>
            <a:ext cx="4374980" cy="2891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59" y="6138384"/>
            <a:ext cx="4368196" cy="2929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49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95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Maryland Medical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Remick, Jill</dc:creator>
  <cp:lastModifiedBy>Remick, Jill</cp:lastModifiedBy>
  <cp:revision>41</cp:revision>
  <dcterms:created xsi:type="dcterms:W3CDTF">2019-12-18T18:53:02Z</dcterms:created>
  <dcterms:modified xsi:type="dcterms:W3CDTF">2020-02-25T02:54:48Z</dcterms:modified>
</cp:coreProperties>
</file>