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CA499-9AF3-48E7-8453-7AC22757E9E2}" type="datetimeFigureOut">
              <a:rPr lang="ko-KR" altLang="en-US" smtClean="0"/>
              <a:pPr/>
              <a:t>2020-02-25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16AD4-FDA0-43F3-B814-52A89A7607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1979712" y="5229200"/>
            <a:ext cx="57355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ko-KR" b="1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Supplementary Figure S3. </a:t>
            </a:r>
            <a:r>
              <a:rPr lang="en-US" altLang="ko-KR" dirty="0" smtClean="0">
                <a:latin typeface="Times New Roman" pitchFamily="18" charset="0"/>
                <a:ea typeface="맑은 고딕" pitchFamily="50" charset="-127"/>
                <a:cs typeface="Times New Roman" pitchFamily="18" charset="0"/>
              </a:rPr>
              <a:t>Lim, Lee, Ha, Yu, Shin, Kim </a:t>
            </a:r>
            <a:endParaRPr kumimoji="0" lang="en-US" altLang="ko-KR" dirty="0">
              <a:latin typeface="Times New Roman" pitchFamily="18" charset="0"/>
              <a:ea typeface="맑은 고딕" pitchFamily="50" charset="-127"/>
              <a:cs typeface="Times New Roman" pitchFamily="18" charset="0"/>
            </a:endParaRPr>
          </a:p>
        </p:txBody>
      </p:sp>
      <p:sp>
        <p:nvSpPr>
          <p:cNvPr id="18" name="TextBox 3"/>
          <p:cNvSpPr txBox="1"/>
          <p:nvPr/>
        </p:nvSpPr>
        <p:spPr>
          <a:xfrm>
            <a:off x="2627784" y="1382579"/>
            <a:ext cx="9922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MS023 (</a:t>
            </a:r>
            <a:r>
              <a:rPr lang="en-US" altLang="ko-KR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en-US" altLang="ko-K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o-KR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1"/>
          <p:cNvSpPr txBox="1"/>
          <p:nvPr/>
        </p:nvSpPr>
        <p:spPr>
          <a:xfrm>
            <a:off x="3888457" y="1154594"/>
            <a:ext cx="536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DLD1</a:t>
            </a:r>
            <a:endParaRPr lang="ko-KR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12"/>
          <p:cNvSpPr txBox="1"/>
          <p:nvPr/>
        </p:nvSpPr>
        <p:spPr>
          <a:xfrm>
            <a:off x="5087868" y="1154311"/>
            <a:ext cx="90517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HCT116</a:t>
            </a:r>
            <a:endParaRPr lang="ko-KR" alt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18"/>
          <p:cNvSpPr txBox="1"/>
          <p:nvPr/>
        </p:nvSpPr>
        <p:spPr>
          <a:xfrm>
            <a:off x="2953915" y="3861048"/>
            <a:ext cx="6861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-</a:t>
            </a:r>
            <a:r>
              <a:rPr lang="en-US" altLang="ko-KR" sz="9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actin</a:t>
            </a:r>
            <a:endParaRPr lang="ko-KR" alt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23"/>
          <p:cNvSpPr txBox="1"/>
          <p:nvPr/>
        </p:nvSpPr>
        <p:spPr>
          <a:xfrm>
            <a:off x="2878480" y="15415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150k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24"/>
          <p:cNvSpPr txBox="1"/>
          <p:nvPr/>
        </p:nvSpPr>
        <p:spPr>
          <a:xfrm>
            <a:off x="2874288" y="178805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100k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26"/>
          <p:cNvSpPr txBox="1"/>
          <p:nvPr/>
        </p:nvSpPr>
        <p:spPr>
          <a:xfrm>
            <a:off x="2855620" y="2497088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   50k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Box 27"/>
          <p:cNvSpPr txBox="1"/>
          <p:nvPr/>
        </p:nvSpPr>
        <p:spPr>
          <a:xfrm>
            <a:off x="2854856" y="294437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   37k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28"/>
          <p:cNvSpPr txBox="1"/>
          <p:nvPr/>
        </p:nvSpPr>
        <p:spPr>
          <a:xfrm>
            <a:off x="3401204" y="1377956"/>
            <a:ext cx="2687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 0      150    175     200      0      150     175    200  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직선 연결선 43"/>
          <p:cNvCxnSpPr/>
          <p:nvPr/>
        </p:nvCxnSpPr>
        <p:spPr>
          <a:xfrm>
            <a:off x="3601988" y="1383987"/>
            <a:ext cx="9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>
            <a:off x="4892708" y="1383987"/>
            <a:ext cx="97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4064" y="3872044"/>
            <a:ext cx="2592288" cy="293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cxnSp>
        <p:nvCxnSpPr>
          <p:cNvPr id="22" name="직선 연결선 21"/>
          <p:cNvCxnSpPr/>
          <p:nvPr/>
        </p:nvCxnSpPr>
        <p:spPr>
          <a:xfrm>
            <a:off x="3270344" y="307734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3264808" y="3679696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7"/>
          <p:cNvSpPr txBox="1"/>
          <p:nvPr/>
        </p:nvSpPr>
        <p:spPr>
          <a:xfrm>
            <a:off x="2863240" y="354701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   25k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>
            <a:off x="3264808" y="2625864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6"/>
          <p:cNvSpPr txBox="1"/>
          <p:nvPr/>
        </p:nvSpPr>
        <p:spPr>
          <a:xfrm>
            <a:off x="2859048" y="197017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000" dirty="0" smtClean="0">
                <a:latin typeface="Times New Roman" pitchFamily="18" charset="0"/>
                <a:cs typeface="Times New Roman" pitchFamily="18" charset="0"/>
              </a:rPr>
              <a:t>   75k</a:t>
            </a:r>
            <a:endParaRPr lang="ko-KR" alt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>
          <a:xfrm>
            <a:off x="3268236" y="2106568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3266916" y="1909212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3264808" y="1662708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l="5556"/>
          <a:stretch>
            <a:fillRect/>
          </a:stretch>
        </p:blipFill>
        <p:spPr bwMode="auto">
          <a:xfrm>
            <a:off x="3419872" y="1628800"/>
            <a:ext cx="2584667" cy="20882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43</Words>
  <Application>Microsoft Office PowerPoint</Application>
  <PresentationFormat>화면 슬라이드 쇼(4:3)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Lim</dc:creator>
  <cp:lastModifiedBy>jelome67</cp:lastModifiedBy>
  <cp:revision>18</cp:revision>
  <dcterms:created xsi:type="dcterms:W3CDTF">2019-04-16T01:43:13Z</dcterms:created>
  <dcterms:modified xsi:type="dcterms:W3CDTF">2020-02-24T18:25:12Z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C:\Users\Lim\Documents\Research\Manuscript\MMA-ADMA-2차\BBA-Proteins &amp; Proteomics\BBA\Supplementary Figures.pptx</vt:lpwstr>
  </property>
</Properties>
</file>