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12F36-B157-47C7-9674-A9C571C9E310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C873F4AA-7DD6-4668-85EE-B7C9EFBE1731}">
      <dgm:prSet phldrT="[텍스트]" custT="1"/>
      <dgm:spPr>
        <a:gradFill flip="none" rotWithShape="0">
          <a:gsLst>
            <a:gs pos="0">
              <a:srgbClr val="0066FF"/>
            </a:gs>
            <a:gs pos="58000">
              <a:srgbClr val="0070C0"/>
            </a:gs>
            <a:gs pos="100000">
              <a:schemeClr val="bg1">
                <a:lumMod val="0"/>
                <a:lumOff val="100000"/>
              </a:schemeClr>
            </a:gs>
          </a:gsLst>
          <a:lin ang="10800000" scaled="1"/>
          <a:tileRect/>
        </a:gradFill>
      </dgm:spPr>
      <dgm:t>
        <a:bodyPr lIns="0" rIns="0" anchor="ctr" anchorCtr="1"/>
        <a:lstStyle/>
        <a:p>
          <a:pPr algn="ctr" latinLnBrk="1">
            <a:lnSpc>
              <a:spcPct val="80000"/>
            </a:lnSpc>
          </a:pPr>
          <a:r>
            <a:rPr lang="en-US" altLang="ko-KR" sz="1200" dirty="0" smtClean="0">
              <a:latin typeface="Times New Roman" pitchFamily="18" charset="0"/>
              <a:cs typeface="Times New Roman" pitchFamily="18" charset="0"/>
            </a:rPr>
            <a:t>   115    </a:t>
          </a:r>
          <a:endParaRPr lang="en-US" altLang="ko-KR" sz="1200" dirty="0">
            <a:latin typeface="Times New Roman" pitchFamily="18" charset="0"/>
            <a:cs typeface="Times New Roman" pitchFamily="18" charset="0"/>
          </a:endParaRPr>
        </a:p>
        <a:p>
          <a:pPr algn="ctr" latinLnBrk="1">
            <a:lnSpc>
              <a:spcPct val="80000"/>
            </a:lnSpc>
          </a:pPr>
          <a:r>
            <a:rPr lang="en-US" altLang="ko-KR" sz="1200" dirty="0" smtClean="0">
              <a:latin typeface="Times New Roman" pitchFamily="18" charset="0"/>
              <a:cs typeface="Times New Roman" pitchFamily="18" charset="0"/>
            </a:rPr>
            <a:t>    (42.6 </a:t>
          </a:r>
          <a:r>
            <a:rPr lang="en-US" altLang="ko-KR" sz="1200" dirty="0">
              <a:latin typeface="Times New Roman" pitchFamily="18" charset="0"/>
              <a:cs typeface="Times New Roman" pitchFamily="18" charset="0"/>
            </a:rPr>
            <a:t>%)</a:t>
          </a:r>
          <a:endParaRPr lang="ko-KR" alt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1A173430-370E-4511-A52D-14C421552973}" type="parTrans" cxnId="{D55FDCC6-456C-43FC-B4AC-5F6CC1B4F8D3}">
      <dgm:prSet/>
      <dgm:spPr/>
      <dgm:t>
        <a:bodyPr/>
        <a:lstStyle/>
        <a:p>
          <a:pPr latinLnBrk="1"/>
          <a:endParaRPr lang="ko-KR" altLang="en-US" sz="1400"/>
        </a:p>
      </dgm:t>
    </dgm:pt>
    <dgm:pt modelId="{0DF46571-D251-419B-AA43-504279F8CBFD}" type="sibTrans" cxnId="{D55FDCC6-456C-43FC-B4AC-5F6CC1B4F8D3}">
      <dgm:prSet/>
      <dgm:spPr/>
      <dgm:t>
        <a:bodyPr/>
        <a:lstStyle/>
        <a:p>
          <a:pPr latinLnBrk="1"/>
          <a:endParaRPr lang="ko-KR" altLang="en-US" sz="1400"/>
        </a:p>
      </dgm:t>
    </dgm:pt>
    <dgm:pt modelId="{0A250372-3C73-4724-B4B0-23EE6D8B909F}">
      <dgm:prSet phldrT="[텍스트]" custT="1"/>
      <dgm:spPr>
        <a:gradFill flip="none" rotWithShape="1">
          <a:gsLst>
            <a:gs pos="2000">
              <a:srgbClr val="FF0000"/>
            </a:gs>
            <a:gs pos="74000">
              <a:srgbClr val="FF0000"/>
            </a:gs>
            <a:gs pos="3000">
              <a:srgbClr val="FF0000"/>
            </a:gs>
            <a:gs pos="100000">
              <a:schemeClr val="tx1">
                <a:lumMod val="95000"/>
                <a:lumOff val="5000"/>
              </a:schemeClr>
            </a:gs>
          </a:gsLst>
          <a:lin ang="0" scaled="0"/>
          <a:tileRect/>
        </a:gradFill>
      </dgm:spPr>
      <dgm:t>
        <a:bodyPr lIns="0" rIns="0" anchor="ctr" anchorCtr="1"/>
        <a:lstStyle/>
        <a:p>
          <a:pPr algn="ctr" latinLnBrk="1">
            <a:lnSpc>
              <a:spcPct val="80000"/>
            </a:lnSpc>
          </a:pPr>
          <a:r>
            <a:rPr lang="en-US" altLang="ko-KR" sz="1200" dirty="0" smtClean="0">
              <a:latin typeface="Times New Roman" pitchFamily="18" charset="0"/>
              <a:cs typeface="Times New Roman" pitchFamily="18" charset="0"/>
            </a:rPr>
            <a:t>76</a:t>
          </a:r>
          <a:endParaRPr lang="en-US" altLang="ko-KR" sz="1200" dirty="0">
            <a:latin typeface="Times New Roman" pitchFamily="18" charset="0"/>
            <a:cs typeface="Times New Roman" pitchFamily="18" charset="0"/>
          </a:endParaRPr>
        </a:p>
        <a:p>
          <a:pPr algn="ctr" latinLnBrk="1">
            <a:lnSpc>
              <a:spcPct val="80000"/>
            </a:lnSpc>
          </a:pPr>
          <a:r>
            <a:rPr lang="en-US" altLang="ko-KR" sz="1200" dirty="0" smtClean="0">
              <a:latin typeface="Times New Roman" pitchFamily="18" charset="0"/>
              <a:cs typeface="Times New Roman" pitchFamily="18" charset="0"/>
            </a:rPr>
            <a:t>(28.1 </a:t>
          </a:r>
          <a:r>
            <a:rPr lang="en-US" altLang="ko-KR" sz="1200" dirty="0">
              <a:latin typeface="Times New Roman" pitchFamily="18" charset="0"/>
              <a:cs typeface="Times New Roman" pitchFamily="18" charset="0"/>
            </a:rPr>
            <a:t>%)</a:t>
          </a:r>
          <a:endParaRPr lang="ko-KR" alt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E7FE3589-FFCD-43CC-AA01-7E1645337122}" type="sibTrans" cxnId="{EDC881CA-95EF-43D7-8DDF-47F5DB56B453}">
      <dgm:prSet/>
      <dgm:spPr/>
      <dgm:t>
        <a:bodyPr/>
        <a:lstStyle/>
        <a:p>
          <a:pPr latinLnBrk="1"/>
          <a:endParaRPr lang="ko-KR" altLang="en-US" sz="1400"/>
        </a:p>
      </dgm:t>
    </dgm:pt>
    <dgm:pt modelId="{FEC40283-34EB-4000-BA79-44BE4509B4F1}" type="parTrans" cxnId="{EDC881CA-95EF-43D7-8DDF-47F5DB56B453}">
      <dgm:prSet/>
      <dgm:spPr/>
      <dgm:t>
        <a:bodyPr/>
        <a:lstStyle/>
        <a:p>
          <a:pPr latinLnBrk="1"/>
          <a:endParaRPr lang="ko-KR" altLang="en-US" sz="1400"/>
        </a:p>
      </dgm:t>
    </dgm:pt>
    <dgm:pt modelId="{9FCB19B6-AA97-4C3C-8DB3-C92B7C8AE91A}" type="pres">
      <dgm:prSet presAssocID="{57212F36-B157-47C7-9674-A9C571C9E310}" presName="compositeShape" presStyleCnt="0">
        <dgm:presLayoutVars>
          <dgm:chMax val="7"/>
          <dgm:dir/>
          <dgm:resizeHandles val="exact"/>
        </dgm:presLayoutVars>
      </dgm:prSet>
      <dgm:spPr/>
    </dgm:pt>
    <dgm:pt modelId="{61D80C48-DB33-4186-8899-3147C724DBB2}" type="pres">
      <dgm:prSet presAssocID="{0A250372-3C73-4724-B4B0-23EE6D8B909F}" presName="circ1" presStyleLbl="vennNode1" presStyleIdx="0" presStyleCnt="2" custLinFactNeighborX="8219"/>
      <dgm:spPr/>
      <dgm:t>
        <a:bodyPr/>
        <a:lstStyle/>
        <a:p>
          <a:pPr latinLnBrk="1"/>
          <a:endParaRPr lang="ko-KR" altLang="en-US"/>
        </a:p>
      </dgm:t>
    </dgm:pt>
    <dgm:pt modelId="{7B30C522-1F23-41E1-A8AF-AE4F8E6DCA87}" type="pres">
      <dgm:prSet presAssocID="{0A250372-3C73-4724-B4B0-23EE6D8B909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B75369-9245-4811-9853-13DE16BB55FC}" type="pres">
      <dgm:prSet presAssocID="{C873F4AA-7DD6-4668-85EE-B7C9EFBE1731}" presName="circ2" presStyleLbl="vennNode1" presStyleIdx="1" presStyleCnt="2" custLinFactNeighborX="-872" custLinFactNeighborY="-163"/>
      <dgm:spPr/>
      <dgm:t>
        <a:bodyPr/>
        <a:lstStyle/>
        <a:p>
          <a:pPr latinLnBrk="1"/>
          <a:endParaRPr lang="ko-KR" altLang="en-US"/>
        </a:p>
      </dgm:t>
    </dgm:pt>
    <dgm:pt modelId="{2DB2195A-C70C-45FF-A9DF-B0ED674E3742}" type="pres">
      <dgm:prSet presAssocID="{C873F4AA-7DD6-4668-85EE-B7C9EFBE173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DC881CA-95EF-43D7-8DDF-47F5DB56B453}" srcId="{57212F36-B157-47C7-9674-A9C571C9E310}" destId="{0A250372-3C73-4724-B4B0-23EE6D8B909F}" srcOrd="0" destOrd="0" parTransId="{FEC40283-34EB-4000-BA79-44BE4509B4F1}" sibTransId="{E7FE3589-FFCD-43CC-AA01-7E1645337122}"/>
    <dgm:cxn modelId="{B3417BF1-C207-432C-91C4-C747B9E62263}" type="presOf" srcId="{0A250372-3C73-4724-B4B0-23EE6D8B909F}" destId="{61D80C48-DB33-4186-8899-3147C724DBB2}" srcOrd="0" destOrd="0" presId="urn:microsoft.com/office/officeart/2005/8/layout/venn1"/>
    <dgm:cxn modelId="{97C3CF81-B291-4643-8D8D-DDD45FAE2438}" type="presOf" srcId="{0A250372-3C73-4724-B4B0-23EE6D8B909F}" destId="{7B30C522-1F23-41E1-A8AF-AE4F8E6DCA87}" srcOrd="1" destOrd="0" presId="urn:microsoft.com/office/officeart/2005/8/layout/venn1"/>
    <dgm:cxn modelId="{850DF770-6644-47FB-B2AB-488C31F98C52}" type="presOf" srcId="{C873F4AA-7DD6-4668-85EE-B7C9EFBE1731}" destId="{1EB75369-9245-4811-9853-13DE16BB55FC}" srcOrd="0" destOrd="0" presId="urn:microsoft.com/office/officeart/2005/8/layout/venn1"/>
    <dgm:cxn modelId="{E4852349-D925-48E9-AA49-C2ED39332E18}" type="presOf" srcId="{57212F36-B157-47C7-9674-A9C571C9E310}" destId="{9FCB19B6-AA97-4C3C-8DB3-C92B7C8AE91A}" srcOrd="0" destOrd="0" presId="urn:microsoft.com/office/officeart/2005/8/layout/venn1"/>
    <dgm:cxn modelId="{D55FDCC6-456C-43FC-B4AC-5F6CC1B4F8D3}" srcId="{57212F36-B157-47C7-9674-A9C571C9E310}" destId="{C873F4AA-7DD6-4668-85EE-B7C9EFBE1731}" srcOrd="1" destOrd="0" parTransId="{1A173430-370E-4511-A52D-14C421552973}" sibTransId="{0DF46571-D251-419B-AA43-504279F8CBFD}"/>
    <dgm:cxn modelId="{F206B890-817E-4F72-BA29-2BCEADCE3198}" type="presOf" srcId="{C873F4AA-7DD6-4668-85EE-B7C9EFBE1731}" destId="{2DB2195A-C70C-45FF-A9DF-B0ED674E3742}" srcOrd="1" destOrd="0" presId="urn:microsoft.com/office/officeart/2005/8/layout/venn1"/>
    <dgm:cxn modelId="{E91B1429-23EB-41B3-AB2A-62054CAE9FAE}" type="presParOf" srcId="{9FCB19B6-AA97-4C3C-8DB3-C92B7C8AE91A}" destId="{61D80C48-DB33-4186-8899-3147C724DBB2}" srcOrd="0" destOrd="0" presId="urn:microsoft.com/office/officeart/2005/8/layout/venn1"/>
    <dgm:cxn modelId="{465E0A59-4BD4-4AD3-9B0E-E3A70A41FF5F}" type="presParOf" srcId="{9FCB19B6-AA97-4C3C-8DB3-C92B7C8AE91A}" destId="{7B30C522-1F23-41E1-A8AF-AE4F8E6DCA87}" srcOrd="1" destOrd="0" presId="urn:microsoft.com/office/officeart/2005/8/layout/venn1"/>
    <dgm:cxn modelId="{71128DAB-517C-4997-A66C-BB02CC6382C0}" type="presParOf" srcId="{9FCB19B6-AA97-4C3C-8DB3-C92B7C8AE91A}" destId="{1EB75369-9245-4811-9853-13DE16BB55FC}" srcOrd="2" destOrd="0" presId="urn:microsoft.com/office/officeart/2005/8/layout/venn1"/>
    <dgm:cxn modelId="{B2EB1A13-D6C9-466E-87F4-C1EEB11D1836}" type="presParOf" srcId="{9FCB19B6-AA97-4C3C-8DB3-C92B7C8AE91A}" destId="{2DB2195A-C70C-45FF-A9DF-B0ED674E3742}" srcOrd="3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212F36-B157-47C7-9674-A9C571C9E310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C873F4AA-7DD6-4668-85EE-B7C9EFBE1731}">
      <dgm:prSet phldrT="[텍스트]" custT="1"/>
      <dgm:spPr>
        <a:gradFill flip="none" rotWithShape="0">
          <a:gsLst>
            <a:gs pos="0">
              <a:srgbClr val="0066FF"/>
            </a:gs>
            <a:gs pos="58000">
              <a:srgbClr val="0070C0"/>
            </a:gs>
            <a:gs pos="100000">
              <a:schemeClr val="bg1">
                <a:lumMod val="0"/>
                <a:lumOff val="100000"/>
              </a:schemeClr>
            </a:gs>
          </a:gsLst>
          <a:lin ang="10800000" scaled="1"/>
          <a:tileRect/>
        </a:gradFill>
      </dgm:spPr>
      <dgm:t>
        <a:bodyPr lIns="0" rIns="0" anchor="ctr" anchorCtr="1"/>
        <a:lstStyle/>
        <a:p>
          <a:pPr algn="ctr" latinLnBrk="1">
            <a:lnSpc>
              <a:spcPct val="80000"/>
            </a:lnSpc>
          </a:pPr>
          <a:r>
            <a:rPr lang="en-US" altLang="ko-KR" sz="1200" dirty="0" smtClean="0">
              <a:latin typeface="Times New Roman" pitchFamily="18" charset="0"/>
              <a:cs typeface="Times New Roman" pitchFamily="18" charset="0"/>
            </a:rPr>
            <a:t>   555    </a:t>
          </a:r>
          <a:endParaRPr lang="en-US" altLang="ko-KR" sz="1200" dirty="0">
            <a:latin typeface="Times New Roman" pitchFamily="18" charset="0"/>
            <a:cs typeface="Times New Roman" pitchFamily="18" charset="0"/>
          </a:endParaRPr>
        </a:p>
        <a:p>
          <a:pPr algn="ctr" latinLnBrk="1">
            <a:lnSpc>
              <a:spcPct val="80000"/>
            </a:lnSpc>
          </a:pPr>
          <a:r>
            <a:rPr lang="en-US" altLang="ko-KR" sz="1200" dirty="0" smtClean="0">
              <a:latin typeface="Times New Roman" pitchFamily="18" charset="0"/>
              <a:cs typeface="Times New Roman" pitchFamily="18" charset="0"/>
            </a:rPr>
            <a:t>    (67.1 </a:t>
          </a:r>
          <a:r>
            <a:rPr lang="en-US" altLang="ko-KR" sz="1200" dirty="0">
              <a:latin typeface="Times New Roman" pitchFamily="18" charset="0"/>
              <a:cs typeface="Times New Roman" pitchFamily="18" charset="0"/>
            </a:rPr>
            <a:t>%)</a:t>
          </a:r>
          <a:endParaRPr lang="ko-KR" alt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1A173430-370E-4511-A52D-14C421552973}" type="parTrans" cxnId="{D55FDCC6-456C-43FC-B4AC-5F6CC1B4F8D3}">
      <dgm:prSet/>
      <dgm:spPr/>
      <dgm:t>
        <a:bodyPr/>
        <a:lstStyle/>
        <a:p>
          <a:pPr latinLnBrk="1"/>
          <a:endParaRPr lang="ko-KR" altLang="en-US" sz="1400"/>
        </a:p>
      </dgm:t>
    </dgm:pt>
    <dgm:pt modelId="{0DF46571-D251-419B-AA43-504279F8CBFD}" type="sibTrans" cxnId="{D55FDCC6-456C-43FC-B4AC-5F6CC1B4F8D3}">
      <dgm:prSet/>
      <dgm:spPr/>
      <dgm:t>
        <a:bodyPr/>
        <a:lstStyle/>
        <a:p>
          <a:pPr latinLnBrk="1"/>
          <a:endParaRPr lang="ko-KR" altLang="en-US" sz="1400"/>
        </a:p>
      </dgm:t>
    </dgm:pt>
    <dgm:pt modelId="{0A250372-3C73-4724-B4B0-23EE6D8B909F}">
      <dgm:prSet phldrT="[텍스트]" custT="1"/>
      <dgm:spPr>
        <a:gradFill flip="none" rotWithShape="1">
          <a:gsLst>
            <a:gs pos="2000">
              <a:srgbClr val="FF0000"/>
            </a:gs>
            <a:gs pos="74000">
              <a:srgbClr val="FF0000"/>
            </a:gs>
            <a:gs pos="3000">
              <a:srgbClr val="FF0000"/>
            </a:gs>
            <a:gs pos="100000">
              <a:schemeClr val="tx1">
                <a:lumMod val="95000"/>
                <a:lumOff val="5000"/>
              </a:schemeClr>
            </a:gs>
          </a:gsLst>
          <a:lin ang="0" scaled="0"/>
          <a:tileRect/>
        </a:gradFill>
      </dgm:spPr>
      <dgm:t>
        <a:bodyPr lIns="0" rIns="0" anchor="ctr" anchorCtr="1"/>
        <a:lstStyle/>
        <a:p>
          <a:pPr algn="ctr" latinLnBrk="1">
            <a:lnSpc>
              <a:spcPct val="80000"/>
            </a:lnSpc>
          </a:pPr>
          <a:r>
            <a:rPr lang="en-US" altLang="ko-KR" sz="1200" dirty="0" smtClean="0">
              <a:latin typeface="Times New Roman" pitchFamily="18" charset="0"/>
              <a:cs typeface="Times New Roman" pitchFamily="18" charset="0"/>
            </a:rPr>
            <a:t>111</a:t>
          </a:r>
          <a:endParaRPr lang="en-US" altLang="ko-KR" sz="1200" dirty="0">
            <a:latin typeface="Times New Roman" pitchFamily="18" charset="0"/>
            <a:cs typeface="Times New Roman" pitchFamily="18" charset="0"/>
          </a:endParaRPr>
        </a:p>
        <a:p>
          <a:pPr algn="ctr" latinLnBrk="1">
            <a:lnSpc>
              <a:spcPct val="80000"/>
            </a:lnSpc>
          </a:pPr>
          <a:r>
            <a:rPr lang="en-US" altLang="ko-KR" sz="1200" dirty="0" smtClean="0">
              <a:latin typeface="Times New Roman" pitchFamily="18" charset="0"/>
              <a:cs typeface="Times New Roman" pitchFamily="18" charset="0"/>
            </a:rPr>
            <a:t>(13.4 %)</a:t>
          </a:r>
          <a:endParaRPr lang="ko-KR" alt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E7FE3589-FFCD-43CC-AA01-7E1645337122}" type="sibTrans" cxnId="{EDC881CA-95EF-43D7-8DDF-47F5DB56B453}">
      <dgm:prSet/>
      <dgm:spPr/>
      <dgm:t>
        <a:bodyPr/>
        <a:lstStyle/>
        <a:p>
          <a:pPr latinLnBrk="1"/>
          <a:endParaRPr lang="ko-KR" altLang="en-US" sz="1400"/>
        </a:p>
      </dgm:t>
    </dgm:pt>
    <dgm:pt modelId="{FEC40283-34EB-4000-BA79-44BE4509B4F1}" type="parTrans" cxnId="{EDC881CA-95EF-43D7-8DDF-47F5DB56B453}">
      <dgm:prSet/>
      <dgm:spPr/>
      <dgm:t>
        <a:bodyPr/>
        <a:lstStyle/>
        <a:p>
          <a:pPr latinLnBrk="1"/>
          <a:endParaRPr lang="ko-KR" altLang="en-US" sz="1400"/>
        </a:p>
      </dgm:t>
    </dgm:pt>
    <dgm:pt modelId="{9FCB19B6-AA97-4C3C-8DB3-C92B7C8AE91A}" type="pres">
      <dgm:prSet presAssocID="{57212F36-B157-47C7-9674-A9C571C9E310}" presName="compositeShape" presStyleCnt="0">
        <dgm:presLayoutVars>
          <dgm:chMax val="7"/>
          <dgm:dir/>
          <dgm:resizeHandles val="exact"/>
        </dgm:presLayoutVars>
      </dgm:prSet>
      <dgm:spPr/>
    </dgm:pt>
    <dgm:pt modelId="{61D80C48-DB33-4186-8899-3147C724DBB2}" type="pres">
      <dgm:prSet presAssocID="{0A250372-3C73-4724-B4B0-23EE6D8B909F}" presName="circ1" presStyleLbl="vennNode1" presStyleIdx="0" presStyleCnt="2" custLinFactNeighborX="8219"/>
      <dgm:spPr/>
      <dgm:t>
        <a:bodyPr/>
        <a:lstStyle/>
        <a:p>
          <a:pPr latinLnBrk="1"/>
          <a:endParaRPr lang="ko-KR" altLang="en-US"/>
        </a:p>
      </dgm:t>
    </dgm:pt>
    <dgm:pt modelId="{7B30C522-1F23-41E1-A8AF-AE4F8E6DCA87}" type="pres">
      <dgm:prSet presAssocID="{0A250372-3C73-4724-B4B0-23EE6D8B909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B75369-9245-4811-9853-13DE16BB55FC}" type="pres">
      <dgm:prSet presAssocID="{C873F4AA-7DD6-4668-85EE-B7C9EFBE1731}" presName="circ2" presStyleLbl="vennNode1" presStyleIdx="1" presStyleCnt="2" custLinFactNeighborX="-872" custLinFactNeighborY="-163"/>
      <dgm:spPr/>
      <dgm:t>
        <a:bodyPr/>
        <a:lstStyle/>
        <a:p>
          <a:pPr latinLnBrk="1"/>
          <a:endParaRPr lang="ko-KR" altLang="en-US"/>
        </a:p>
      </dgm:t>
    </dgm:pt>
    <dgm:pt modelId="{2DB2195A-C70C-45FF-A9DF-B0ED674E3742}" type="pres">
      <dgm:prSet presAssocID="{C873F4AA-7DD6-4668-85EE-B7C9EFBE173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6BBB901-A30F-476D-AEF1-E4AE73CA4130}" type="presOf" srcId="{0A250372-3C73-4724-B4B0-23EE6D8B909F}" destId="{61D80C48-DB33-4186-8899-3147C724DBB2}" srcOrd="0" destOrd="0" presId="urn:microsoft.com/office/officeart/2005/8/layout/venn1"/>
    <dgm:cxn modelId="{EDC881CA-95EF-43D7-8DDF-47F5DB56B453}" srcId="{57212F36-B157-47C7-9674-A9C571C9E310}" destId="{0A250372-3C73-4724-B4B0-23EE6D8B909F}" srcOrd="0" destOrd="0" parTransId="{FEC40283-34EB-4000-BA79-44BE4509B4F1}" sibTransId="{E7FE3589-FFCD-43CC-AA01-7E1645337122}"/>
    <dgm:cxn modelId="{2A80700B-9933-4B04-858B-D97AD3CFCD8F}" type="presOf" srcId="{57212F36-B157-47C7-9674-A9C571C9E310}" destId="{9FCB19B6-AA97-4C3C-8DB3-C92B7C8AE91A}" srcOrd="0" destOrd="0" presId="urn:microsoft.com/office/officeart/2005/8/layout/venn1"/>
    <dgm:cxn modelId="{641698C7-24E2-4458-88CA-D34C971095F1}" type="presOf" srcId="{C873F4AA-7DD6-4668-85EE-B7C9EFBE1731}" destId="{2DB2195A-C70C-45FF-A9DF-B0ED674E3742}" srcOrd="1" destOrd="0" presId="urn:microsoft.com/office/officeart/2005/8/layout/venn1"/>
    <dgm:cxn modelId="{D55FDCC6-456C-43FC-B4AC-5F6CC1B4F8D3}" srcId="{57212F36-B157-47C7-9674-A9C571C9E310}" destId="{C873F4AA-7DD6-4668-85EE-B7C9EFBE1731}" srcOrd="1" destOrd="0" parTransId="{1A173430-370E-4511-A52D-14C421552973}" sibTransId="{0DF46571-D251-419B-AA43-504279F8CBFD}"/>
    <dgm:cxn modelId="{FC6213A2-DB4D-4515-8C6E-E639836D10B4}" type="presOf" srcId="{C873F4AA-7DD6-4668-85EE-B7C9EFBE1731}" destId="{1EB75369-9245-4811-9853-13DE16BB55FC}" srcOrd="0" destOrd="0" presId="urn:microsoft.com/office/officeart/2005/8/layout/venn1"/>
    <dgm:cxn modelId="{5F303584-BD45-4F72-BFB0-63A3DED5DEBB}" type="presOf" srcId="{0A250372-3C73-4724-B4B0-23EE6D8B909F}" destId="{7B30C522-1F23-41E1-A8AF-AE4F8E6DCA87}" srcOrd="1" destOrd="0" presId="urn:microsoft.com/office/officeart/2005/8/layout/venn1"/>
    <dgm:cxn modelId="{3F8F2588-CA32-47E7-A9FB-1F8581BE0645}" type="presParOf" srcId="{9FCB19B6-AA97-4C3C-8DB3-C92B7C8AE91A}" destId="{61D80C48-DB33-4186-8899-3147C724DBB2}" srcOrd="0" destOrd="0" presId="urn:microsoft.com/office/officeart/2005/8/layout/venn1"/>
    <dgm:cxn modelId="{CB155776-2185-4761-8E3D-EF803D89EFBB}" type="presParOf" srcId="{9FCB19B6-AA97-4C3C-8DB3-C92B7C8AE91A}" destId="{7B30C522-1F23-41E1-A8AF-AE4F8E6DCA87}" srcOrd="1" destOrd="0" presId="urn:microsoft.com/office/officeart/2005/8/layout/venn1"/>
    <dgm:cxn modelId="{7556C1E3-2F91-4CF5-8520-290E1F286FB2}" type="presParOf" srcId="{9FCB19B6-AA97-4C3C-8DB3-C92B7C8AE91A}" destId="{1EB75369-9245-4811-9853-13DE16BB55FC}" srcOrd="2" destOrd="0" presId="urn:microsoft.com/office/officeart/2005/8/layout/venn1"/>
    <dgm:cxn modelId="{E4EDCCD0-A6DA-4EA5-A95F-772C56F4EC02}" type="presParOf" srcId="{9FCB19B6-AA97-4C3C-8DB3-C92B7C8AE91A}" destId="{2DB2195A-C70C-45FF-A9DF-B0ED674E3742}" srcOrd="3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80C48-DB33-4186-8899-3147C724DBB2}">
      <dsp:nvSpPr>
        <dsp:cNvPr id="0" name=""/>
        <dsp:cNvSpPr/>
      </dsp:nvSpPr>
      <dsp:spPr>
        <a:xfrm>
          <a:off x="225650" y="232834"/>
          <a:ext cx="1838586" cy="1838586"/>
        </a:xfrm>
        <a:prstGeom prst="ellipse">
          <a:avLst/>
        </a:prstGeom>
        <a:gradFill flip="none" rotWithShape="1">
          <a:gsLst>
            <a:gs pos="2000">
              <a:srgbClr val="FF0000"/>
            </a:gs>
            <a:gs pos="74000">
              <a:srgbClr val="FF0000"/>
            </a:gs>
            <a:gs pos="3000">
              <a:srgbClr val="FF0000"/>
            </a:gs>
            <a:gs pos="100000">
              <a:schemeClr val="tx1">
                <a:lumMod val="95000"/>
                <a:lumOff val="5000"/>
              </a:schemeClr>
            </a:gs>
          </a:gsLst>
          <a:lin ang="0" scaled="0"/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533400" latinLnBrk="1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latin typeface="Times New Roman" pitchFamily="18" charset="0"/>
              <a:cs typeface="Times New Roman" pitchFamily="18" charset="0"/>
            </a:rPr>
            <a:t>76</a:t>
          </a:r>
          <a:endParaRPr lang="en-US" altLang="ko-KR" sz="12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533400" latinLnBrk="1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latin typeface="Times New Roman" pitchFamily="18" charset="0"/>
              <a:cs typeface="Times New Roman" pitchFamily="18" charset="0"/>
            </a:rPr>
            <a:t>(28.1 </a:t>
          </a:r>
          <a:r>
            <a:rPr lang="en-US" altLang="ko-KR" sz="1200" kern="1200" dirty="0">
              <a:latin typeface="Times New Roman" pitchFamily="18" charset="0"/>
              <a:cs typeface="Times New Roman" pitchFamily="18" charset="0"/>
            </a:rPr>
            <a:t>%)</a:t>
          </a:r>
          <a:endParaRPr lang="ko-KR" alt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2390" y="449643"/>
        <a:ext cx="1060085" cy="1404968"/>
      </dsp:txXfrm>
    </dsp:sp>
    <dsp:sp modelId="{1EB75369-9245-4811-9853-13DE16BB55FC}">
      <dsp:nvSpPr>
        <dsp:cNvPr id="0" name=""/>
        <dsp:cNvSpPr/>
      </dsp:nvSpPr>
      <dsp:spPr>
        <a:xfrm>
          <a:off x="1383612" y="229837"/>
          <a:ext cx="1838586" cy="1838586"/>
        </a:xfrm>
        <a:prstGeom prst="ellipse">
          <a:avLst/>
        </a:prstGeom>
        <a:gradFill flip="none" rotWithShape="0">
          <a:gsLst>
            <a:gs pos="0">
              <a:srgbClr val="0066FF"/>
            </a:gs>
            <a:gs pos="58000">
              <a:srgbClr val="0070C0"/>
            </a:gs>
            <a:gs pos="100000">
              <a:schemeClr val="bg1">
                <a:lumMod val="0"/>
                <a:lumOff val="100000"/>
              </a:schemeClr>
            </a:gs>
          </a:gsLst>
          <a:lin ang="10800000" scaled="1"/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533400" latinLnBrk="1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latin typeface="Times New Roman" pitchFamily="18" charset="0"/>
              <a:cs typeface="Times New Roman" pitchFamily="18" charset="0"/>
            </a:rPr>
            <a:t>   115    </a:t>
          </a:r>
          <a:endParaRPr lang="en-US" altLang="ko-KR" sz="12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533400" latinLnBrk="1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latin typeface="Times New Roman" pitchFamily="18" charset="0"/>
              <a:cs typeface="Times New Roman" pitchFamily="18" charset="0"/>
            </a:rPr>
            <a:t>    (42.6 </a:t>
          </a:r>
          <a:r>
            <a:rPr lang="en-US" altLang="ko-KR" sz="1200" kern="1200" dirty="0">
              <a:latin typeface="Times New Roman" pitchFamily="18" charset="0"/>
              <a:cs typeface="Times New Roman" pitchFamily="18" charset="0"/>
            </a:rPr>
            <a:t>%)</a:t>
          </a:r>
          <a:endParaRPr lang="ko-KR" alt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05372" y="446646"/>
        <a:ext cx="1060085" cy="14049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80C48-DB33-4186-8899-3147C724DBB2}">
      <dsp:nvSpPr>
        <dsp:cNvPr id="0" name=""/>
        <dsp:cNvSpPr/>
      </dsp:nvSpPr>
      <dsp:spPr>
        <a:xfrm>
          <a:off x="225623" y="124933"/>
          <a:ext cx="1838364" cy="1838364"/>
        </a:xfrm>
        <a:prstGeom prst="ellipse">
          <a:avLst/>
        </a:prstGeom>
        <a:gradFill flip="none" rotWithShape="1">
          <a:gsLst>
            <a:gs pos="2000">
              <a:srgbClr val="FF0000"/>
            </a:gs>
            <a:gs pos="74000">
              <a:srgbClr val="FF0000"/>
            </a:gs>
            <a:gs pos="3000">
              <a:srgbClr val="FF0000"/>
            </a:gs>
            <a:gs pos="100000">
              <a:schemeClr val="tx1">
                <a:lumMod val="95000"/>
                <a:lumOff val="5000"/>
              </a:schemeClr>
            </a:gs>
          </a:gsLst>
          <a:lin ang="0" scaled="0"/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533400" latinLnBrk="1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latin typeface="Times New Roman" pitchFamily="18" charset="0"/>
              <a:cs typeface="Times New Roman" pitchFamily="18" charset="0"/>
            </a:rPr>
            <a:t>111</a:t>
          </a:r>
          <a:endParaRPr lang="en-US" altLang="ko-KR" sz="12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533400" latinLnBrk="1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latin typeface="Times New Roman" pitchFamily="18" charset="0"/>
              <a:cs typeface="Times New Roman" pitchFamily="18" charset="0"/>
            </a:rPr>
            <a:t>(13.4 %)</a:t>
          </a:r>
          <a:endParaRPr lang="ko-KR" alt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2331" y="341716"/>
        <a:ext cx="1059957" cy="1404798"/>
      </dsp:txXfrm>
    </dsp:sp>
    <dsp:sp modelId="{1EB75369-9245-4811-9853-13DE16BB55FC}">
      <dsp:nvSpPr>
        <dsp:cNvPr id="0" name=""/>
        <dsp:cNvSpPr/>
      </dsp:nvSpPr>
      <dsp:spPr>
        <a:xfrm>
          <a:off x="1383444" y="121936"/>
          <a:ext cx="1838364" cy="1838364"/>
        </a:xfrm>
        <a:prstGeom prst="ellipse">
          <a:avLst/>
        </a:prstGeom>
        <a:gradFill flip="none" rotWithShape="0">
          <a:gsLst>
            <a:gs pos="0">
              <a:srgbClr val="0066FF"/>
            </a:gs>
            <a:gs pos="58000">
              <a:srgbClr val="0070C0"/>
            </a:gs>
            <a:gs pos="100000">
              <a:schemeClr val="bg1">
                <a:lumMod val="0"/>
                <a:lumOff val="100000"/>
              </a:schemeClr>
            </a:gs>
          </a:gsLst>
          <a:lin ang="10800000" scaled="1"/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533400" latinLnBrk="1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latin typeface="Times New Roman" pitchFamily="18" charset="0"/>
              <a:cs typeface="Times New Roman" pitchFamily="18" charset="0"/>
            </a:rPr>
            <a:t>   555    </a:t>
          </a:r>
          <a:endParaRPr lang="en-US" altLang="ko-KR" sz="12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533400" latinLnBrk="1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latin typeface="Times New Roman" pitchFamily="18" charset="0"/>
              <a:cs typeface="Times New Roman" pitchFamily="18" charset="0"/>
            </a:rPr>
            <a:t>    (67.1 </a:t>
          </a:r>
          <a:r>
            <a:rPr lang="en-US" altLang="ko-KR" sz="1200" kern="1200" dirty="0">
              <a:latin typeface="Times New Roman" pitchFamily="18" charset="0"/>
              <a:cs typeface="Times New Roman" pitchFamily="18" charset="0"/>
            </a:rPr>
            <a:t>%)</a:t>
          </a:r>
          <a:endParaRPr lang="ko-KR" alt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05142" y="338719"/>
        <a:ext cx="1059957" cy="1404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178384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HCT116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1783849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CRC tissue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156782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MMA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3848" y="178384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HCT116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9712" y="1783849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CRC tissue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7784" y="158725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ADMA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150627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3648" y="150627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1115616" y="5661248"/>
            <a:ext cx="5956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b="1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Supplementary Figure S1. </a:t>
            </a:r>
            <a:r>
              <a:rPr lang="en-US" altLang="ko-KR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Lim, Lee, Ha, Yu, Shin, Kim </a:t>
            </a:r>
            <a:endParaRPr kumimoji="0" lang="en-US" altLang="ko-KR" dirty="0"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787624" y="1844824"/>
            <a:ext cx="3312768" cy="2304256"/>
            <a:chOff x="0" y="0"/>
            <a:chExt cx="3582761" cy="2471209"/>
          </a:xfrm>
        </p:grpSpPr>
        <p:graphicFrame>
          <p:nvGraphicFramePr>
            <p:cNvPr id="23" name="다이어그램 22"/>
            <p:cNvGraphicFramePr/>
            <p:nvPr/>
          </p:nvGraphicFramePr>
          <p:xfrm>
            <a:off x="0" y="0"/>
            <a:ext cx="3582761" cy="24712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1479226" y="329140"/>
              <a:ext cx="810000" cy="1728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ko-KR" sz="1200" kern="0" spc="0" baseline="0" dirty="0" smtClean="0">
                  <a:latin typeface="Times New Roman" pitchFamily="18" charset="0"/>
                  <a:cs typeface="Times New Roman" pitchFamily="18" charset="0"/>
                </a:rPr>
                <a:t>79</a:t>
              </a:r>
              <a:endParaRPr lang="en-US" altLang="ko-KR" sz="1200" kern="0" spc="0" baseline="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ko-KR" sz="1200" kern="0" spc="0" baseline="0" dirty="0" smtClean="0">
                  <a:latin typeface="Times New Roman" pitchFamily="18" charset="0"/>
                  <a:cs typeface="Times New Roman" pitchFamily="18" charset="0"/>
                </a:rPr>
                <a:t>(29.3%)</a:t>
              </a:r>
              <a:endParaRPr lang="ko-KR" altLang="en-US" sz="1200" kern="0" spc="0" baseline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1259632" y="1988841"/>
            <a:ext cx="3312368" cy="2088231"/>
            <a:chOff x="143326" y="1"/>
            <a:chExt cx="3296508" cy="2277436"/>
          </a:xfrm>
        </p:grpSpPr>
        <p:graphicFrame>
          <p:nvGraphicFramePr>
            <p:cNvPr id="26" name="다이어그램 25"/>
            <p:cNvGraphicFramePr/>
            <p:nvPr/>
          </p:nvGraphicFramePr>
          <p:xfrm>
            <a:off x="143326" y="1"/>
            <a:ext cx="3296508" cy="22774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27" name="TextBox 23"/>
            <p:cNvSpPr txBox="1"/>
            <p:nvPr/>
          </p:nvSpPr>
          <p:spPr>
            <a:xfrm>
              <a:off x="1479227" y="259887"/>
              <a:ext cx="810000" cy="1728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ko-KR" sz="1200" kern="0" spc="0" baseline="0" dirty="0" smtClean="0">
                  <a:latin typeface="Times New Roman" pitchFamily="18" charset="0"/>
                  <a:cs typeface="Times New Roman" pitchFamily="18" charset="0"/>
                </a:rPr>
                <a:t>161</a:t>
              </a:r>
              <a:endParaRPr lang="en-US" altLang="ko-KR" sz="1200" kern="0" spc="0" baseline="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ko-KR" sz="1200" kern="0" spc="0" baseline="0" dirty="0" smtClean="0">
                  <a:latin typeface="Times New Roman" pitchFamily="18" charset="0"/>
                  <a:cs typeface="Times New Roman" pitchFamily="18" charset="0"/>
                </a:rPr>
                <a:t>(19.5 </a:t>
              </a:r>
              <a:r>
                <a:rPr lang="en-US" altLang="ko-KR" sz="1200" kern="0" spc="0" baseline="0" dirty="0">
                  <a:latin typeface="Times New Roman" pitchFamily="18" charset="0"/>
                  <a:cs typeface="Times New Roman" pitchFamily="18" charset="0"/>
                </a:rPr>
                <a:t>%)</a:t>
              </a:r>
              <a:endParaRPr lang="ko-KR" altLang="en-US" sz="1200" kern="0" spc="0" baseline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53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Lim</dc:creator>
  <cp:lastModifiedBy>jelome67</cp:lastModifiedBy>
  <cp:revision>16</cp:revision>
  <dcterms:created xsi:type="dcterms:W3CDTF">2019-04-16T01:43:13Z</dcterms:created>
  <dcterms:modified xsi:type="dcterms:W3CDTF">2020-02-24T18:24:31Z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C:\Users\Lim\Documents\Research\Manuscript\MMA-ADMA-2차\BBA-Proteins &amp; Proteomics\BBA\Supplementary Figures.pptx</vt:lpwstr>
  </property>
</Properties>
</file>