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7" r:id="rId2"/>
    <p:sldId id="310" r:id="rId3"/>
    <p:sldId id="309" r:id="rId4"/>
    <p:sldId id="273" r:id="rId5"/>
    <p:sldId id="272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 autoAdjust="0"/>
    <p:restoredTop sz="86657" autoAdjust="0"/>
  </p:normalViewPr>
  <p:slideViewPr>
    <p:cSldViewPr>
      <p:cViewPr varScale="1">
        <p:scale>
          <a:sx n="106" d="100"/>
          <a:sy n="106" d="100"/>
        </p:scale>
        <p:origin x="2064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18151-41CB-4307-B9BD-2FB44F619482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F28D1-79B1-4F1A-81EB-210ED9C099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63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F28D1-79B1-4F1A-81EB-210ED9C0999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037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F28D1-79B1-4F1A-81EB-210ED9C0999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94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F28D1-79B1-4F1A-81EB-210ED9C0999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21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35EF1B6-FF12-4FE6-83F7-800CB2315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2" y="548680"/>
            <a:ext cx="7956376" cy="340909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95D35F2-CA1B-4795-803D-4862FCAE9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4" y="4581128"/>
            <a:ext cx="7886504" cy="108012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7AA17560-5575-43B6-9AEF-20242DFC1F2B}"/>
              </a:ext>
            </a:extLst>
          </p:cNvPr>
          <p:cNvSpPr txBox="1"/>
          <p:nvPr/>
        </p:nvSpPr>
        <p:spPr>
          <a:xfrm>
            <a:off x="357158" y="214290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2396F0E4-2497-409B-9DEB-7746B72E8B5C}"/>
              </a:ext>
            </a:extLst>
          </p:cNvPr>
          <p:cNvSpPr txBox="1"/>
          <p:nvPr/>
        </p:nvSpPr>
        <p:spPr>
          <a:xfrm>
            <a:off x="285720" y="4263479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224E00EA-636D-4D2B-9FC8-3CDE1E214313}"/>
              </a:ext>
            </a:extLst>
          </p:cNvPr>
          <p:cNvSpPr txBox="1"/>
          <p:nvPr/>
        </p:nvSpPr>
        <p:spPr>
          <a:xfrm>
            <a:off x="8028384" y="64886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Fig. S1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6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52DB69B-AB61-47F0-BF0B-BDD033CE8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4664"/>
            <a:ext cx="8928992" cy="5328592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7ABD3EF-82C2-4E8C-A232-5A6607704703}"/>
              </a:ext>
            </a:extLst>
          </p:cNvPr>
          <p:cNvCxnSpPr/>
          <p:nvPr/>
        </p:nvCxnSpPr>
        <p:spPr>
          <a:xfrm>
            <a:off x="2143108" y="428604"/>
            <a:ext cx="321471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">
            <a:extLst>
              <a:ext uri="{FF2B5EF4-FFF2-40B4-BE49-F238E27FC236}">
                <a16:creationId xmlns:a16="http://schemas.microsoft.com/office/drawing/2014/main" id="{9A31C1F9-16DE-4EA6-8EDD-18B94255A7C0}"/>
              </a:ext>
            </a:extLst>
          </p:cNvPr>
          <p:cNvSpPr txBox="1"/>
          <p:nvPr/>
        </p:nvSpPr>
        <p:spPr>
          <a:xfrm>
            <a:off x="3143240" y="14285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A7DE0F9-019C-404D-AA5F-70958E0431C1}"/>
              </a:ext>
            </a:extLst>
          </p:cNvPr>
          <p:cNvCxnSpPr/>
          <p:nvPr/>
        </p:nvCxnSpPr>
        <p:spPr>
          <a:xfrm>
            <a:off x="8572528" y="428604"/>
            <a:ext cx="14287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35E47A7-3733-406D-9FBC-77D5E98037BE}"/>
              </a:ext>
            </a:extLst>
          </p:cNvPr>
          <p:cNvCxnSpPr/>
          <p:nvPr/>
        </p:nvCxnSpPr>
        <p:spPr>
          <a:xfrm>
            <a:off x="2214546" y="2214554"/>
            <a:ext cx="150019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8">
            <a:extLst>
              <a:ext uri="{FF2B5EF4-FFF2-40B4-BE49-F238E27FC236}">
                <a16:creationId xmlns:a16="http://schemas.microsoft.com/office/drawing/2014/main" id="{66973D43-E721-490F-8431-81EA11315055}"/>
              </a:ext>
            </a:extLst>
          </p:cNvPr>
          <p:cNvSpPr txBox="1"/>
          <p:nvPr/>
        </p:nvSpPr>
        <p:spPr>
          <a:xfrm>
            <a:off x="2000232" y="192880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II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E97DA38-B5CF-49AB-BB14-EC8CC9DE4063}"/>
              </a:ext>
            </a:extLst>
          </p:cNvPr>
          <p:cNvCxnSpPr/>
          <p:nvPr/>
        </p:nvCxnSpPr>
        <p:spPr>
          <a:xfrm>
            <a:off x="6072198" y="2214554"/>
            <a:ext cx="178595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0">
            <a:extLst>
              <a:ext uri="{FF2B5EF4-FFF2-40B4-BE49-F238E27FC236}">
                <a16:creationId xmlns:a16="http://schemas.microsoft.com/office/drawing/2014/main" id="{BC811C81-348A-45DF-9917-ED597A5AEC3C}"/>
              </a:ext>
            </a:extLst>
          </p:cNvPr>
          <p:cNvSpPr txBox="1"/>
          <p:nvPr/>
        </p:nvSpPr>
        <p:spPr>
          <a:xfrm>
            <a:off x="6286512" y="192880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III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C9AEBAF-DD0E-4671-A03A-9838D84FE747}"/>
              </a:ext>
            </a:extLst>
          </p:cNvPr>
          <p:cNvCxnSpPr/>
          <p:nvPr/>
        </p:nvCxnSpPr>
        <p:spPr>
          <a:xfrm>
            <a:off x="3000364" y="4000504"/>
            <a:ext cx="1857388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2">
            <a:extLst>
              <a:ext uri="{FF2B5EF4-FFF2-40B4-BE49-F238E27FC236}">
                <a16:creationId xmlns:a16="http://schemas.microsoft.com/office/drawing/2014/main" id="{78C9F24F-1F28-4067-ABE0-513D411A46C5}"/>
              </a:ext>
            </a:extLst>
          </p:cNvPr>
          <p:cNvSpPr txBox="1"/>
          <p:nvPr/>
        </p:nvSpPr>
        <p:spPr>
          <a:xfrm>
            <a:off x="3357554" y="371475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IV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6B85B426-B656-4F16-8D3A-BD9177ECE535}"/>
              </a:ext>
            </a:extLst>
          </p:cNvPr>
          <p:cNvSpPr txBox="1"/>
          <p:nvPr/>
        </p:nvSpPr>
        <p:spPr>
          <a:xfrm>
            <a:off x="8028384" y="64886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Fig. S2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33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8A9195-5401-45FE-AD7E-D3597F430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-27384"/>
            <a:ext cx="3810893" cy="6892750"/>
          </a:xfrm>
          <a:prstGeom prst="rect">
            <a:avLst/>
          </a:prstGeom>
        </p:spPr>
      </p:pic>
      <p:sp>
        <p:nvSpPr>
          <p:cNvPr id="5" name="右大括号 4">
            <a:extLst>
              <a:ext uri="{FF2B5EF4-FFF2-40B4-BE49-F238E27FC236}">
                <a16:creationId xmlns:a16="http://schemas.microsoft.com/office/drawing/2014/main" id="{E763AF08-2A7F-4904-9EB9-C9F896A6BA6B}"/>
              </a:ext>
            </a:extLst>
          </p:cNvPr>
          <p:cNvSpPr/>
          <p:nvPr/>
        </p:nvSpPr>
        <p:spPr>
          <a:xfrm>
            <a:off x="4577110" y="89248"/>
            <a:ext cx="142876" cy="1883038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大括号 5">
            <a:extLst>
              <a:ext uri="{FF2B5EF4-FFF2-40B4-BE49-F238E27FC236}">
                <a16:creationId xmlns:a16="http://schemas.microsoft.com/office/drawing/2014/main" id="{1B62362A-EBD8-4DB5-8B81-AB53CB3E21E2}"/>
              </a:ext>
            </a:extLst>
          </p:cNvPr>
          <p:cNvSpPr/>
          <p:nvPr/>
        </p:nvSpPr>
        <p:spPr>
          <a:xfrm>
            <a:off x="4577110" y="2115732"/>
            <a:ext cx="142876" cy="285752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7" name="右大括号 6">
            <a:extLst>
              <a:ext uri="{FF2B5EF4-FFF2-40B4-BE49-F238E27FC236}">
                <a16:creationId xmlns:a16="http://schemas.microsoft.com/office/drawing/2014/main" id="{55B748F3-A9BF-4899-889E-67211D46DB59}"/>
              </a:ext>
            </a:extLst>
          </p:cNvPr>
          <p:cNvSpPr/>
          <p:nvPr/>
        </p:nvSpPr>
        <p:spPr>
          <a:xfrm>
            <a:off x="4577110" y="2536950"/>
            <a:ext cx="142876" cy="142876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8" name="右大括号 7">
            <a:extLst>
              <a:ext uri="{FF2B5EF4-FFF2-40B4-BE49-F238E27FC236}">
                <a16:creationId xmlns:a16="http://schemas.microsoft.com/office/drawing/2014/main" id="{22CAC700-A6CE-4EB6-B0FD-4789B456E747}"/>
              </a:ext>
            </a:extLst>
          </p:cNvPr>
          <p:cNvSpPr/>
          <p:nvPr/>
        </p:nvSpPr>
        <p:spPr>
          <a:xfrm>
            <a:off x="4577110" y="4946909"/>
            <a:ext cx="142876" cy="285752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9" name="右大括号 8">
            <a:extLst>
              <a:ext uri="{FF2B5EF4-FFF2-40B4-BE49-F238E27FC236}">
                <a16:creationId xmlns:a16="http://schemas.microsoft.com/office/drawing/2014/main" id="{24F320B1-FF6F-412C-A756-F7AF0DBCB07D}"/>
              </a:ext>
            </a:extLst>
          </p:cNvPr>
          <p:cNvSpPr/>
          <p:nvPr/>
        </p:nvSpPr>
        <p:spPr>
          <a:xfrm>
            <a:off x="4572000" y="5372339"/>
            <a:ext cx="142876" cy="857256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0" name="右大括号 9">
            <a:extLst>
              <a:ext uri="{FF2B5EF4-FFF2-40B4-BE49-F238E27FC236}">
                <a16:creationId xmlns:a16="http://schemas.microsoft.com/office/drawing/2014/main" id="{71F22427-DB7C-41F4-8B2E-D23A145DBFE7}"/>
              </a:ext>
            </a:extLst>
          </p:cNvPr>
          <p:cNvSpPr/>
          <p:nvPr/>
        </p:nvSpPr>
        <p:spPr>
          <a:xfrm>
            <a:off x="4577110" y="4370006"/>
            <a:ext cx="142876" cy="142876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1" name="右大括号 10">
            <a:extLst>
              <a:ext uri="{FF2B5EF4-FFF2-40B4-BE49-F238E27FC236}">
                <a16:creationId xmlns:a16="http://schemas.microsoft.com/office/drawing/2014/main" id="{D255A835-F172-40F6-BB5D-9DBF876CFA9B}"/>
              </a:ext>
            </a:extLst>
          </p:cNvPr>
          <p:cNvSpPr/>
          <p:nvPr/>
        </p:nvSpPr>
        <p:spPr>
          <a:xfrm>
            <a:off x="4577110" y="4114204"/>
            <a:ext cx="142876" cy="142876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2" name="右大括号 11">
            <a:extLst>
              <a:ext uri="{FF2B5EF4-FFF2-40B4-BE49-F238E27FC236}">
                <a16:creationId xmlns:a16="http://schemas.microsoft.com/office/drawing/2014/main" id="{5E3E388B-7884-42AB-B3DC-2F7A8CA9CA99}"/>
              </a:ext>
            </a:extLst>
          </p:cNvPr>
          <p:cNvSpPr/>
          <p:nvPr/>
        </p:nvSpPr>
        <p:spPr>
          <a:xfrm>
            <a:off x="4577110" y="2825552"/>
            <a:ext cx="142876" cy="1147364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3" name="右大括号 12">
            <a:extLst>
              <a:ext uri="{FF2B5EF4-FFF2-40B4-BE49-F238E27FC236}">
                <a16:creationId xmlns:a16="http://schemas.microsoft.com/office/drawing/2014/main" id="{AE227777-33FB-433E-8D51-5C460F6914B0}"/>
              </a:ext>
            </a:extLst>
          </p:cNvPr>
          <p:cNvSpPr/>
          <p:nvPr/>
        </p:nvSpPr>
        <p:spPr>
          <a:xfrm>
            <a:off x="4577110" y="6401240"/>
            <a:ext cx="142876" cy="142876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4486260A-B71A-4C4D-B3C2-50F0650A9571}"/>
              </a:ext>
            </a:extLst>
          </p:cNvPr>
          <p:cNvSpPr txBox="1"/>
          <p:nvPr/>
        </p:nvSpPr>
        <p:spPr>
          <a:xfrm>
            <a:off x="4791424" y="996866"/>
            <a:ext cx="71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latin typeface="Times New Roman" pitchFamily="18" charset="0"/>
                <a:cs typeface="Times New Roman" pitchFamily="18" charset="0"/>
              </a:rPr>
              <a:t>CI</a:t>
            </a:r>
            <a:endParaRPr lang="zh-CN" alt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3256A8F7-F931-4F38-B60E-6B68E666A6BA}"/>
              </a:ext>
            </a:extLst>
          </p:cNvPr>
          <p:cNvSpPr txBox="1"/>
          <p:nvPr/>
        </p:nvSpPr>
        <p:spPr>
          <a:xfrm>
            <a:off x="4791424" y="2115732"/>
            <a:ext cx="71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latin typeface="Times New Roman" pitchFamily="18" charset="0"/>
                <a:cs typeface="Times New Roman" pitchFamily="18" charset="0"/>
              </a:rPr>
              <a:t>ER</a:t>
            </a:r>
            <a:endParaRPr lang="zh-CN" alt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953CB646-CB00-44A0-AF38-415793B4AAFC}"/>
              </a:ext>
            </a:extLst>
          </p:cNvPr>
          <p:cNvCxnSpPr/>
          <p:nvPr/>
        </p:nvCxnSpPr>
        <p:spPr>
          <a:xfrm>
            <a:off x="4577110" y="4670030"/>
            <a:ext cx="142876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7CC0E085-E0AE-4F69-83E5-EC513511693F}"/>
              </a:ext>
            </a:extLst>
          </p:cNvPr>
          <p:cNvCxnSpPr/>
          <p:nvPr/>
        </p:nvCxnSpPr>
        <p:spPr>
          <a:xfrm>
            <a:off x="4577110" y="4819578"/>
            <a:ext cx="142876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3">
            <a:extLst>
              <a:ext uri="{FF2B5EF4-FFF2-40B4-BE49-F238E27FC236}">
                <a16:creationId xmlns:a16="http://schemas.microsoft.com/office/drawing/2014/main" id="{9495493A-5890-427E-9D43-4425C31D62ED}"/>
              </a:ext>
            </a:extLst>
          </p:cNvPr>
          <p:cNvSpPr txBox="1"/>
          <p:nvPr/>
        </p:nvSpPr>
        <p:spPr>
          <a:xfrm>
            <a:off x="4791424" y="4551296"/>
            <a:ext cx="71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latin typeface="Times New Roman" pitchFamily="18" charset="0"/>
                <a:cs typeface="Times New Roman" pitchFamily="18" charset="0"/>
              </a:rPr>
              <a:t>CVI</a:t>
            </a:r>
            <a:endParaRPr lang="zh-CN" alt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A2E631FE-754B-4CE4-A35E-44C7B886C22E}"/>
              </a:ext>
            </a:extLst>
          </p:cNvPr>
          <p:cNvSpPr txBox="1"/>
          <p:nvPr/>
        </p:nvSpPr>
        <p:spPr>
          <a:xfrm>
            <a:off x="4791424" y="2465512"/>
            <a:ext cx="71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latin typeface="Times New Roman" pitchFamily="18" charset="0"/>
                <a:cs typeface="Times New Roman" pitchFamily="18" charset="0"/>
              </a:rPr>
              <a:t>PX</a:t>
            </a:r>
            <a:endParaRPr lang="zh-CN" alt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25">
            <a:extLst>
              <a:ext uri="{FF2B5EF4-FFF2-40B4-BE49-F238E27FC236}">
                <a16:creationId xmlns:a16="http://schemas.microsoft.com/office/drawing/2014/main" id="{676101F5-5B3C-4A03-8A8B-A1535224F300}"/>
              </a:ext>
            </a:extLst>
          </p:cNvPr>
          <p:cNvSpPr txBox="1"/>
          <p:nvPr/>
        </p:nvSpPr>
        <p:spPr>
          <a:xfrm>
            <a:off x="4791424" y="4700844"/>
            <a:ext cx="71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latin typeface="Times New Roman" pitchFamily="18" charset="0"/>
                <a:cs typeface="Times New Roman" pitchFamily="18" charset="0"/>
              </a:rPr>
              <a:t>MTII</a:t>
            </a:r>
            <a:endParaRPr lang="zh-CN" alt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6">
            <a:extLst>
              <a:ext uri="{FF2B5EF4-FFF2-40B4-BE49-F238E27FC236}">
                <a16:creationId xmlns:a16="http://schemas.microsoft.com/office/drawing/2014/main" id="{2819C878-0699-40BF-A7CB-8736EC199E48}"/>
              </a:ext>
            </a:extLst>
          </p:cNvPr>
          <p:cNvSpPr txBox="1"/>
          <p:nvPr/>
        </p:nvSpPr>
        <p:spPr>
          <a:xfrm>
            <a:off x="4791424" y="4971051"/>
            <a:ext cx="71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latin typeface="Times New Roman" pitchFamily="18" charset="0"/>
                <a:cs typeface="Times New Roman" pitchFamily="18" charset="0"/>
              </a:rPr>
              <a:t>MT</a:t>
            </a:r>
            <a:endParaRPr lang="zh-CN" alt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7">
            <a:extLst>
              <a:ext uri="{FF2B5EF4-FFF2-40B4-BE49-F238E27FC236}">
                <a16:creationId xmlns:a16="http://schemas.microsoft.com/office/drawing/2014/main" id="{52634D07-F6DC-44CF-8B5D-26345B9840F2}"/>
              </a:ext>
            </a:extLst>
          </p:cNvPr>
          <p:cNvSpPr txBox="1"/>
          <p:nvPr/>
        </p:nvSpPr>
        <p:spPr>
          <a:xfrm>
            <a:off x="4786314" y="5682233"/>
            <a:ext cx="71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latin typeface="Times New Roman" pitchFamily="18" charset="0"/>
                <a:cs typeface="Times New Roman" pitchFamily="18" charset="0"/>
              </a:rPr>
              <a:t>CP</a:t>
            </a:r>
            <a:endParaRPr lang="zh-CN" alt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8">
            <a:extLst>
              <a:ext uri="{FF2B5EF4-FFF2-40B4-BE49-F238E27FC236}">
                <a16:creationId xmlns:a16="http://schemas.microsoft.com/office/drawing/2014/main" id="{A7AA7B98-9B26-408A-9BC1-A2FD26745348}"/>
              </a:ext>
            </a:extLst>
          </p:cNvPr>
          <p:cNvSpPr txBox="1"/>
          <p:nvPr/>
        </p:nvSpPr>
        <p:spPr>
          <a:xfrm>
            <a:off x="4791424" y="4322710"/>
            <a:ext cx="71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latin typeface="Times New Roman" pitchFamily="18" charset="0"/>
                <a:cs typeface="Times New Roman" pitchFamily="18" charset="0"/>
              </a:rPr>
              <a:t>CIV</a:t>
            </a:r>
            <a:endParaRPr lang="zh-CN" alt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9">
            <a:extLst>
              <a:ext uri="{FF2B5EF4-FFF2-40B4-BE49-F238E27FC236}">
                <a16:creationId xmlns:a16="http://schemas.microsoft.com/office/drawing/2014/main" id="{03EDC6C1-FCF2-4234-9499-D0DB8667F281}"/>
              </a:ext>
            </a:extLst>
          </p:cNvPr>
          <p:cNvSpPr txBox="1"/>
          <p:nvPr/>
        </p:nvSpPr>
        <p:spPr>
          <a:xfrm>
            <a:off x="4791424" y="4066908"/>
            <a:ext cx="71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latin typeface="Times New Roman" pitchFamily="18" charset="0"/>
                <a:cs typeface="Times New Roman" pitchFamily="18" charset="0"/>
              </a:rPr>
              <a:t>CIII</a:t>
            </a:r>
            <a:endParaRPr lang="zh-CN" alt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30">
            <a:extLst>
              <a:ext uri="{FF2B5EF4-FFF2-40B4-BE49-F238E27FC236}">
                <a16:creationId xmlns:a16="http://schemas.microsoft.com/office/drawing/2014/main" id="{063B27AC-E62F-48F1-8A67-B452969FF27A}"/>
              </a:ext>
            </a:extLst>
          </p:cNvPr>
          <p:cNvSpPr txBox="1"/>
          <p:nvPr/>
        </p:nvSpPr>
        <p:spPr>
          <a:xfrm>
            <a:off x="4791424" y="3278322"/>
            <a:ext cx="71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latin typeface="Times New Roman" pitchFamily="18" charset="0"/>
                <a:cs typeface="Times New Roman" pitchFamily="18" charset="0"/>
              </a:rPr>
              <a:t>CII</a:t>
            </a:r>
            <a:endParaRPr lang="zh-CN" alt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31">
            <a:extLst>
              <a:ext uri="{FF2B5EF4-FFF2-40B4-BE49-F238E27FC236}">
                <a16:creationId xmlns:a16="http://schemas.microsoft.com/office/drawing/2014/main" id="{ED5F920F-159E-452D-BA3A-E6AD12ED736D}"/>
              </a:ext>
            </a:extLst>
          </p:cNvPr>
          <p:cNvSpPr txBox="1"/>
          <p:nvPr/>
        </p:nvSpPr>
        <p:spPr>
          <a:xfrm>
            <a:off x="4791424" y="6353944"/>
            <a:ext cx="71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latin typeface="Times New Roman" pitchFamily="18" charset="0"/>
                <a:cs typeface="Times New Roman" pitchFamily="18" charset="0"/>
              </a:rPr>
              <a:t>CV</a:t>
            </a:r>
            <a:endParaRPr lang="zh-CN" alt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C324699-51FD-41C3-8E11-DA857E5C72EB}"/>
              </a:ext>
            </a:extLst>
          </p:cNvPr>
          <p:cNvCxnSpPr>
            <a:cxnSpLocks/>
          </p:cNvCxnSpPr>
          <p:nvPr/>
        </p:nvCxnSpPr>
        <p:spPr>
          <a:xfrm>
            <a:off x="3347864" y="5417840"/>
            <a:ext cx="111165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32">
            <a:extLst>
              <a:ext uri="{FF2B5EF4-FFF2-40B4-BE49-F238E27FC236}">
                <a16:creationId xmlns:a16="http://schemas.microsoft.com/office/drawing/2014/main" id="{B8184192-6C31-492A-9737-B3943409BEEA}"/>
              </a:ext>
            </a:extLst>
          </p:cNvPr>
          <p:cNvSpPr txBox="1"/>
          <p:nvPr/>
        </p:nvSpPr>
        <p:spPr>
          <a:xfrm>
            <a:off x="8145578" y="6516052"/>
            <a:ext cx="96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Fig. S3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675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回国后东西\数字表达谱\百迈克\结题\xinbo sun\Web_Report\DEG_Analysis\E01_E02_vs_E05_E06\go_enrichment\E01_E02_vs_E05_E06.GO副本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33" y="928671"/>
            <a:ext cx="9100767" cy="50245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89594" y="6488668"/>
            <a:ext cx="89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Fig. S4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回国后东西\数字表达谱\百迈克\结题\xinbo sun\Web_Report\geneExpression\cor_plot\E01_vs_E02.c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643182"/>
            <a:ext cx="3551243" cy="3551243"/>
          </a:xfrm>
          <a:prstGeom prst="rect">
            <a:avLst/>
          </a:prstGeom>
          <a:noFill/>
        </p:spPr>
      </p:pic>
      <p:pic>
        <p:nvPicPr>
          <p:cNvPr id="1028" name="Picture 4" descr="H:\回国后东西\数字表达谱\百迈克\结题\xinbo sun\Web_Report\geneExpression\cor_plot\E05_vs_E06.c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643182"/>
            <a:ext cx="3571900" cy="3571900"/>
          </a:xfrm>
          <a:prstGeom prst="rect">
            <a:avLst/>
          </a:prstGeom>
          <a:noFill/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056967"/>
              </p:ext>
            </p:extLst>
          </p:nvPr>
        </p:nvGraphicFramePr>
        <p:xfrm>
          <a:off x="1785918" y="785793"/>
          <a:ext cx="5214974" cy="1285884"/>
        </p:xfrm>
        <a:graphic>
          <a:graphicData uri="http://schemas.openxmlformats.org/drawingml/2006/table">
            <a:tbl>
              <a:tblPr/>
              <a:tblGrid>
                <a:gridCol w="1292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latin typeface="Times New Roman"/>
                          <a:ea typeface="宋体"/>
                        </a:rPr>
                        <a:t>Duplicate 1</a:t>
                      </a:r>
                      <a:endParaRPr lang="zh-CN" sz="17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latin typeface="Times New Roman"/>
                          <a:ea typeface="宋体"/>
                        </a:rPr>
                        <a:t>Duplicate 2</a:t>
                      </a:r>
                      <a:endParaRPr lang="zh-CN" sz="17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>
                          <a:latin typeface="Times New Roman"/>
                          <a:ea typeface="宋体"/>
                        </a:rPr>
                        <a:t>r</a:t>
                      </a:r>
                      <a:r>
                        <a:rPr lang="en-US" sz="1700" b="1" kern="100" baseline="30000" dirty="0">
                          <a:latin typeface="Times New Roman"/>
                          <a:ea typeface="宋体"/>
                        </a:rPr>
                        <a:t>2</a:t>
                      </a:r>
                      <a:endParaRPr lang="zh-CN" sz="17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>
                          <a:latin typeface="Times New Roman"/>
                          <a:ea typeface="宋体"/>
                        </a:rPr>
                        <a:t>WT (E01)</a:t>
                      </a:r>
                      <a:endParaRPr lang="zh-CN" sz="17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>
                          <a:latin typeface="Times New Roman"/>
                          <a:ea typeface="宋体"/>
                        </a:rPr>
                        <a:t>WT (E02)</a:t>
                      </a:r>
                      <a:endParaRPr lang="zh-CN" sz="17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latin typeface="Times New Roman"/>
                          <a:ea typeface="宋体"/>
                        </a:rPr>
                        <a:t>0.9694</a:t>
                      </a:r>
                      <a:endParaRPr lang="zh-CN" sz="17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latin typeface="Times New Roman"/>
                          <a:ea typeface="宋体"/>
                        </a:rPr>
                        <a:t>TG3 (E05)</a:t>
                      </a:r>
                      <a:endParaRPr lang="zh-CN" sz="17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>
                          <a:latin typeface="Times New Roman"/>
                          <a:ea typeface="宋体"/>
                        </a:rPr>
                        <a:t>TG3 (E06)</a:t>
                      </a:r>
                      <a:endParaRPr lang="zh-CN" sz="17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700" kern="100" dirty="0">
                          <a:solidFill>
                            <a:schemeClr val="tx1"/>
                          </a:solidFill>
                          <a:latin typeface="Times New Roman"/>
                          <a:ea typeface="宋体"/>
                        </a:rPr>
                        <a:t>0.9799</a:t>
                      </a:r>
                      <a:endParaRPr lang="zh-CN" sz="1700" kern="100" dirty="0">
                        <a:solidFill>
                          <a:schemeClr val="tx1"/>
                        </a:solidFill>
                        <a:latin typeface="Times New Roman"/>
                        <a:ea typeface="宋体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89594" y="6488668"/>
            <a:ext cx="890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Fig. S5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28572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242886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242886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61</Words>
  <Application>Microsoft Macintosh PowerPoint</Application>
  <PresentationFormat>On-screen Show (4:3)</PresentationFormat>
  <Paragraphs>37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asus sun</dc:creator>
  <cp:lastModifiedBy>Hong Luo</cp:lastModifiedBy>
  <cp:revision>75</cp:revision>
  <dcterms:created xsi:type="dcterms:W3CDTF">2015-12-14T03:27:05Z</dcterms:created>
  <dcterms:modified xsi:type="dcterms:W3CDTF">2020-03-07T21:32:00Z</dcterms:modified>
</cp:coreProperties>
</file>