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80" y="3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6C9FB4-6121-45B6-BA6F-E3A7A3E4F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5250A19-346A-4F50-BE99-359574753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EA72C2-4A3A-45C2-BAEB-9979F6246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A318-780E-4D2C-82E4-8867566861A5}" type="datetimeFigureOut">
              <a:rPr lang="de-DE" smtClean="0"/>
              <a:t>04.03.2020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79A13F-1EB9-4265-AEED-7955EEC9E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741DE3-133A-4F55-9B3C-91E8CD315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70A0-D324-4313-9B54-7AC2D6AA34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3821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BE73B0-0E8C-49B6-BDEB-30465A01C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6A1F2EA-2F3B-45E8-86CE-702C7EF36A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56E10C-56AB-4218-84B5-88F374017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A318-780E-4D2C-82E4-8867566861A5}" type="datetimeFigureOut">
              <a:rPr lang="de-DE" smtClean="0"/>
              <a:t>04.03.2020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46B308-CC9F-4C4F-BF0A-C926EDEF4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5FAC02-ECB5-4658-BC7D-5277D12AA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70A0-D324-4313-9B54-7AC2D6AA34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67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0E5B48D-BAF9-482B-BAAC-9E43C2260C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E8F410B-6367-4BD1-A891-B85111679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106EC2-F2B3-41A7-9450-508446B36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A318-780E-4D2C-82E4-8867566861A5}" type="datetimeFigureOut">
              <a:rPr lang="de-DE" smtClean="0"/>
              <a:t>04.03.2020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5F2867-68B3-448E-B4C6-3D4FAC665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1DDB14-9212-4B60-B584-A4466C832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70A0-D324-4313-9B54-7AC2D6AA34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484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CA718E-4DBA-423C-B2DF-E57B77F40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8BC9EE-A1A4-4804-824C-56A02A87A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026CD0-855E-4BBF-84B2-46595AEF9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A318-780E-4D2C-82E4-8867566861A5}" type="datetimeFigureOut">
              <a:rPr lang="de-DE" smtClean="0"/>
              <a:t>04.03.2020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CA029F-23F2-4AAE-913C-E21FAE64F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A97F87-9F9B-46E5-8028-9C4B2CD61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70A0-D324-4313-9B54-7AC2D6AA34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9479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A9BCA9-42D7-4E31-BD78-68C08EDC9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63520AA-7A57-4365-B33B-499E124B4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5CD8AB-0DF2-4628-84D2-E4E3FB3A2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A318-780E-4D2C-82E4-8867566861A5}" type="datetimeFigureOut">
              <a:rPr lang="de-DE" smtClean="0"/>
              <a:t>04.03.2020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8B1164-08B4-4179-B2D3-A0C8F6D4E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4D5B957-5828-4D33-A3F6-A5621241A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70A0-D324-4313-9B54-7AC2D6AA34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8903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DF6A25-06FB-4D4C-9CDB-04D9E4A0D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ED7987-9FBC-49A1-8B7F-19D9583A5C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6B2083E-C942-4384-8762-9DE9EA338E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E1667C8-0C53-4AE1-96B7-366BDCD02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A318-780E-4D2C-82E4-8867566861A5}" type="datetimeFigureOut">
              <a:rPr lang="de-DE" smtClean="0"/>
              <a:t>04.03.2020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C6E4C97-6C55-47B8-A80D-C9FE50CEB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0EB313-BD4F-4DF3-815D-078586840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70A0-D324-4313-9B54-7AC2D6AA34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0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3A8403-7CA2-4931-982A-A3E83EDE7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820BDA1-63D5-4410-9DD1-8B80B1C90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D7B3340-679D-460D-94AC-76BCDFF09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109C12B-755C-4715-9DE0-83C522ABF9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1ED4268-38ED-461F-9870-D5D652325B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3D89C30-2E63-4B70-9BAB-3D6CC0F98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A318-780E-4D2C-82E4-8867566861A5}" type="datetimeFigureOut">
              <a:rPr lang="de-DE" smtClean="0"/>
              <a:t>04.03.2020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7BA322D-1410-4658-BD09-463F922AB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4567371-D617-4DEA-905A-F7D6B8E87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70A0-D324-4313-9B54-7AC2D6AA34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6738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D67696-D50C-4396-AF44-14E891E73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F4DB80-875A-4000-8806-FB3DA605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A318-780E-4D2C-82E4-8867566861A5}" type="datetimeFigureOut">
              <a:rPr lang="de-DE" smtClean="0"/>
              <a:t>04.03.2020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D5A20EB-6F9B-48C6-8828-F661162A7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094CD75-B132-4175-A5E6-DAE79019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70A0-D324-4313-9B54-7AC2D6AA34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8385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A58DB76-51B6-4AD6-AC5A-7C31EE57E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A318-780E-4D2C-82E4-8867566861A5}" type="datetimeFigureOut">
              <a:rPr lang="de-DE" smtClean="0"/>
              <a:t>04.03.2020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687CABA-D0D5-48BF-99EF-B2740F31F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1D0CA62-0196-4EDF-9CC1-7DC72643C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70A0-D324-4313-9B54-7AC2D6AA34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166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F125A7-3FC8-4119-BF5B-A09FE7DE9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426F5B-ADCE-48C3-8DF4-116D8328A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E0E0D63-2B4B-4186-A434-A8DA06077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5B5453E-8D87-473B-A87F-10868FC91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A318-780E-4D2C-82E4-8867566861A5}" type="datetimeFigureOut">
              <a:rPr lang="de-DE" smtClean="0"/>
              <a:t>04.03.2020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AE37B69-D3C1-4293-97FE-C1ABF6EC5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361DA78-8A00-4DB9-BCC8-20A80A623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70A0-D324-4313-9B54-7AC2D6AA34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70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7A4713-F64B-4848-9ADD-99EDDB857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EB70527-6AFA-4D8D-AD80-8158D408C3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7D5B2B9-076D-49FF-8D4E-A389DA0B6D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B8B4A1B-0154-46A3-8B6A-D29DE7110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A318-780E-4D2C-82E4-8867566861A5}" type="datetimeFigureOut">
              <a:rPr lang="de-DE" smtClean="0"/>
              <a:t>04.03.2020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119D5A7-AAE3-4463-8FC8-E97C91496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EDE114B-0CBA-493E-96D7-FB1D97DB2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370A0-D324-4313-9B54-7AC2D6AA34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584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15F045E-8816-4135-8180-710584399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9B8E111-21F2-44B7-BA06-E73A942ED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557C4C-2D03-4B64-9DC0-3798F890F4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8A318-780E-4D2C-82E4-8867566861A5}" type="datetimeFigureOut">
              <a:rPr lang="de-DE" smtClean="0"/>
              <a:t>04.03.2020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E1E726-C11B-4EEB-B300-08D66A2E7B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7C8FCB-4482-4CB9-A92C-75F5F51BC7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370A0-D324-4313-9B54-7AC2D6AA34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44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594381" y="75982"/>
            <a:ext cx="24550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Supplementary Figure 1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609575" y="476672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A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6276091" y="511316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B</a:t>
            </a:r>
            <a:endParaRPr lang="de-DE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537453"/>
              </p:ext>
            </p:extLst>
          </p:nvPr>
        </p:nvGraphicFramePr>
        <p:xfrm>
          <a:off x="1931988" y="612775"/>
          <a:ext cx="4370387" cy="286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Prism 6" r:id="rId3" imgW="7647122" imgH="5012984" progId="Prism6.Document">
                  <p:embed/>
                </p:oleObj>
              </mc:Choice>
              <mc:Fallback>
                <p:oleObj name="Prism 6" r:id="rId3" imgW="7647122" imgH="5012984" progId="Prism6.Document">
                  <p:embed/>
                  <p:pic>
                    <p:nvPicPr>
                      <p:cNvPr id="2" name="Objek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31988" y="612775"/>
                        <a:ext cx="4370387" cy="286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900834"/>
              </p:ext>
            </p:extLst>
          </p:nvPr>
        </p:nvGraphicFramePr>
        <p:xfrm>
          <a:off x="6433346" y="303213"/>
          <a:ext cx="4162425" cy="317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Prism 6" r:id="rId5" imgW="7044975" imgH="5371337" progId="Prism6.Document">
                  <p:embed/>
                </p:oleObj>
              </mc:Choice>
              <mc:Fallback>
                <p:oleObj name="Prism 6" r:id="rId5" imgW="7044975" imgH="5371337" progId="Prism6.Document">
                  <p:embed/>
                  <p:pic>
                    <p:nvPicPr>
                      <p:cNvPr id="3" name="Objek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33346" y="303213"/>
                        <a:ext cx="4162425" cy="3176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49934DCA-0CF1-40C9-8A68-A0BC639216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573790"/>
              </p:ext>
            </p:extLst>
          </p:nvPr>
        </p:nvGraphicFramePr>
        <p:xfrm>
          <a:off x="1975643" y="3776880"/>
          <a:ext cx="4283075" cy="300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Prism 6" r:id="rId7" imgW="7638118" imgH="5360533" progId="Prism6.Document">
                  <p:embed/>
                </p:oleObj>
              </mc:Choice>
              <mc:Fallback>
                <p:oleObj name="Prism 6" r:id="rId7" imgW="7638118" imgH="5360533" progId="Prism6.Document">
                  <p:embed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49934DCA-0CF1-40C9-8A68-A0BC639216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75643" y="3776880"/>
                        <a:ext cx="4283075" cy="300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hteck 8">
            <a:extLst>
              <a:ext uri="{FF2B5EF4-FFF2-40B4-BE49-F238E27FC236}">
                <a16:creationId xmlns:a16="http://schemas.microsoft.com/office/drawing/2014/main" id="{DFA3DF27-4BA1-4E55-B773-B347ED5943D1}"/>
              </a:ext>
            </a:extLst>
          </p:cNvPr>
          <p:cNvSpPr/>
          <p:nvPr/>
        </p:nvSpPr>
        <p:spPr>
          <a:xfrm>
            <a:off x="1694281" y="3707740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C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4D12584-360D-432A-BF50-B69066A9F4DC}"/>
              </a:ext>
            </a:extLst>
          </p:cNvPr>
          <p:cNvSpPr txBox="1"/>
          <p:nvPr/>
        </p:nvSpPr>
        <p:spPr>
          <a:xfrm>
            <a:off x="6764484" y="3892406"/>
            <a:ext cx="514884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Figure Legend: Methylation of genes in various cell function gene panels in HT22 cells without isoflurane exposure (black columns) and with isoflurane exposure (grey columns). Data are mean ± standard deviation (SD) and obtained from 6 single experiments. Gene details are given in Table 1-3.</a:t>
            </a:r>
          </a:p>
          <a:p>
            <a:r>
              <a:rPr lang="en-US" sz="1200" dirty="0"/>
              <a:t>(A) Apoptosis gene panel </a:t>
            </a:r>
          </a:p>
          <a:p>
            <a:r>
              <a:rPr lang="en-US" sz="1200" dirty="0"/>
              <a:t>(B) Cytokine gene panel </a:t>
            </a:r>
          </a:p>
          <a:p>
            <a:r>
              <a:rPr lang="en-US" sz="1200" dirty="0"/>
              <a:t>(C) Inflammatory gene panel </a:t>
            </a:r>
          </a:p>
          <a:p>
            <a:r>
              <a:rPr lang="en-US" sz="1200" dirty="0"/>
              <a:t>Neither methylation of the genes in the apoptosis array (A), nor those in the cytokine (B) or in the inflammatory arrays (C) was altered by isoflurane. </a:t>
            </a:r>
            <a:endParaRPr lang="de-DE" sz="12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475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Breitbild</PresentationFormat>
  <Paragraphs>9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Prism 6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Stafanie Klenke</dc:creator>
  <cp:lastModifiedBy>Stafanie Klenke</cp:lastModifiedBy>
  <cp:revision>6</cp:revision>
  <dcterms:created xsi:type="dcterms:W3CDTF">2019-11-03T08:27:47Z</dcterms:created>
  <dcterms:modified xsi:type="dcterms:W3CDTF">2020-03-04T14:48:25Z</dcterms:modified>
</cp:coreProperties>
</file>