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25" d="100"/>
          <a:sy n="125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Frykman" userId="9dbb0972-3ba6-420d-af5c-ad7ed27b53d6" providerId="ADAL" clId="{6A6A3F5D-AFDE-4785-98D0-9243B4BA15EB}"/>
  </pc:docChgLst>
  <pc:docChgLst>
    <pc:chgData name="Susanne Frykman" userId="9dbb0972-3ba6-420d-af5c-ad7ed27b53d6" providerId="ADAL" clId="{12523DD1-14B4-4BD5-A4BC-E4653D46A78D}"/>
    <pc:docChg chg="modSld">
      <pc:chgData name="Susanne Frykman" userId="9dbb0972-3ba6-420d-af5c-ad7ed27b53d6" providerId="ADAL" clId="{12523DD1-14B4-4BD5-A4BC-E4653D46A78D}" dt="2019-08-20T12:05:44.056" v="25" actId="20577"/>
      <pc:docMkLst>
        <pc:docMk/>
      </pc:docMkLst>
      <pc:sldChg chg="modSp">
        <pc:chgData name="Susanne Frykman" userId="9dbb0972-3ba6-420d-af5c-ad7ed27b53d6" providerId="ADAL" clId="{12523DD1-14B4-4BD5-A4BC-E4653D46A78D}" dt="2019-08-20T12:05:44.056" v="25" actId="20577"/>
        <pc:sldMkLst>
          <pc:docMk/>
          <pc:sldMk cId="2440146275" sldId="260"/>
        </pc:sldMkLst>
        <pc:spChg chg="mod">
          <ac:chgData name="Susanne Frykman" userId="9dbb0972-3ba6-420d-af5c-ad7ed27b53d6" providerId="ADAL" clId="{12523DD1-14B4-4BD5-A4BC-E4653D46A78D}" dt="2019-08-16T12:38:26.775" v="3" actId="20577"/>
          <ac:spMkLst>
            <pc:docMk/>
            <pc:sldMk cId="2440146275" sldId="260"/>
            <ac:spMk id="2" creationId="{64D86728-6DA4-45B1-83EF-A5BF9C68DC0D}"/>
          </ac:spMkLst>
        </pc:spChg>
        <pc:spChg chg="mod">
          <ac:chgData name="Susanne Frykman" userId="9dbb0972-3ba6-420d-af5c-ad7ed27b53d6" providerId="ADAL" clId="{12523DD1-14B4-4BD5-A4BC-E4653D46A78D}" dt="2019-08-20T12:05:44.056" v="25" actId="20577"/>
          <ac:spMkLst>
            <pc:docMk/>
            <pc:sldMk cId="2440146275" sldId="260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4E29E-39AD-4261-AF1A-11C0D573EE93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D686-50D4-4B89-807F-EA521D5238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7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751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2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41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64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00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47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42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0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12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13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1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62912-64FC-4CFA-AD49-50C377F96002}" type="datetimeFigureOut">
              <a:rPr lang="sv-SE" smtClean="0"/>
              <a:t>2020-01-29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E4BB-4DD3-4C8C-8072-21C8EFF3BA0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36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58538" y="2707507"/>
            <a:ext cx="3121200" cy="2041200"/>
            <a:chOff x="171601" y="3851927"/>
            <a:chExt cx="3121200" cy="2041200"/>
          </a:xfrm>
        </p:grpSpPr>
        <p:pic>
          <p:nvPicPr>
            <p:cNvPr id="30" name="Picture 29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1" t="18046" r="10531" b="18884"/>
            <a:stretch/>
          </p:blipFill>
          <p:spPr>
            <a:xfrm>
              <a:off x="171601" y="3851927"/>
              <a:ext cx="3121200" cy="20412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041646" y="3851927"/>
              <a:ext cx="1247457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100" b="1" dirty="0" err="1">
                  <a:solidFill>
                    <a:srgbClr val="000000"/>
                  </a:solidFill>
                </a:rPr>
                <a:t>Ctrl</a:t>
              </a:r>
              <a:r>
                <a:rPr lang="sv-SE" sz="1100" b="1" dirty="0">
                  <a:solidFill>
                    <a:srgbClr val="000000"/>
                  </a:solidFill>
                </a:rPr>
                <a:t>; APP + BACE1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882346" y="5767350"/>
              <a:ext cx="266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484197" y="4810132"/>
            <a:ext cx="3135102" cy="1319916"/>
            <a:chOff x="3497260" y="5954552"/>
            <a:chExt cx="3135102" cy="1319916"/>
          </a:xfrm>
        </p:grpSpPr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7" t="31439" r="23655" b="27823"/>
            <a:stretch/>
          </p:blipFill>
          <p:spPr>
            <a:xfrm>
              <a:off x="3497260" y="5954552"/>
              <a:ext cx="3121200" cy="131991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732757" y="5954552"/>
              <a:ext cx="899605" cy="1210902"/>
              <a:chOff x="5732757" y="5946601"/>
              <a:chExt cx="899605" cy="121090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732757" y="5946601"/>
                <a:ext cx="899605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sz="1100" b="1" dirty="0">
                    <a:solidFill>
                      <a:srgbClr val="000000"/>
                    </a:solidFill>
                  </a:rPr>
                  <a:t>AD; neg </a:t>
                </a:r>
                <a:r>
                  <a:rPr lang="sv-SE" sz="1100" b="1" dirty="0" err="1">
                    <a:solidFill>
                      <a:srgbClr val="000000"/>
                    </a:solidFill>
                  </a:rPr>
                  <a:t>ctrl</a:t>
                </a:r>
                <a:r>
                  <a:rPr lang="sv-SE" sz="1100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6187441" y="7157503"/>
                <a:ext cx="2664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/>
          <p:cNvSpPr txBox="1"/>
          <p:nvPr/>
        </p:nvSpPr>
        <p:spPr>
          <a:xfrm>
            <a:off x="11116" y="94705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smtClean="0"/>
              <a:t>Additional </a:t>
            </a:r>
            <a:r>
              <a:rPr lang="sv-SE" sz="1200" b="1" dirty="0" err="1"/>
              <a:t>file</a:t>
            </a:r>
            <a:r>
              <a:rPr lang="sv-SE" sz="1200" b="1" dirty="0"/>
              <a:t> 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484197" y="604866"/>
            <a:ext cx="3121200" cy="2041200"/>
            <a:chOff x="3497260" y="1741335"/>
            <a:chExt cx="3121200" cy="2041200"/>
          </a:xfrm>
        </p:grpSpPr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62" t="19032" r="12183" b="18074"/>
            <a:stretch/>
          </p:blipFill>
          <p:spPr>
            <a:xfrm>
              <a:off x="3497260" y="1741335"/>
              <a:ext cx="3121200" cy="2041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61998" y="1741335"/>
              <a:ext cx="135646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100" b="1" dirty="0">
                  <a:solidFill>
                    <a:srgbClr val="000000"/>
                  </a:solidFill>
                </a:rPr>
                <a:t>AD; APP + ADAM10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195388" y="3658929"/>
              <a:ext cx="266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485511" y="2707507"/>
            <a:ext cx="3133788" cy="2045652"/>
            <a:chOff x="3498574" y="3851927"/>
            <a:chExt cx="3133788" cy="2045652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8" t="20039" r="11046" b="17137"/>
            <a:stretch/>
          </p:blipFill>
          <p:spPr>
            <a:xfrm>
              <a:off x="3498574" y="3859979"/>
              <a:ext cx="3119886" cy="2037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53834" y="3851927"/>
              <a:ext cx="117852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100" b="1" dirty="0">
                  <a:solidFill>
                    <a:srgbClr val="000000"/>
                  </a:solidFill>
                </a:rPr>
                <a:t>AD; APP + BACE1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196714" y="5783251"/>
              <a:ext cx="266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58538" y="604866"/>
            <a:ext cx="3121200" cy="2047085"/>
            <a:chOff x="187503" y="1749286"/>
            <a:chExt cx="3121200" cy="2047085"/>
          </a:xfrm>
        </p:grpSpPr>
        <p:pic>
          <p:nvPicPr>
            <p:cNvPr id="33" name="Picture 32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" t="8139" r="26410" b="28790"/>
            <a:stretch/>
          </p:blipFill>
          <p:spPr>
            <a:xfrm>
              <a:off x="187503" y="1755171"/>
              <a:ext cx="3121200" cy="2041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935784" y="1749286"/>
              <a:ext cx="136127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100" b="1" dirty="0" err="1">
                  <a:solidFill>
                    <a:srgbClr val="000000"/>
                  </a:solidFill>
                </a:rPr>
                <a:t>Ctrl</a:t>
              </a:r>
              <a:r>
                <a:rPr lang="sv-SE" sz="1100" b="1" dirty="0">
                  <a:solidFill>
                    <a:srgbClr val="000000"/>
                  </a:solidFill>
                </a:rPr>
                <a:t>; APP + ADAM10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904874" y="3658929"/>
              <a:ext cx="266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61860" y="4802181"/>
            <a:ext cx="3123982" cy="1320891"/>
            <a:chOff x="174923" y="5946601"/>
            <a:chExt cx="3123982" cy="1320891"/>
          </a:xfrm>
        </p:grpSpPr>
        <p:pic>
          <p:nvPicPr>
            <p:cNvPr id="41" name="Picture 40"/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1" t="45745" r="18293" b="13516"/>
            <a:stretch/>
          </p:blipFill>
          <p:spPr>
            <a:xfrm>
              <a:off x="174923" y="5947574"/>
              <a:ext cx="3121200" cy="131991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362430" y="5946601"/>
              <a:ext cx="936475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v-SE" sz="1100" b="1" dirty="0" err="1">
                  <a:solidFill>
                    <a:srgbClr val="000000"/>
                  </a:solidFill>
                </a:rPr>
                <a:t>Ctrl</a:t>
              </a:r>
              <a:r>
                <a:rPr lang="sv-SE" sz="1100" b="1" dirty="0">
                  <a:solidFill>
                    <a:srgbClr val="000000"/>
                  </a:solidFill>
                </a:rPr>
                <a:t>; neg </a:t>
              </a:r>
              <a:r>
                <a:rPr lang="sv-SE" sz="1100" b="1" dirty="0" err="1">
                  <a:solidFill>
                    <a:srgbClr val="000000"/>
                  </a:solidFill>
                </a:rPr>
                <a:t>ctrl</a:t>
              </a:r>
              <a:r>
                <a:rPr lang="sv-SE" sz="1100" b="1" dirty="0">
                  <a:solidFill>
                    <a:srgbClr val="000000"/>
                  </a:solidFill>
                </a:rPr>
                <a:t> 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895597" y="7157503"/>
              <a:ext cx="266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197447" y="2702782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7197" y="478746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7998" y="612049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05629" y="613414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05629" y="2701265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50114" y="4787462"/>
            <a:ext cx="2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D86728-6DA4-45B1-83EF-A5BF9C68DC0D}"/>
              </a:ext>
            </a:extLst>
          </p:cNvPr>
          <p:cNvSpPr txBox="1"/>
          <p:nvPr/>
        </p:nvSpPr>
        <p:spPr>
          <a:xfrm>
            <a:off x="158538" y="6428422"/>
            <a:ext cx="6460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file 2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Proximity ligation assay showing co-localization of ADAM0 and BACE1 with their substrate APP in human post mortem AD and control brain hippocampus. Human control (ctrl) (a, c and e) and AD (b, d and f) hippocampal sections were subjected to PLA and each signal (brown dot) generated denotes two proteins within 40 nm distance from each other. (a-b) APP and ADAM10, (c-d) APP and BACE1. Primary antibodies were excluded from the negative control (e-f) sections. Brain tissue and cell nuclei were visualized by a nuclear stain solution containing Mayer´s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haematoxylin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Each experiment was performed three times and representative images are shown. Scale bar 20 µm. </a:t>
            </a:r>
            <a:endParaRPr lang="sv-S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4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169</Words>
  <Application>Microsoft Office PowerPoint</Application>
  <PresentationFormat>A4 Paper (210x297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Frykman</dc:creator>
  <cp:lastModifiedBy>Jayapriya V.</cp:lastModifiedBy>
  <cp:revision>22</cp:revision>
  <dcterms:created xsi:type="dcterms:W3CDTF">2019-04-15T14:33:32Z</dcterms:created>
  <dcterms:modified xsi:type="dcterms:W3CDTF">2020-01-29T06:45:14Z</dcterms:modified>
</cp:coreProperties>
</file>