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4" r:id="rId2"/>
  </p:sldIdLst>
  <p:sldSz cx="6119813" cy="7650163"/>
  <p:notesSz cx="6858000" cy="9144000"/>
  <p:defaultTextStyle>
    <a:defPPr>
      <a:defRPr lang="en-US"/>
    </a:defPPr>
    <a:lvl1pPr marL="0" algn="l" defTabSz="457084" rtl="0" eaLnBrk="1" latinLnBrk="0" hangingPunct="1">
      <a:defRPr sz="1799" kern="1200">
        <a:solidFill>
          <a:schemeClr val="tx1"/>
        </a:solidFill>
        <a:latin typeface="+mn-lt"/>
        <a:ea typeface="+mn-ea"/>
        <a:cs typeface="+mn-cs"/>
      </a:defRPr>
    </a:lvl1pPr>
    <a:lvl2pPr marL="457084" algn="l" defTabSz="457084" rtl="0" eaLnBrk="1" latinLnBrk="0" hangingPunct="1">
      <a:defRPr sz="1799" kern="1200">
        <a:solidFill>
          <a:schemeClr val="tx1"/>
        </a:solidFill>
        <a:latin typeface="+mn-lt"/>
        <a:ea typeface="+mn-ea"/>
        <a:cs typeface="+mn-cs"/>
      </a:defRPr>
    </a:lvl2pPr>
    <a:lvl3pPr marL="914167" algn="l" defTabSz="457084" rtl="0" eaLnBrk="1" latinLnBrk="0" hangingPunct="1">
      <a:defRPr sz="1799" kern="1200">
        <a:solidFill>
          <a:schemeClr val="tx1"/>
        </a:solidFill>
        <a:latin typeface="+mn-lt"/>
        <a:ea typeface="+mn-ea"/>
        <a:cs typeface="+mn-cs"/>
      </a:defRPr>
    </a:lvl3pPr>
    <a:lvl4pPr marL="1371252" algn="l" defTabSz="457084" rtl="0" eaLnBrk="1" latinLnBrk="0" hangingPunct="1">
      <a:defRPr sz="1799" kern="1200">
        <a:solidFill>
          <a:schemeClr val="tx1"/>
        </a:solidFill>
        <a:latin typeface="+mn-lt"/>
        <a:ea typeface="+mn-ea"/>
        <a:cs typeface="+mn-cs"/>
      </a:defRPr>
    </a:lvl4pPr>
    <a:lvl5pPr marL="1828335" algn="l" defTabSz="457084" rtl="0" eaLnBrk="1" latinLnBrk="0" hangingPunct="1">
      <a:defRPr sz="1799" kern="1200">
        <a:solidFill>
          <a:schemeClr val="tx1"/>
        </a:solidFill>
        <a:latin typeface="+mn-lt"/>
        <a:ea typeface="+mn-ea"/>
        <a:cs typeface="+mn-cs"/>
      </a:defRPr>
    </a:lvl5pPr>
    <a:lvl6pPr marL="2285419" algn="l" defTabSz="457084" rtl="0" eaLnBrk="1" latinLnBrk="0" hangingPunct="1">
      <a:defRPr sz="1799" kern="1200">
        <a:solidFill>
          <a:schemeClr val="tx1"/>
        </a:solidFill>
        <a:latin typeface="+mn-lt"/>
        <a:ea typeface="+mn-ea"/>
        <a:cs typeface="+mn-cs"/>
      </a:defRPr>
    </a:lvl6pPr>
    <a:lvl7pPr marL="2742502" algn="l" defTabSz="457084" rtl="0" eaLnBrk="1" latinLnBrk="0" hangingPunct="1">
      <a:defRPr sz="1799" kern="1200">
        <a:solidFill>
          <a:schemeClr val="tx1"/>
        </a:solidFill>
        <a:latin typeface="+mn-lt"/>
        <a:ea typeface="+mn-ea"/>
        <a:cs typeface="+mn-cs"/>
      </a:defRPr>
    </a:lvl7pPr>
    <a:lvl8pPr marL="3199586" algn="l" defTabSz="457084" rtl="0" eaLnBrk="1" latinLnBrk="0" hangingPunct="1">
      <a:defRPr sz="1799" kern="1200">
        <a:solidFill>
          <a:schemeClr val="tx1"/>
        </a:solidFill>
        <a:latin typeface="+mn-lt"/>
        <a:ea typeface="+mn-ea"/>
        <a:cs typeface="+mn-cs"/>
      </a:defRPr>
    </a:lvl8pPr>
    <a:lvl9pPr marL="3656670" algn="l" defTabSz="45708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892" autoAdjust="0"/>
  </p:normalViewPr>
  <p:slideViewPr>
    <p:cSldViewPr snapToGrid="0">
      <p:cViewPr>
        <p:scale>
          <a:sx n="50" d="100"/>
          <a:sy n="50" d="100"/>
        </p:scale>
        <p:origin x="1411"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ata Fumiko" userId="d0daf9475a695977" providerId="LiveId" clId="{92573638-2CA2-4FAA-A3F5-E3C5E1B7171B}"/>
    <pc:docChg chg="custSel modSld">
      <pc:chgData name="Obata Fumiko" userId="d0daf9475a695977" providerId="LiveId" clId="{92573638-2CA2-4FAA-A3F5-E3C5E1B7171B}" dt="2020-01-06T20:33:55.408" v="0" actId="478"/>
      <pc:docMkLst>
        <pc:docMk/>
      </pc:docMkLst>
      <pc:sldChg chg="delSp">
        <pc:chgData name="Obata Fumiko" userId="d0daf9475a695977" providerId="LiveId" clId="{92573638-2CA2-4FAA-A3F5-E3C5E1B7171B}" dt="2020-01-06T20:33:55.408" v="0" actId="478"/>
        <pc:sldMkLst>
          <pc:docMk/>
          <pc:sldMk cId="1067048415" sldId="264"/>
        </pc:sldMkLst>
        <pc:spChg chg="del">
          <ac:chgData name="Obata Fumiko" userId="d0daf9475a695977" providerId="LiveId" clId="{92573638-2CA2-4FAA-A3F5-E3C5E1B7171B}" dt="2020-01-06T20:33:55.408" v="0" actId="478"/>
          <ac:spMkLst>
            <pc:docMk/>
            <pc:sldMk cId="1067048415" sldId="264"/>
            <ac:spMk id="2" creationId="{E1DDF6A2-7D02-47A7-B90D-BF1D8D377430}"/>
          </ac:spMkLst>
        </pc:spChg>
        <pc:spChg chg="del">
          <ac:chgData name="Obata Fumiko" userId="d0daf9475a695977" providerId="LiveId" clId="{92573638-2CA2-4FAA-A3F5-E3C5E1B7171B}" dt="2020-01-06T20:33:55.408" v="0" actId="478"/>
          <ac:spMkLst>
            <pc:docMk/>
            <pc:sldMk cId="1067048415" sldId="264"/>
            <ac:spMk id="3" creationId="{2FF1F554-E6A1-4E74-B888-95AB380336A9}"/>
          </ac:spMkLst>
        </pc:spChg>
        <pc:spChg chg="del">
          <ac:chgData name="Obata Fumiko" userId="d0daf9475a695977" providerId="LiveId" clId="{92573638-2CA2-4FAA-A3F5-E3C5E1B7171B}" dt="2020-01-06T20:33:55.408" v="0" actId="478"/>
          <ac:spMkLst>
            <pc:docMk/>
            <pc:sldMk cId="1067048415" sldId="264"/>
            <ac:spMk id="80" creationId="{2C130713-BAA1-4F72-8BF4-06F6FDE1B3F9}"/>
          </ac:spMkLst>
        </pc:spChg>
        <pc:spChg chg="del">
          <ac:chgData name="Obata Fumiko" userId="d0daf9475a695977" providerId="LiveId" clId="{92573638-2CA2-4FAA-A3F5-E3C5E1B7171B}" dt="2020-01-06T20:33:55.408" v="0" actId="478"/>
          <ac:spMkLst>
            <pc:docMk/>
            <pc:sldMk cId="1067048415" sldId="264"/>
            <ac:spMk id="81" creationId="{804D9CF5-E895-4C6D-A913-5B658EA5A496}"/>
          </ac:spMkLst>
        </pc:spChg>
        <pc:spChg chg="del">
          <ac:chgData name="Obata Fumiko" userId="d0daf9475a695977" providerId="LiveId" clId="{92573638-2CA2-4FAA-A3F5-E3C5E1B7171B}" dt="2020-01-06T20:33:55.408" v="0" actId="478"/>
          <ac:spMkLst>
            <pc:docMk/>
            <pc:sldMk cId="1067048415" sldId="264"/>
            <ac:spMk id="82" creationId="{E8B1C532-BAD8-44CB-951D-D4C50F7B5A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CA373-C98E-40D8-BD1D-79495EDC3C6C}" type="datetimeFigureOut">
              <a:rPr kumimoji="1" lang="ja-JP" altLang="en-US" smtClean="0"/>
              <a:t>2020/1/6</a:t>
            </a:fld>
            <a:endParaRPr kumimoji="1" lang="ja-JP" altLang="en-US"/>
          </a:p>
        </p:txBody>
      </p:sp>
      <p:sp>
        <p:nvSpPr>
          <p:cNvPr id="4" name="Slide Image Placeholder 3"/>
          <p:cNvSpPr>
            <a:spLocks noGrp="1" noRot="1" noChangeAspect="1"/>
          </p:cNvSpPr>
          <p:nvPr>
            <p:ph type="sldImg" idx="2"/>
          </p:nvPr>
        </p:nvSpPr>
        <p:spPr>
          <a:xfrm>
            <a:off x="2195513" y="1143000"/>
            <a:ext cx="24669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F3906-52A9-43EE-A607-676BC3D69C26}" type="slidenum">
              <a:rPr kumimoji="1" lang="ja-JP" altLang="en-US" smtClean="0"/>
              <a:t>‹#›</a:t>
            </a:fld>
            <a:endParaRPr kumimoji="1" lang="ja-JP" altLang="en-US"/>
          </a:p>
        </p:txBody>
      </p:sp>
    </p:spTree>
    <p:extLst>
      <p:ext uri="{BB962C8B-B14F-4D97-AF65-F5344CB8AC3E}">
        <p14:creationId xmlns:p14="http://schemas.microsoft.com/office/powerpoint/2010/main" val="3761690451"/>
      </p:ext>
    </p:extLst>
  </p:cSld>
  <p:clrMap bg1="lt1" tx1="dk1" bg2="lt2" tx2="dk2" accent1="accent1" accent2="accent2" accent3="accent3" accent4="accent4" accent5="accent5" accent6="accent6" hlink="hlink" folHlink="folHlink"/>
  <p:notesStyle>
    <a:lvl1pPr marL="0" algn="l" defTabSz="775397" rtl="0" eaLnBrk="1" latinLnBrk="0" hangingPunct="1">
      <a:defRPr kumimoji="1" sz="1018" kern="1200">
        <a:solidFill>
          <a:schemeClr val="tx1"/>
        </a:solidFill>
        <a:latin typeface="+mn-lt"/>
        <a:ea typeface="+mn-ea"/>
        <a:cs typeface="+mn-cs"/>
      </a:defRPr>
    </a:lvl1pPr>
    <a:lvl2pPr marL="387698" algn="l" defTabSz="775397" rtl="0" eaLnBrk="1" latinLnBrk="0" hangingPunct="1">
      <a:defRPr kumimoji="1" sz="1018" kern="1200">
        <a:solidFill>
          <a:schemeClr val="tx1"/>
        </a:solidFill>
        <a:latin typeface="+mn-lt"/>
        <a:ea typeface="+mn-ea"/>
        <a:cs typeface="+mn-cs"/>
      </a:defRPr>
    </a:lvl2pPr>
    <a:lvl3pPr marL="775397" algn="l" defTabSz="775397" rtl="0" eaLnBrk="1" latinLnBrk="0" hangingPunct="1">
      <a:defRPr kumimoji="1" sz="1018" kern="1200">
        <a:solidFill>
          <a:schemeClr val="tx1"/>
        </a:solidFill>
        <a:latin typeface="+mn-lt"/>
        <a:ea typeface="+mn-ea"/>
        <a:cs typeface="+mn-cs"/>
      </a:defRPr>
    </a:lvl3pPr>
    <a:lvl4pPr marL="1163095" algn="l" defTabSz="775397" rtl="0" eaLnBrk="1" latinLnBrk="0" hangingPunct="1">
      <a:defRPr kumimoji="1" sz="1018" kern="1200">
        <a:solidFill>
          <a:schemeClr val="tx1"/>
        </a:solidFill>
        <a:latin typeface="+mn-lt"/>
        <a:ea typeface="+mn-ea"/>
        <a:cs typeface="+mn-cs"/>
      </a:defRPr>
    </a:lvl4pPr>
    <a:lvl5pPr marL="1550794" algn="l" defTabSz="775397" rtl="0" eaLnBrk="1" latinLnBrk="0" hangingPunct="1">
      <a:defRPr kumimoji="1" sz="1018" kern="1200">
        <a:solidFill>
          <a:schemeClr val="tx1"/>
        </a:solidFill>
        <a:latin typeface="+mn-lt"/>
        <a:ea typeface="+mn-ea"/>
        <a:cs typeface="+mn-cs"/>
      </a:defRPr>
    </a:lvl5pPr>
    <a:lvl6pPr marL="1938492" algn="l" defTabSz="775397" rtl="0" eaLnBrk="1" latinLnBrk="0" hangingPunct="1">
      <a:defRPr kumimoji="1" sz="1018" kern="1200">
        <a:solidFill>
          <a:schemeClr val="tx1"/>
        </a:solidFill>
        <a:latin typeface="+mn-lt"/>
        <a:ea typeface="+mn-ea"/>
        <a:cs typeface="+mn-cs"/>
      </a:defRPr>
    </a:lvl6pPr>
    <a:lvl7pPr marL="2326190" algn="l" defTabSz="775397" rtl="0" eaLnBrk="1" latinLnBrk="0" hangingPunct="1">
      <a:defRPr kumimoji="1" sz="1018" kern="1200">
        <a:solidFill>
          <a:schemeClr val="tx1"/>
        </a:solidFill>
        <a:latin typeface="+mn-lt"/>
        <a:ea typeface="+mn-ea"/>
        <a:cs typeface="+mn-cs"/>
      </a:defRPr>
    </a:lvl7pPr>
    <a:lvl8pPr marL="2713889" algn="l" defTabSz="775397" rtl="0" eaLnBrk="1" latinLnBrk="0" hangingPunct="1">
      <a:defRPr kumimoji="1" sz="1018" kern="1200">
        <a:solidFill>
          <a:schemeClr val="tx1"/>
        </a:solidFill>
        <a:latin typeface="+mn-lt"/>
        <a:ea typeface="+mn-ea"/>
        <a:cs typeface="+mn-cs"/>
      </a:defRPr>
    </a:lvl8pPr>
    <a:lvl9pPr marL="3101587" algn="l" defTabSz="775397" rtl="0" eaLnBrk="1" latinLnBrk="0" hangingPunct="1">
      <a:defRPr kumimoji="1" sz="10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5513" y="1143000"/>
            <a:ext cx="2466975" cy="3086100"/>
          </a:xfrm>
        </p:spPr>
      </p:sp>
      <p:sp>
        <p:nvSpPr>
          <p:cNvPr id="3" name="Notes Placeholder 2"/>
          <p:cNvSpPr>
            <a:spLocks noGrp="1"/>
          </p:cNvSpPr>
          <p:nvPr>
            <p:ph type="body" idx="1"/>
          </p:nvPr>
        </p:nvSpPr>
        <p:spPr/>
        <p:txBody>
          <a:bodyPr/>
          <a:lstStyle/>
          <a:p>
            <a:r>
              <a:rPr kumimoji="1" lang="en-US" altLang="ja-JP" dirty="0"/>
              <a:t>AQP1 IHC appearance from WHHL 32w rabbits (n=5).</a:t>
            </a:r>
          </a:p>
          <a:p>
            <a:r>
              <a:rPr kumimoji="1" lang="en-US" altLang="ja-JP" dirty="0"/>
              <a:t>AQP1 immunoreaction (red) is observed in rabbit 1 (A-C), 2 (D-F), 3 (G-I), 4 (J-L) and 5 (M-N).  Insets (b and c) in (A) are shown in (B) and (C), respectively in higher magnification. Insets (e and f) in (D) are shown in (E) and (F), respectively in higher magnification. Insets (h and </a:t>
            </a:r>
            <a:r>
              <a:rPr kumimoji="1" lang="en-US" altLang="ja-JP" dirty="0" err="1"/>
              <a:t>i</a:t>
            </a:r>
            <a:r>
              <a:rPr kumimoji="1" lang="en-US" altLang="ja-JP" dirty="0"/>
              <a:t>) in (G) are shown in (H) and (I), respectively in higher magnification. Inset (k) in (J) is shown in (K) in higher magnification. (L) shows another part of CP in the LV from rabbit 4. Inset (n) in (M) is shown in (N) in higher magnification. Scale bars in A, D, G, J, L and M are 200 </a:t>
            </a:r>
            <a:r>
              <a:rPr kumimoji="1" lang="el-GR" altLang="ja-JP" dirty="0">
                <a:latin typeface="Times New Roman" panose="02020603050405020304" pitchFamily="18" charset="0"/>
                <a:cs typeface="Times New Roman" panose="02020603050405020304" pitchFamily="18" charset="0"/>
              </a:rPr>
              <a:t>μ</a:t>
            </a:r>
            <a:r>
              <a:rPr kumimoji="1" lang="en-US" altLang="ja-JP" dirty="0">
                <a:latin typeface="Times New Roman" panose="02020603050405020304" pitchFamily="18" charset="0"/>
                <a:cs typeface="Times New Roman" panose="02020603050405020304" pitchFamily="18" charset="0"/>
              </a:rPr>
              <a:t>m, whereas bars in B, C, E, F, H I, K and N are 50 </a:t>
            </a:r>
            <a:r>
              <a:rPr kumimoji="1" lang="el-GR" altLang="ja-JP" dirty="0">
                <a:latin typeface="Times New Roman" panose="02020603050405020304" pitchFamily="18" charset="0"/>
                <a:cs typeface="Times New Roman" panose="02020603050405020304" pitchFamily="18" charset="0"/>
              </a:rPr>
              <a:t>μ</a:t>
            </a:r>
            <a:r>
              <a:rPr kumimoji="1" lang="en-US" altLang="ja-JP" dirty="0">
                <a:latin typeface="Times New Roman" panose="02020603050405020304" pitchFamily="18" charset="0"/>
                <a:cs typeface="Times New Roman" panose="02020603050405020304" pitchFamily="18" charset="0"/>
              </a:rPr>
              <a:t>m.  Regions of CPEC with foam cells, where AQP1 immunoreactivity is diminished are marked with arrowheads.</a:t>
            </a:r>
            <a:endParaRPr kumimoji="1" lang="ja-JP" altLang="en-US" dirty="0"/>
          </a:p>
        </p:txBody>
      </p:sp>
      <p:sp>
        <p:nvSpPr>
          <p:cNvPr id="4" name="Slide Number Placeholder 3"/>
          <p:cNvSpPr>
            <a:spLocks noGrp="1"/>
          </p:cNvSpPr>
          <p:nvPr>
            <p:ph type="sldNum" sz="quarter" idx="5"/>
          </p:nvPr>
        </p:nvSpPr>
        <p:spPr/>
        <p:txBody>
          <a:bodyPr/>
          <a:lstStyle/>
          <a:p>
            <a:fld id="{788F3906-52A9-43EE-A607-676BC3D69C26}" type="slidenum">
              <a:rPr kumimoji="1" lang="ja-JP" altLang="en-US" smtClean="0"/>
              <a:t>1</a:t>
            </a:fld>
            <a:endParaRPr kumimoji="1" lang="ja-JP" altLang="en-US"/>
          </a:p>
        </p:txBody>
      </p:sp>
    </p:spTree>
    <p:extLst>
      <p:ext uri="{BB962C8B-B14F-4D97-AF65-F5344CB8AC3E}">
        <p14:creationId xmlns:p14="http://schemas.microsoft.com/office/powerpoint/2010/main" val="231039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1252007"/>
            <a:ext cx="5201841" cy="2663390"/>
          </a:xfrm>
        </p:spPr>
        <p:txBody>
          <a:bodyPr anchor="b"/>
          <a:lstStyle>
            <a:lvl1pPr algn="ctr">
              <a:defRPr sz="4016"/>
            </a:lvl1pPr>
          </a:lstStyle>
          <a:p>
            <a:r>
              <a:rPr lang="en-US" altLang="ja-JP"/>
              <a:t>Click to edit Master title style</a:t>
            </a:r>
            <a:endParaRPr lang="en-US" dirty="0"/>
          </a:p>
        </p:txBody>
      </p:sp>
      <p:sp>
        <p:nvSpPr>
          <p:cNvPr id="3" name="Subtitle 2"/>
          <p:cNvSpPr>
            <a:spLocks noGrp="1"/>
          </p:cNvSpPr>
          <p:nvPr>
            <p:ph type="subTitle" idx="1"/>
          </p:nvPr>
        </p:nvSpPr>
        <p:spPr>
          <a:xfrm>
            <a:off x="764977" y="4018107"/>
            <a:ext cx="4589860" cy="1847018"/>
          </a:xfrm>
        </p:spPr>
        <p:txBody>
          <a:bodyPr/>
          <a:lstStyle>
            <a:lvl1pPr marL="0" indent="0" algn="ctr">
              <a:buNone/>
              <a:defRPr sz="1606"/>
            </a:lvl1pPr>
            <a:lvl2pPr marL="306017" indent="0" algn="ctr">
              <a:buNone/>
              <a:defRPr sz="1339"/>
            </a:lvl2pPr>
            <a:lvl3pPr marL="612033" indent="0" algn="ctr">
              <a:buNone/>
              <a:defRPr sz="1205"/>
            </a:lvl3pPr>
            <a:lvl4pPr marL="918051" indent="0" algn="ctr">
              <a:buNone/>
              <a:defRPr sz="1071"/>
            </a:lvl4pPr>
            <a:lvl5pPr marL="1224067" indent="0" algn="ctr">
              <a:buNone/>
              <a:defRPr sz="1071"/>
            </a:lvl5pPr>
            <a:lvl6pPr marL="1530084" indent="0" algn="ctr">
              <a:buNone/>
              <a:defRPr sz="1071"/>
            </a:lvl6pPr>
            <a:lvl7pPr marL="1836101" indent="0" algn="ctr">
              <a:buNone/>
              <a:defRPr sz="1071"/>
            </a:lvl7pPr>
            <a:lvl8pPr marL="2142117" indent="0" algn="ctr">
              <a:buNone/>
              <a:defRPr sz="1071"/>
            </a:lvl8pPr>
            <a:lvl9pPr marL="2448135" indent="0" algn="ctr">
              <a:buNone/>
              <a:defRPr sz="1071"/>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1656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138169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407300"/>
            <a:ext cx="1319585" cy="6483160"/>
          </a:xfrm>
        </p:spPr>
        <p:txBody>
          <a:bodyPr vert="eaVert"/>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420738" y="407300"/>
            <a:ext cx="3882256" cy="6483160"/>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22639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133226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907230"/>
            <a:ext cx="5278339" cy="3182255"/>
          </a:xfrm>
        </p:spPr>
        <p:txBody>
          <a:bodyPr anchor="b"/>
          <a:lstStyle>
            <a:lvl1pPr>
              <a:defRPr sz="4016"/>
            </a:lvl1pPr>
          </a:lstStyle>
          <a:p>
            <a:r>
              <a:rPr lang="en-US" altLang="ja-JP"/>
              <a:t>Click to edit Master title style</a:t>
            </a:r>
            <a:endParaRPr lang="en-US" dirty="0"/>
          </a:p>
        </p:txBody>
      </p:sp>
      <p:sp>
        <p:nvSpPr>
          <p:cNvPr id="3" name="Text Placeholder 2"/>
          <p:cNvSpPr>
            <a:spLocks noGrp="1"/>
          </p:cNvSpPr>
          <p:nvPr>
            <p:ph type="body" idx="1"/>
          </p:nvPr>
        </p:nvSpPr>
        <p:spPr>
          <a:xfrm>
            <a:off x="417550" y="5119592"/>
            <a:ext cx="5278339" cy="1673473"/>
          </a:xfrm>
        </p:spPr>
        <p:txBody>
          <a:bodyPr/>
          <a:lstStyle>
            <a:lvl1pPr marL="0" indent="0">
              <a:buNone/>
              <a:defRPr sz="1606">
                <a:solidFill>
                  <a:schemeClr val="tx1"/>
                </a:solidFill>
              </a:defRPr>
            </a:lvl1pPr>
            <a:lvl2pPr marL="306017" indent="0">
              <a:buNone/>
              <a:defRPr sz="1339">
                <a:solidFill>
                  <a:schemeClr val="tx1">
                    <a:tint val="75000"/>
                  </a:schemeClr>
                </a:solidFill>
              </a:defRPr>
            </a:lvl2pPr>
            <a:lvl3pPr marL="612033" indent="0">
              <a:buNone/>
              <a:defRPr sz="1205">
                <a:solidFill>
                  <a:schemeClr val="tx1">
                    <a:tint val="75000"/>
                  </a:schemeClr>
                </a:solidFill>
              </a:defRPr>
            </a:lvl3pPr>
            <a:lvl4pPr marL="918051" indent="0">
              <a:buNone/>
              <a:defRPr sz="1071">
                <a:solidFill>
                  <a:schemeClr val="tx1">
                    <a:tint val="75000"/>
                  </a:schemeClr>
                </a:solidFill>
              </a:defRPr>
            </a:lvl4pPr>
            <a:lvl5pPr marL="1224067" indent="0">
              <a:buNone/>
              <a:defRPr sz="1071">
                <a:solidFill>
                  <a:schemeClr val="tx1">
                    <a:tint val="75000"/>
                  </a:schemeClr>
                </a:solidFill>
              </a:defRPr>
            </a:lvl5pPr>
            <a:lvl6pPr marL="1530084" indent="0">
              <a:buNone/>
              <a:defRPr sz="1071">
                <a:solidFill>
                  <a:schemeClr val="tx1">
                    <a:tint val="75000"/>
                  </a:schemeClr>
                </a:solidFill>
              </a:defRPr>
            </a:lvl6pPr>
            <a:lvl7pPr marL="1836101" indent="0">
              <a:buNone/>
              <a:defRPr sz="1071">
                <a:solidFill>
                  <a:schemeClr val="tx1">
                    <a:tint val="75000"/>
                  </a:schemeClr>
                </a:solidFill>
              </a:defRPr>
            </a:lvl7pPr>
            <a:lvl8pPr marL="2142117" indent="0">
              <a:buNone/>
              <a:defRPr sz="1071">
                <a:solidFill>
                  <a:schemeClr val="tx1">
                    <a:tint val="75000"/>
                  </a:schemeClr>
                </a:solidFill>
              </a:defRPr>
            </a:lvl8pPr>
            <a:lvl9pPr marL="2448135" indent="0">
              <a:buNone/>
              <a:defRPr sz="1071">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73593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420739" y="2036502"/>
            <a:ext cx="2600921" cy="485395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3098157" y="2036502"/>
            <a:ext cx="2600921" cy="485395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48100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407302"/>
            <a:ext cx="5278339" cy="1478678"/>
          </a:xfrm>
        </p:spPr>
        <p:txBody>
          <a:bodyPr/>
          <a:lstStyle/>
          <a:p>
            <a:r>
              <a:rPr lang="en-US" altLang="ja-JP"/>
              <a:t>Click to edit Master title style</a:t>
            </a:r>
            <a:endParaRPr lang="en-US" dirty="0"/>
          </a:p>
        </p:txBody>
      </p:sp>
      <p:sp>
        <p:nvSpPr>
          <p:cNvPr id="3" name="Text Placeholder 2"/>
          <p:cNvSpPr>
            <a:spLocks noGrp="1"/>
          </p:cNvSpPr>
          <p:nvPr>
            <p:ph type="body" idx="1"/>
          </p:nvPr>
        </p:nvSpPr>
        <p:spPr>
          <a:xfrm>
            <a:off x="421537" y="1875353"/>
            <a:ext cx="2588967" cy="919082"/>
          </a:xfrm>
        </p:spPr>
        <p:txBody>
          <a:bodyPr anchor="b"/>
          <a:lstStyle>
            <a:lvl1pPr marL="0" indent="0">
              <a:buNone/>
              <a:defRPr sz="1606" b="1"/>
            </a:lvl1pPr>
            <a:lvl2pPr marL="306017" indent="0">
              <a:buNone/>
              <a:defRPr sz="1339" b="1"/>
            </a:lvl2pPr>
            <a:lvl3pPr marL="612033" indent="0">
              <a:buNone/>
              <a:defRPr sz="1205" b="1"/>
            </a:lvl3pPr>
            <a:lvl4pPr marL="918051" indent="0">
              <a:buNone/>
              <a:defRPr sz="1071" b="1"/>
            </a:lvl4pPr>
            <a:lvl5pPr marL="1224067" indent="0">
              <a:buNone/>
              <a:defRPr sz="1071" b="1"/>
            </a:lvl5pPr>
            <a:lvl6pPr marL="1530084" indent="0">
              <a:buNone/>
              <a:defRPr sz="1071" b="1"/>
            </a:lvl6pPr>
            <a:lvl7pPr marL="1836101" indent="0">
              <a:buNone/>
              <a:defRPr sz="1071" b="1"/>
            </a:lvl7pPr>
            <a:lvl8pPr marL="2142117" indent="0">
              <a:buNone/>
              <a:defRPr sz="1071" b="1"/>
            </a:lvl8pPr>
            <a:lvl9pPr marL="2448135" indent="0">
              <a:buNone/>
              <a:defRPr sz="1071" b="1"/>
            </a:lvl9pPr>
          </a:lstStyle>
          <a:p>
            <a:pPr lvl="0"/>
            <a:r>
              <a:rPr lang="en-US" altLang="ja-JP"/>
              <a:t>Click to edit Master text styles</a:t>
            </a:r>
          </a:p>
        </p:txBody>
      </p:sp>
      <p:sp>
        <p:nvSpPr>
          <p:cNvPr id="4" name="Content Placeholder 3"/>
          <p:cNvSpPr>
            <a:spLocks noGrp="1"/>
          </p:cNvSpPr>
          <p:nvPr>
            <p:ph sz="half" idx="2"/>
          </p:nvPr>
        </p:nvSpPr>
        <p:spPr>
          <a:xfrm>
            <a:off x="421537" y="2794435"/>
            <a:ext cx="2588967" cy="4110192"/>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3098157" y="1875353"/>
            <a:ext cx="2601718" cy="919082"/>
          </a:xfrm>
        </p:spPr>
        <p:txBody>
          <a:bodyPr anchor="b"/>
          <a:lstStyle>
            <a:lvl1pPr marL="0" indent="0">
              <a:buNone/>
              <a:defRPr sz="1606" b="1"/>
            </a:lvl1pPr>
            <a:lvl2pPr marL="306017" indent="0">
              <a:buNone/>
              <a:defRPr sz="1339" b="1"/>
            </a:lvl2pPr>
            <a:lvl3pPr marL="612033" indent="0">
              <a:buNone/>
              <a:defRPr sz="1205" b="1"/>
            </a:lvl3pPr>
            <a:lvl4pPr marL="918051" indent="0">
              <a:buNone/>
              <a:defRPr sz="1071" b="1"/>
            </a:lvl4pPr>
            <a:lvl5pPr marL="1224067" indent="0">
              <a:buNone/>
              <a:defRPr sz="1071" b="1"/>
            </a:lvl5pPr>
            <a:lvl6pPr marL="1530084" indent="0">
              <a:buNone/>
              <a:defRPr sz="1071" b="1"/>
            </a:lvl6pPr>
            <a:lvl7pPr marL="1836101" indent="0">
              <a:buNone/>
              <a:defRPr sz="1071" b="1"/>
            </a:lvl7pPr>
            <a:lvl8pPr marL="2142117" indent="0">
              <a:buNone/>
              <a:defRPr sz="1071" b="1"/>
            </a:lvl8pPr>
            <a:lvl9pPr marL="2448135" indent="0">
              <a:buNone/>
              <a:defRPr sz="1071" b="1"/>
            </a:lvl9pPr>
          </a:lstStyle>
          <a:p>
            <a:pPr lvl="0"/>
            <a:r>
              <a:rPr lang="en-US" altLang="ja-JP"/>
              <a:t>Click to edit Master text styles</a:t>
            </a:r>
          </a:p>
        </p:txBody>
      </p:sp>
      <p:sp>
        <p:nvSpPr>
          <p:cNvPr id="6" name="Content Placeholder 5"/>
          <p:cNvSpPr>
            <a:spLocks noGrp="1"/>
          </p:cNvSpPr>
          <p:nvPr>
            <p:ph sz="quarter" idx="4"/>
          </p:nvPr>
        </p:nvSpPr>
        <p:spPr>
          <a:xfrm>
            <a:off x="3098157" y="2794435"/>
            <a:ext cx="2601718" cy="4110192"/>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7" name="Date Placeholder 6"/>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13943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288432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142430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6" y="510011"/>
            <a:ext cx="1973799" cy="1785038"/>
          </a:xfrm>
        </p:spPr>
        <p:txBody>
          <a:bodyPr anchor="b"/>
          <a:lstStyle>
            <a:lvl1pPr>
              <a:defRPr sz="2142"/>
            </a:lvl1pPr>
          </a:lstStyle>
          <a:p>
            <a:r>
              <a:rPr lang="en-US" altLang="ja-JP"/>
              <a:t>Click to edit Master title style</a:t>
            </a:r>
            <a:endParaRPr lang="en-US" dirty="0"/>
          </a:p>
        </p:txBody>
      </p:sp>
      <p:sp>
        <p:nvSpPr>
          <p:cNvPr id="3" name="Content Placeholder 2"/>
          <p:cNvSpPr>
            <a:spLocks noGrp="1"/>
          </p:cNvSpPr>
          <p:nvPr>
            <p:ph idx="1"/>
          </p:nvPr>
        </p:nvSpPr>
        <p:spPr>
          <a:xfrm>
            <a:off x="2601720" y="1101484"/>
            <a:ext cx="3098155" cy="5436574"/>
          </a:xfrm>
        </p:spPr>
        <p:txBody>
          <a:bodyPr/>
          <a:lstStyle>
            <a:lvl1pPr>
              <a:defRPr sz="2142"/>
            </a:lvl1pPr>
            <a:lvl2pPr>
              <a:defRPr sz="1874"/>
            </a:lvl2pPr>
            <a:lvl3pPr>
              <a:defRPr sz="1606"/>
            </a:lvl3pPr>
            <a:lvl4pPr>
              <a:defRPr sz="1339"/>
            </a:lvl4pPr>
            <a:lvl5pPr>
              <a:defRPr sz="1339"/>
            </a:lvl5pPr>
            <a:lvl6pPr>
              <a:defRPr sz="1339"/>
            </a:lvl6pPr>
            <a:lvl7pPr>
              <a:defRPr sz="1339"/>
            </a:lvl7pPr>
            <a:lvl8pPr>
              <a:defRPr sz="1339"/>
            </a:lvl8pPr>
            <a:lvl9pPr>
              <a:defRPr sz="1339"/>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421536" y="2295049"/>
            <a:ext cx="1973799" cy="4251862"/>
          </a:xfrm>
        </p:spPr>
        <p:txBody>
          <a:bodyPr/>
          <a:lstStyle>
            <a:lvl1pPr marL="0" indent="0">
              <a:buNone/>
              <a:defRPr sz="1071"/>
            </a:lvl1pPr>
            <a:lvl2pPr marL="306017" indent="0">
              <a:buNone/>
              <a:defRPr sz="937"/>
            </a:lvl2pPr>
            <a:lvl3pPr marL="612033" indent="0">
              <a:buNone/>
              <a:defRPr sz="803"/>
            </a:lvl3pPr>
            <a:lvl4pPr marL="918051" indent="0">
              <a:buNone/>
              <a:defRPr sz="669"/>
            </a:lvl4pPr>
            <a:lvl5pPr marL="1224067" indent="0">
              <a:buNone/>
              <a:defRPr sz="669"/>
            </a:lvl5pPr>
            <a:lvl6pPr marL="1530084" indent="0">
              <a:buNone/>
              <a:defRPr sz="669"/>
            </a:lvl6pPr>
            <a:lvl7pPr marL="1836101" indent="0">
              <a:buNone/>
              <a:defRPr sz="669"/>
            </a:lvl7pPr>
            <a:lvl8pPr marL="2142117" indent="0">
              <a:buNone/>
              <a:defRPr sz="669"/>
            </a:lvl8pPr>
            <a:lvl9pPr marL="2448135" indent="0">
              <a:buNone/>
              <a:defRPr sz="669"/>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89235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6" y="510011"/>
            <a:ext cx="1973799" cy="1785038"/>
          </a:xfrm>
        </p:spPr>
        <p:txBody>
          <a:bodyPr anchor="b"/>
          <a:lstStyle>
            <a:lvl1pPr>
              <a:defRPr sz="2142"/>
            </a:lvl1pPr>
          </a:lstStyle>
          <a:p>
            <a:r>
              <a:rPr lang="en-US" altLang="ja-JP"/>
              <a:t>Click to edit Master title style</a:t>
            </a:r>
            <a:endParaRPr lang="en-US" dirty="0"/>
          </a:p>
        </p:txBody>
      </p:sp>
      <p:sp>
        <p:nvSpPr>
          <p:cNvPr id="3" name="Picture Placeholder 2"/>
          <p:cNvSpPr>
            <a:spLocks noGrp="1" noChangeAspect="1"/>
          </p:cNvSpPr>
          <p:nvPr>
            <p:ph type="pic" idx="1"/>
          </p:nvPr>
        </p:nvSpPr>
        <p:spPr>
          <a:xfrm>
            <a:off x="2601720" y="1101484"/>
            <a:ext cx="3098155" cy="5436574"/>
          </a:xfrm>
        </p:spPr>
        <p:txBody>
          <a:bodyPr anchor="t"/>
          <a:lstStyle>
            <a:lvl1pPr marL="0" indent="0">
              <a:buNone/>
              <a:defRPr sz="2142"/>
            </a:lvl1pPr>
            <a:lvl2pPr marL="306017" indent="0">
              <a:buNone/>
              <a:defRPr sz="1874"/>
            </a:lvl2pPr>
            <a:lvl3pPr marL="612033" indent="0">
              <a:buNone/>
              <a:defRPr sz="1606"/>
            </a:lvl3pPr>
            <a:lvl4pPr marL="918051" indent="0">
              <a:buNone/>
              <a:defRPr sz="1339"/>
            </a:lvl4pPr>
            <a:lvl5pPr marL="1224067" indent="0">
              <a:buNone/>
              <a:defRPr sz="1339"/>
            </a:lvl5pPr>
            <a:lvl6pPr marL="1530084" indent="0">
              <a:buNone/>
              <a:defRPr sz="1339"/>
            </a:lvl6pPr>
            <a:lvl7pPr marL="1836101" indent="0">
              <a:buNone/>
              <a:defRPr sz="1339"/>
            </a:lvl7pPr>
            <a:lvl8pPr marL="2142117" indent="0">
              <a:buNone/>
              <a:defRPr sz="1339"/>
            </a:lvl8pPr>
            <a:lvl9pPr marL="2448135" indent="0">
              <a:buNone/>
              <a:defRPr sz="1339"/>
            </a:lvl9pPr>
          </a:lstStyle>
          <a:p>
            <a:r>
              <a:rPr lang="en-US" altLang="ja-JP"/>
              <a:t>Click icon to add picture</a:t>
            </a:r>
            <a:endParaRPr lang="en-US" dirty="0"/>
          </a:p>
        </p:txBody>
      </p:sp>
      <p:sp>
        <p:nvSpPr>
          <p:cNvPr id="4" name="Text Placeholder 3"/>
          <p:cNvSpPr>
            <a:spLocks noGrp="1"/>
          </p:cNvSpPr>
          <p:nvPr>
            <p:ph type="body" sz="half" idx="2"/>
          </p:nvPr>
        </p:nvSpPr>
        <p:spPr>
          <a:xfrm>
            <a:off x="421536" y="2295049"/>
            <a:ext cx="1973799" cy="4251862"/>
          </a:xfrm>
        </p:spPr>
        <p:txBody>
          <a:bodyPr/>
          <a:lstStyle>
            <a:lvl1pPr marL="0" indent="0">
              <a:buNone/>
              <a:defRPr sz="1071"/>
            </a:lvl1pPr>
            <a:lvl2pPr marL="306017" indent="0">
              <a:buNone/>
              <a:defRPr sz="937"/>
            </a:lvl2pPr>
            <a:lvl3pPr marL="612033" indent="0">
              <a:buNone/>
              <a:defRPr sz="803"/>
            </a:lvl3pPr>
            <a:lvl4pPr marL="918051" indent="0">
              <a:buNone/>
              <a:defRPr sz="669"/>
            </a:lvl4pPr>
            <a:lvl5pPr marL="1224067" indent="0">
              <a:buNone/>
              <a:defRPr sz="669"/>
            </a:lvl5pPr>
            <a:lvl6pPr marL="1530084" indent="0">
              <a:buNone/>
              <a:defRPr sz="669"/>
            </a:lvl6pPr>
            <a:lvl7pPr marL="1836101" indent="0">
              <a:buNone/>
              <a:defRPr sz="669"/>
            </a:lvl7pPr>
            <a:lvl8pPr marL="2142117" indent="0">
              <a:buNone/>
              <a:defRPr sz="669"/>
            </a:lvl8pPr>
            <a:lvl9pPr marL="2448135" indent="0">
              <a:buNone/>
              <a:defRPr sz="669"/>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12C100E5-74A2-4ED9-8178-421027419A31}" type="datetimeFigureOut">
              <a:rPr kumimoji="1" lang="ja-JP" altLang="en-US" smtClean="0"/>
              <a:t>2020/1/6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316578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407302"/>
            <a:ext cx="5278339" cy="1478678"/>
          </a:xfrm>
          <a:prstGeom prst="rect">
            <a:avLst/>
          </a:prstGeom>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420737" y="2036502"/>
            <a:ext cx="5278339" cy="4853958"/>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2"/>
          </p:nvPr>
        </p:nvSpPr>
        <p:spPr>
          <a:xfrm>
            <a:off x="420738" y="7090570"/>
            <a:ext cx="1376958" cy="407300"/>
          </a:xfrm>
          <a:prstGeom prst="rect">
            <a:avLst/>
          </a:prstGeom>
        </p:spPr>
        <p:txBody>
          <a:bodyPr vert="horz" lIns="91440" tIns="45720" rIns="91440" bIns="45720" rtlCol="0" anchor="ctr"/>
          <a:lstStyle>
            <a:lvl1pPr algn="l">
              <a:defRPr sz="803">
                <a:solidFill>
                  <a:schemeClr val="tx1">
                    <a:tint val="75000"/>
                  </a:schemeClr>
                </a:solidFill>
              </a:defRPr>
            </a:lvl1pPr>
          </a:lstStyle>
          <a:p>
            <a:fld id="{12C100E5-74A2-4ED9-8178-421027419A31}" type="datetimeFigureOut">
              <a:rPr kumimoji="1" lang="ja-JP" altLang="en-US" smtClean="0"/>
              <a:t>2020/1/6</a:t>
            </a:fld>
            <a:endParaRPr kumimoji="1" lang="ja-JP" altLang="en-US"/>
          </a:p>
        </p:txBody>
      </p:sp>
      <p:sp>
        <p:nvSpPr>
          <p:cNvPr id="5" name="Footer Placeholder 4"/>
          <p:cNvSpPr>
            <a:spLocks noGrp="1"/>
          </p:cNvSpPr>
          <p:nvPr>
            <p:ph type="ftr" sz="quarter" idx="3"/>
          </p:nvPr>
        </p:nvSpPr>
        <p:spPr>
          <a:xfrm>
            <a:off x="2027190" y="7090570"/>
            <a:ext cx="2065437" cy="407300"/>
          </a:xfrm>
          <a:prstGeom prst="rect">
            <a:avLst/>
          </a:prstGeom>
        </p:spPr>
        <p:txBody>
          <a:bodyPr vert="horz" lIns="91440" tIns="45720" rIns="91440" bIns="45720" rtlCol="0" anchor="ctr"/>
          <a:lstStyle>
            <a:lvl1pPr algn="ctr">
              <a:defRPr sz="8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322118" y="7090570"/>
            <a:ext cx="1376958" cy="407300"/>
          </a:xfrm>
          <a:prstGeom prst="rect">
            <a:avLst/>
          </a:prstGeom>
        </p:spPr>
        <p:txBody>
          <a:bodyPr vert="horz" lIns="91440" tIns="45720" rIns="91440" bIns="45720" rtlCol="0" anchor="ctr"/>
          <a:lstStyle>
            <a:lvl1pPr algn="r">
              <a:defRPr sz="803">
                <a:solidFill>
                  <a:schemeClr val="tx1">
                    <a:tint val="75000"/>
                  </a:schemeClr>
                </a:solidFill>
              </a:defRPr>
            </a:lvl1pPr>
          </a:lstStyle>
          <a:p>
            <a:fld id="{6A77B300-509F-4F6A-B20E-5B50347F95CF}" type="slidenum">
              <a:rPr kumimoji="1" lang="ja-JP" altLang="en-US" smtClean="0"/>
              <a:t>‹#›</a:t>
            </a:fld>
            <a:endParaRPr kumimoji="1" lang="ja-JP" altLang="en-US"/>
          </a:p>
        </p:txBody>
      </p:sp>
    </p:spTree>
    <p:extLst>
      <p:ext uri="{BB962C8B-B14F-4D97-AF65-F5344CB8AC3E}">
        <p14:creationId xmlns:p14="http://schemas.microsoft.com/office/powerpoint/2010/main" val="9777035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12033" rtl="0" eaLnBrk="1" latinLnBrk="0" hangingPunct="1">
        <a:lnSpc>
          <a:spcPct val="90000"/>
        </a:lnSpc>
        <a:spcBef>
          <a:spcPct val="0"/>
        </a:spcBef>
        <a:buNone/>
        <a:defRPr kumimoji="1" sz="2945" kern="1200">
          <a:solidFill>
            <a:schemeClr val="tx1"/>
          </a:solidFill>
          <a:latin typeface="+mj-lt"/>
          <a:ea typeface="+mj-ea"/>
          <a:cs typeface="+mj-cs"/>
        </a:defRPr>
      </a:lvl1pPr>
    </p:titleStyle>
    <p:bodyStyle>
      <a:lvl1pPr marL="153009" indent="-153009" algn="l" defTabSz="612033" rtl="0" eaLnBrk="1" latinLnBrk="0" hangingPunct="1">
        <a:lnSpc>
          <a:spcPct val="90000"/>
        </a:lnSpc>
        <a:spcBef>
          <a:spcPts val="669"/>
        </a:spcBef>
        <a:buFont typeface="Arial" panose="020B0604020202020204" pitchFamily="34" charset="0"/>
        <a:buChar char="•"/>
        <a:defRPr kumimoji="1" sz="1874" kern="1200">
          <a:solidFill>
            <a:schemeClr val="tx1"/>
          </a:solidFill>
          <a:latin typeface="+mn-lt"/>
          <a:ea typeface="+mn-ea"/>
          <a:cs typeface="+mn-cs"/>
        </a:defRPr>
      </a:lvl1pPr>
      <a:lvl2pPr marL="459025" indent="-153009" algn="l" defTabSz="612033" rtl="0" eaLnBrk="1" latinLnBrk="0" hangingPunct="1">
        <a:lnSpc>
          <a:spcPct val="90000"/>
        </a:lnSpc>
        <a:spcBef>
          <a:spcPts val="335"/>
        </a:spcBef>
        <a:buFont typeface="Arial" panose="020B0604020202020204" pitchFamily="34" charset="0"/>
        <a:buChar char="•"/>
        <a:defRPr kumimoji="1" sz="1606" kern="1200">
          <a:solidFill>
            <a:schemeClr val="tx1"/>
          </a:solidFill>
          <a:latin typeface="+mn-lt"/>
          <a:ea typeface="+mn-ea"/>
          <a:cs typeface="+mn-cs"/>
        </a:defRPr>
      </a:lvl2pPr>
      <a:lvl3pPr marL="765042" indent="-153009" algn="l" defTabSz="612033" rtl="0" eaLnBrk="1" latinLnBrk="0" hangingPunct="1">
        <a:lnSpc>
          <a:spcPct val="90000"/>
        </a:lnSpc>
        <a:spcBef>
          <a:spcPts val="335"/>
        </a:spcBef>
        <a:buFont typeface="Arial" panose="020B0604020202020204" pitchFamily="34" charset="0"/>
        <a:buChar char="•"/>
        <a:defRPr kumimoji="1" sz="1339" kern="1200">
          <a:solidFill>
            <a:schemeClr val="tx1"/>
          </a:solidFill>
          <a:latin typeface="+mn-lt"/>
          <a:ea typeface="+mn-ea"/>
          <a:cs typeface="+mn-cs"/>
        </a:defRPr>
      </a:lvl3pPr>
      <a:lvl4pPr marL="1071059" indent="-153009" algn="l" defTabSz="612033" rtl="0" eaLnBrk="1" latinLnBrk="0" hangingPunct="1">
        <a:lnSpc>
          <a:spcPct val="90000"/>
        </a:lnSpc>
        <a:spcBef>
          <a:spcPts val="335"/>
        </a:spcBef>
        <a:buFont typeface="Arial" panose="020B0604020202020204" pitchFamily="34" charset="0"/>
        <a:buChar char="•"/>
        <a:defRPr kumimoji="1" sz="1205" kern="1200">
          <a:solidFill>
            <a:schemeClr val="tx1"/>
          </a:solidFill>
          <a:latin typeface="+mn-lt"/>
          <a:ea typeface="+mn-ea"/>
          <a:cs typeface="+mn-cs"/>
        </a:defRPr>
      </a:lvl4pPr>
      <a:lvl5pPr marL="1377075" indent="-153009" algn="l" defTabSz="612033" rtl="0" eaLnBrk="1" latinLnBrk="0" hangingPunct="1">
        <a:lnSpc>
          <a:spcPct val="90000"/>
        </a:lnSpc>
        <a:spcBef>
          <a:spcPts val="335"/>
        </a:spcBef>
        <a:buFont typeface="Arial" panose="020B0604020202020204" pitchFamily="34" charset="0"/>
        <a:buChar char="•"/>
        <a:defRPr kumimoji="1" sz="1205" kern="1200">
          <a:solidFill>
            <a:schemeClr val="tx1"/>
          </a:solidFill>
          <a:latin typeface="+mn-lt"/>
          <a:ea typeface="+mn-ea"/>
          <a:cs typeface="+mn-cs"/>
        </a:defRPr>
      </a:lvl5pPr>
      <a:lvl6pPr marL="1683093" indent="-153009" algn="l" defTabSz="612033" rtl="0" eaLnBrk="1" latinLnBrk="0" hangingPunct="1">
        <a:lnSpc>
          <a:spcPct val="90000"/>
        </a:lnSpc>
        <a:spcBef>
          <a:spcPts val="335"/>
        </a:spcBef>
        <a:buFont typeface="Arial" panose="020B0604020202020204" pitchFamily="34" charset="0"/>
        <a:buChar char="•"/>
        <a:defRPr kumimoji="1" sz="1205" kern="1200">
          <a:solidFill>
            <a:schemeClr val="tx1"/>
          </a:solidFill>
          <a:latin typeface="+mn-lt"/>
          <a:ea typeface="+mn-ea"/>
          <a:cs typeface="+mn-cs"/>
        </a:defRPr>
      </a:lvl6pPr>
      <a:lvl7pPr marL="1989109" indent="-153009" algn="l" defTabSz="612033" rtl="0" eaLnBrk="1" latinLnBrk="0" hangingPunct="1">
        <a:lnSpc>
          <a:spcPct val="90000"/>
        </a:lnSpc>
        <a:spcBef>
          <a:spcPts val="335"/>
        </a:spcBef>
        <a:buFont typeface="Arial" panose="020B0604020202020204" pitchFamily="34" charset="0"/>
        <a:buChar char="•"/>
        <a:defRPr kumimoji="1" sz="1205" kern="1200">
          <a:solidFill>
            <a:schemeClr val="tx1"/>
          </a:solidFill>
          <a:latin typeface="+mn-lt"/>
          <a:ea typeface="+mn-ea"/>
          <a:cs typeface="+mn-cs"/>
        </a:defRPr>
      </a:lvl7pPr>
      <a:lvl8pPr marL="2295126" indent="-153009" algn="l" defTabSz="612033" rtl="0" eaLnBrk="1" latinLnBrk="0" hangingPunct="1">
        <a:lnSpc>
          <a:spcPct val="90000"/>
        </a:lnSpc>
        <a:spcBef>
          <a:spcPts val="335"/>
        </a:spcBef>
        <a:buFont typeface="Arial" panose="020B0604020202020204" pitchFamily="34" charset="0"/>
        <a:buChar char="•"/>
        <a:defRPr kumimoji="1" sz="1205" kern="1200">
          <a:solidFill>
            <a:schemeClr val="tx1"/>
          </a:solidFill>
          <a:latin typeface="+mn-lt"/>
          <a:ea typeface="+mn-ea"/>
          <a:cs typeface="+mn-cs"/>
        </a:defRPr>
      </a:lvl8pPr>
      <a:lvl9pPr marL="2601143" indent="-153009" algn="l" defTabSz="612033" rtl="0" eaLnBrk="1" latinLnBrk="0" hangingPunct="1">
        <a:lnSpc>
          <a:spcPct val="90000"/>
        </a:lnSpc>
        <a:spcBef>
          <a:spcPts val="335"/>
        </a:spcBef>
        <a:buFont typeface="Arial" panose="020B0604020202020204" pitchFamily="34" charset="0"/>
        <a:buChar char="•"/>
        <a:defRPr kumimoji="1" sz="1205" kern="1200">
          <a:solidFill>
            <a:schemeClr val="tx1"/>
          </a:solidFill>
          <a:latin typeface="+mn-lt"/>
          <a:ea typeface="+mn-ea"/>
          <a:cs typeface="+mn-cs"/>
        </a:defRPr>
      </a:lvl9pPr>
    </p:bodyStyle>
    <p:otherStyle>
      <a:defPPr>
        <a:defRPr lang="en-US"/>
      </a:defPPr>
      <a:lvl1pPr marL="0" algn="l" defTabSz="612033" rtl="0" eaLnBrk="1" latinLnBrk="0" hangingPunct="1">
        <a:defRPr kumimoji="1" sz="1205" kern="1200">
          <a:solidFill>
            <a:schemeClr val="tx1"/>
          </a:solidFill>
          <a:latin typeface="+mn-lt"/>
          <a:ea typeface="+mn-ea"/>
          <a:cs typeface="+mn-cs"/>
        </a:defRPr>
      </a:lvl1pPr>
      <a:lvl2pPr marL="306017" algn="l" defTabSz="612033" rtl="0" eaLnBrk="1" latinLnBrk="0" hangingPunct="1">
        <a:defRPr kumimoji="1" sz="1205" kern="1200">
          <a:solidFill>
            <a:schemeClr val="tx1"/>
          </a:solidFill>
          <a:latin typeface="+mn-lt"/>
          <a:ea typeface="+mn-ea"/>
          <a:cs typeface="+mn-cs"/>
        </a:defRPr>
      </a:lvl2pPr>
      <a:lvl3pPr marL="612033" algn="l" defTabSz="612033" rtl="0" eaLnBrk="1" latinLnBrk="0" hangingPunct="1">
        <a:defRPr kumimoji="1" sz="1205" kern="1200">
          <a:solidFill>
            <a:schemeClr val="tx1"/>
          </a:solidFill>
          <a:latin typeface="+mn-lt"/>
          <a:ea typeface="+mn-ea"/>
          <a:cs typeface="+mn-cs"/>
        </a:defRPr>
      </a:lvl3pPr>
      <a:lvl4pPr marL="918051" algn="l" defTabSz="612033" rtl="0" eaLnBrk="1" latinLnBrk="0" hangingPunct="1">
        <a:defRPr kumimoji="1" sz="1205" kern="1200">
          <a:solidFill>
            <a:schemeClr val="tx1"/>
          </a:solidFill>
          <a:latin typeface="+mn-lt"/>
          <a:ea typeface="+mn-ea"/>
          <a:cs typeface="+mn-cs"/>
        </a:defRPr>
      </a:lvl4pPr>
      <a:lvl5pPr marL="1224067" algn="l" defTabSz="612033" rtl="0" eaLnBrk="1" latinLnBrk="0" hangingPunct="1">
        <a:defRPr kumimoji="1" sz="1205" kern="1200">
          <a:solidFill>
            <a:schemeClr val="tx1"/>
          </a:solidFill>
          <a:latin typeface="+mn-lt"/>
          <a:ea typeface="+mn-ea"/>
          <a:cs typeface="+mn-cs"/>
        </a:defRPr>
      </a:lvl5pPr>
      <a:lvl6pPr marL="1530084" algn="l" defTabSz="612033" rtl="0" eaLnBrk="1" latinLnBrk="0" hangingPunct="1">
        <a:defRPr kumimoji="1" sz="1205" kern="1200">
          <a:solidFill>
            <a:schemeClr val="tx1"/>
          </a:solidFill>
          <a:latin typeface="+mn-lt"/>
          <a:ea typeface="+mn-ea"/>
          <a:cs typeface="+mn-cs"/>
        </a:defRPr>
      </a:lvl6pPr>
      <a:lvl7pPr marL="1836101" algn="l" defTabSz="612033" rtl="0" eaLnBrk="1" latinLnBrk="0" hangingPunct="1">
        <a:defRPr kumimoji="1" sz="1205" kern="1200">
          <a:solidFill>
            <a:schemeClr val="tx1"/>
          </a:solidFill>
          <a:latin typeface="+mn-lt"/>
          <a:ea typeface="+mn-ea"/>
          <a:cs typeface="+mn-cs"/>
        </a:defRPr>
      </a:lvl7pPr>
      <a:lvl8pPr marL="2142117" algn="l" defTabSz="612033" rtl="0" eaLnBrk="1" latinLnBrk="0" hangingPunct="1">
        <a:defRPr kumimoji="1" sz="1205" kern="1200">
          <a:solidFill>
            <a:schemeClr val="tx1"/>
          </a:solidFill>
          <a:latin typeface="+mn-lt"/>
          <a:ea typeface="+mn-ea"/>
          <a:cs typeface="+mn-cs"/>
        </a:defRPr>
      </a:lvl8pPr>
      <a:lvl9pPr marL="2448135" algn="l" defTabSz="612033" rtl="0" eaLnBrk="1" latinLnBrk="0" hangingPunct="1">
        <a:defRPr kumimoji="1" sz="1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A6B68731-BE5A-4520-864B-868D7D5C7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471" y="6184210"/>
            <a:ext cx="1987221" cy="1490416"/>
          </a:xfrm>
          <a:prstGeom prst="rect">
            <a:avLst/>
          </a:prstGeom>
        </p:spPr>
      </p:pic>
      <p:pic>
        <p:nvPicPr>
          <p:cNvPr id="92" name="図 3">
            <a:extLst>
              <a:ext uri="{FF2B5EF4-FFF2-40B4-BE49-F238E27FC236}">
                <a16:creationId xmlns:a16="http://schemas.microsoft.com/office/drawing/2014/main" id="{0B9B4D41-DB35-4A8A-9B19-03331C302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64000"/>
            <a:ext cx="1987223" cy="1490417"/>
          </a:xfrm>
          <a:prstGeom prst="rect">
            <a:avLst/>
          </a:prstGeom>
        </p:spPr>
      </p:pic>
      <p:pic>
        <p:nvPicPr>
          <p:cNvPr id="93" name="図 5">
            <a:extLst>
              <a:ext uri="{FF2B5EF4-FFF2-40B4-BE49-F238E27FC236}">
                <a16:creationId xmlns:a16="http://schemas.microsoft.com/office/drawing/2014/main" id="{84F8C755-1879-40A8-A08D-A61A8CC547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4663" y="3064000"/>
            <a:ext cx="1987223" cy="1490417"/>
          </a:xfrm>
          <a:prstGeom prst="rect">
            <a:avLst/>
          </a:prstGeom>
        </p:spPr>
      </p:pic>
      <p:pic>
        <p:nvPicPr>
          <p:cNvPr id="94" name="図 7">
            <a:extLst>
              <a:ext uri="{FF2B5EF4-FFF2-40B4-BE49-F238E27FC236}">
                <a16:creationId xmlns:a16="http://schemas.microsoft.com/office/drawing/2014/main" id="{B14A35FC-9511-4652-A82B-F6403D58AD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2332" y="3064001"/>
            <a:ext cx="1987223" cy="1490417"/>
          </a:xfrm>
          <a:prstGeom prst="rect">
            <a:avLst/>
          </a:prstGeom>
        </p:spPr>
      </p:pic>
      <p:sp>
        <p:nvSpPr>
          <p:cNvPr id="97" name="TextBox 96">
            <a:extLst>
              <a:ext uri="{FF2B5EF4-FFF2-40B4-BE49-F238E27FC236}">
                <a16:creationId xmlns:a16="http://schemas.microsoft.com/office/drawing/2014/main" id="{76E2114E-03FC-4887-9E64-616FC8A79E12}"/>
              </a:ext>
            </a:extLst>
          </p:cNvPr>
          <p:cNvSpPr txBox="1"/>
          <p:nvPr/>
        </p:nvSpPr>
        <p:spPr>
          <a:xfrm>
            <a:off x="752867" y="4119097"/>
            <a:ext cx="213520" cy="246221"/>
          </a:xfrm>
          <a:prstGeom prst="rect">
            <a:avLst/>
          </a:prstGeom>
          <a:noFill/>
        </p:spPr>
        <p:txBody>
          <a:bodyPr wrap="none" rtlCol="0">
            <a:spAutoFit/>
          </a:bodyPr>
          <a:lstStyle/>
          <a:p>
            <a:r>
              <a:rPr kumimoji="1" lang="en-US" altLang="ja-JP" sz="1000" dirty="0" err="1"/>
              <a:t>i</a:t>
            </a:r>
            <a:endParaRPr kumimoji="1" lang="ja-JP" altLang="en-US" sz="1000" dirty="0"/>
          </a:p>
        </p:txBody>
      </p:sp>
      <p:sp>
        <p:nvSpPr>
          <p:cNvPr id="98" name="TextBox 97">
            <a:extLst>
              <a:ext uri="{FF2B5EF4-FFF2-40B4-BE49-F238E27FC236}">
                <a16:creationId xmlns:a16="http://schemas.microsoft.com/office/drawing/2014/main" id="{6FF29206-0724-48F6-AF25-B37BFCA9F27A}"/>
              </a:ext>
            </a:extLst>
          </p:cNvPr>
          <p:cNvSpPr txBox="1"/>
          <p:nvPr/>
        </p:nvSpPr>
        <p:spPr>
          <a:xfrm>
            <a:off x="231024" y="2969354"/>
            <a:ext cx="251992" cy="246221"/>
          </a:xfrm>
          <a:prstGeom prst="rect">
            <a:avLst/>
          </a:prstGeom>
          <a:noFill/>
        </p:spPr>
        <p:txBody>
          <a:bodyPr wrap="none" rtlCol="0">
            <a:spAutoFit/>
          </a:bodyPr>
          <a:lstStyle/>
          <a:p>
            <a:r>
              <a:rPr kumimoji="1" lang="en-US" altLang="ja-JP" sz="1000" dirty="0"/>
              <a:t>h</a:t>
            </a:r>
            <a:endParaRPr kumimoji="1" lang="ja-JP" altLang="en-US" sz="1000" dirty="0"/>
          </a:p>
        </p:txBody>
      </p:sp>
      <p:pic>
        <p:nvPicPr>
          <p:cNvPr id="72" name="Picture 71">
            <a:extLst>
              <a:ext uri="{FF2B5EF4-FFF2-40B4-BE49-F238E27FC236}">
                <a16:creationId xmlns:a16="http://schemas.microsoft.com/office/drawing/2014/main" id="{C337FF98-5695-44CF-B972-B7EDBFBB4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00" y="6167691"/>
            <a:ext cx="1987352" cy="1490514"/>
          </a:xfrm>
          <a:prstGeom prst="rect">
            <a:avLst/>
          </a:prstGeom>
        </p:spPr>
      </p:pic>
      <p:pic>
        <p:nvPicPr>
          <p:cNvPr id="141" name="図 3">
            <a:extLst>
              <a:ext uri="{FF2B5EF4-FFF2-40B4-BE49-F238E27FC236}">
                <a16:creationId xmlns:a16="http://schemas.microsoft.com/office/drawing/2014/main" id="{71E9F610-79A3-4144-ABDF-B4E511D8B9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 y="1518060"/>
            <a:ext cx="1987352" cy="1490514"/>
          </a:xfrm>
          <a:prstGeom prst="rect">
            <a:avLst/>
          </a:prstGeom>
        </p:spPr>
      </p:pic>
      <p:pic>
        <p:nvPicPr>
          <p:cNvPr id="142" name="図 7">
            <a:extLst>
              <a:ext uri="{FF2B5EF4-FFF2-40B4-BE49-F238E27FC236}">
                <a16:creationId xmlns:a16="http://schemas.microsoft.com/office/drawing/2014/main" id="{B265D102-58BC-4705-BB33-CEF5BC731A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963" y="1518061"/>
            <a:ext cx="1987352" cy="1490514"/>
          </a:xfrm>
          <a:prstGeom prst="rect">
            <a:avLst/>
          </a:prstGeom>
        </p:spPr>
      </p:pic>
      <p:pic>
        <p:nvPicPr>
          <p:cNvPr id="143" name="図 8">
            <a:extLst>
              <a:ext uri="{FF2B5EF4-FFF2-40B4-BE49-F238E27FC236}">
                <a16:creationId xmlns:a16="http://schemas.microsoft.com/office/drawing/2014/main" id="{9D72903B-B018-40C2-927A-93160FA0E1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2717" y="1518061"/>
            <a:ext cx="1987352" cy="1490514"/>
          </a:xfrm>
          <a:prstGeom prst="rect">
            <a:avLst/>
          </a:prstGeom>
        </p:spPr>
      </p:pic>
      <p:sp>
        <p:nvSpPr>
          <p:cNvPr id="144" name="TextBox 143">
            <a:extLst>
              <a:ext uri="{FF2B5EF4-FFF2-40B4-BE49-F238E27FC236}">
                <a16:creationId xmlns:a16="http://schemas.microsoft.com/office/drawing/2014/main" id="{8B115218-5A9B-4728-9712-D3CEF6CCC432}"/>
              </a:ext>
            </a:extLst>
          </p:cNvPr>
          <p:cNvSpPr txBox="1"/>
          <p:nvPr/>
        </p:nvSpPr>
        <p:spPr>
          <a:xfrm>
            <a:off x="361458" y="1664672"/>
            <a:ext cx="251992" cy="246221"/>
          </a:xfrm>
          <a:prstGeom prst="rect">
            <a:avLst/>
          </a:prstGeom>
          <a:noFill/>
        </p:spPr>
        <p:txBody>
          <a:bodyPr wrap="none" rtlCol="0">
            <a:spAutoFit/>
          </a:bodyPr>
          <a:lstStyle/>
          <a:p>
            <a:r>
              <a:rPr kumimoji="1" lang="en-US" altLang="ja-JP" sz="1000" dirty="0"/>
              <a:t>e</a:t>
            </a:r>
            <a:endParaRPr kumimoji="1" lang="ja-JP" altLang="en-US" sz="1000" dirty="0"/>
          </a:p>
        </p:txBody>
      </p:sp>
      <p:sp>
        <p:nvSpPr>
          <p:cNvPr id="145" name="TextBox 144">
            <a:extLst>
              <a:ext uri="{FF2B5EF4-FFF2-40B4-BE49-F238E27FC236}">
                <a16:creationId xmlns:a16="http://schemas.microsoft.com/office/drawing/2014/main" id="{3AE54C7D-1F06-4A56-B756-F94A363C7420}"/>
              </a:ext>
            </a:extLst>
          </p:cNvPr>
          <p:cNvSpPr txBox="1"/>
          <p:nvPr/>
        </p:nvSpPr>
        <p:spPr>
          <a:xfrm>
            <a:off x="616744" y="2571304"/>
            <a:ext cx="223138" cy="246221"/>
          </a:xfrm>
          <a:prstGeom prst="rect">
            <a:avLst/>
          </a:prstGeom>
          <a:noFill/>
        </p:spPr>
        <p:txBody>
          <a:bodyPr wrap="none" rtlCol="0">
            <a:spAutoFit/>
          </a:bodyPr>
          <a:lstStyle/>
          <a:p>
            <a:r>
              <a:rPr kumimoji="1" lang="en-US" altLang="ja-JP" sz="1000" dirty="0"/>
              <a:t>f</a:t>
            </a:r>
            <a:endParaRPr kumimoji="1" lang="ja-JP" altLang="en-US" sz="1000" dirty="0"/>
          </a:p>
        </p:txBody>
      </p:sp>
      <p:sp>
        <p:nvSpPr>
          <p:cNvPr id="146" name="Rectangle 145">
            <a:extLst>
              <a:ext uri="{FF2B5EF4-FFF2-40B4-BE49-F238E27FC236}">
                <a16:creationId xmlns:a16="http://schemas.microsoft.com/office/drawing/2014/main" id="{639F028E-C4A7-480C-9977-02BD7B026C09}"/>
              </a:ext>
            </a:extLst>
          </p:cNvPr>
          <p:cNvSpPr/>
          <p:nvPr/>
        </p:nvSpPr>
        <p:spPr>
          <a:xfrm>
            <a:off x="440289" y="1752594"/>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sp>
        <p:nvSpPr>
          <p:cNvPr id="147" name="Rectangle 146">
            <a:extLst>
              <a:ext uri="{FF2B5EF4-FFF2-40B4-BE49-F238E27FC236}">
                <a16:creationId xmlns:a16="http://schemas.microsoft.com/office/drawing/2014/main" id="{B8C23CE8-C5CD-4B3F-AB87-744D291908D5}"/>
              </a:ext>
            </a:extLst>
          </p:cNvPr>
          <p:cNvSpPr/>
          <p:nvPr/>
        </p:nvSpPr>
        <p:spPr>
          <a:xfrm>
            <a:off x="664687" y="2615321"/>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pic>
        <p:nvPicPr>
          <p:cNvPr id="148" name="図 2">
            <a:extLst>
              <a:ext uri="{FF2B5EF4-FFF2-40B4-BE49-F238E27FC236}">
                <a16:creationId xmlns:a16="http://schemas.microsoft.com/office/drawing/2014/main" id="{D34CF951-CA46-422F-A581-AE6A1275D7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3" y="-1400"/>
            <a:ext cx="1987359" cy="1490519"/>
          </a:xfrm>
          <a:prstGeom prst="rect">
            <a:avLst/>
          </a:prstGeom>
        </p:spPr>
      </p:pic>
      <p:pic>
        <p:nvPicPr>
          <p:cNvPr id="149" name="図 3">
            <a:extLst>
              <a:ext uri="{FF2B5EF4-FFF2-40B4-BE49-F238E27FC236}">
                <a16:creationId xmlns:a16="http://schemas.microsoft.com/office/drawing/2014/main" id="{AF135310-158B-48EA-9F7F-0B622728C7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8966" y="-1400"/>
            <a:ext cx="1987359" cy="1490519"/>
          </a:xfrm>
          <a:prstGeom prst="rect">
            <a:avLst/>
          </a:prstGeom>
        </p:spPr>
      </p:pic>
      <p:pic>
        <p:nvPicPr>
          <p:cNvPr id="150" name="図 4">
            <a:extLst>
              <a:ext uri="{FF2B5EF4-FFF2-40B4-BE49-F238E27FC236}">
                <a16:creationId xmlns:a16="http://schemas.microsoft.com/office/drawing/2014/main" id="{ECC16FA1-C797-48DC-AB6C-A673CEB075D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5643" y="-1400"/>
            <a:ext cx="1987359" cy="1490519"/>
          </a:xfrm>
          <a:prstGeom prst="rect">
            <a:avLst/>
          </a:prstGeom>
        </p:spPr>
      </p:pic>
      <p:sp>
        <p:nvSpPr>
          <p:cNvPr id="151" name="TextBox 150">
            <a:extLst>
              <a:ext uri="{FF2B5EF4-FFF2-40B4-BE49-F238E27FC236}">
                <a16:creationId xmlns:a16="http://schemas.microsoft.com/office/drawing/2014/main" id="{8F214E9E-8AA2-49A0-9C1C-673E85E3360F}"/>
              </a:ext>
            </a:extLst>
          </p:cNvPr>
          <p:cNvSpPr txBox="1"/>
          <p:nvPr/>
        </p:nvSpPr>
        <p:spPr>
          <a:xfrm>
            <a:off x="653616" y="541160"/>
            <a:ext cx="251992" cy="246221"/>
          </a:xfrm>
          <a:prstGeom prst="rect">
            <a:avLst/>
          </a:prstGeom>
          <a:noFill/>
        </p:spPr>
        <p:txBody>
          <a:bodyPr wrap="none" rtlCol="0">
            <a:spAutoFit/>
          </a:bodyPr>
          <a:lstStyle/>
          <a:p>
            <a:r>
              <a:rPr kumimoji="1" lang="en-US" altLang="ja-JP" sz="1000" dirty="0"/>
              <a:t>b</a:t>
            </a:r>
            <a:endParaRPr kumimoji="1" lang="ja-JP" altLang="en-US" sz="1000" dirty="0"/>
          </a:p>
        </p:txBody>
      </p:sp>
      <p:sp>
        <p:nvSpPr>
          <p:cNvPr id="152" name="TextBox 151">
            <a:extLst>
              <a:ext uri="{FF2B5EF4-FFF2-40B4-BE49-F238E27FC236}">
                <a16:creationId xmlns:a16="http://schemas.microsoft.com/office/drawing/2014/main" id="{20B40ED9-6C2D-4322-859A-62B6AAF73575}"/>
              </a:ext>
            </a:extLst>
          </p:cNvPr>
          <p:cNvSpPr txBox="1"/>
          <p:nvPr/>
        </p:nvSpPr>
        <p:spPr>
          <a:xfrm>
            <a:off x="1181099" y="541159"/>
            <a:ext cx="242374" cy="246221"/>
          </a:xfrm>
          <a:prstGeom prst="rect">
            <a:avLst/>
          </a:prstGeom>
          <a:noFill/>
        </p:spPr>
        <p:txBody>
          <a:bodyPr wrap="none" rtlCol="0">
            <a:spAutoFit/>
          </a:bodyPr>
          <a:lstStyle/>
          <a:p>
            <a:r>
              <a:rPr kumimoji="1" lang="en-US" altLang="ja-JP" sz="1000" dirty="0"/>
              <a:t>c</a:t>
            </a:r>
            <a:endParaRPr kumimoji="1" lang="ja-JP" altLang="en-US" sz="1000" dirty="0"/>
          </a:p>
        </p:txBody>
      </p:sp>
      <p:sp>
        <p:nvSpPr>
          <p:cNvPr id="153" name="Rectangle 152">
            <a:extLst>
              <a:ext uri="{FF2B5EF4-FFF2-40B4-BE49-F238E27FC236}">
                <a16:creationId xmlns:a16="http://schemas.microsoft.com/office/drawing/2014/main" id="{C6BC1D64-F502-4563-8706-144535D9FB0F}"/>
              </a:ext>
            </a:extLst>
          </p:cNvPr>
          <p:cNvSpPr/>
          <p:nvPr/>
        </p:nvSpPr>
        <p:spPr>
          <a:xfrm>
            <a:off x="711216" y="604641"/>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sp>
        <p:nvSpPr>
          <p:cNvPr id="154" name="Rectangle 153">
            <a:extLst>
              <a:ext uri="{FF2B5EF4-FFF2-40B4-BE49-F238E27FC236}">
                <a16:creationId xmlns:a16="http://schemas.microsoft.com/office/drawing/2014/main" id="{D9C9F90E-1C69-4B33-B946-EB859265267B}"/>
              </a:ext>
            </a:extLst>
          </p:cNvPr>
          <p:cNvSpPr/>
          <p:nvPr/>
        </p:nvSpPr>
        <p:spPr>
          <a:xfrm>
            <a:off x="1231745" y="604641"/>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cxnSp>
        <p:nvCxnSpPr>
          <p:cNvPr id="181" name="Straight Arrow Connector 180">
            <a:extLst>
              <a:ext uri="{FF2B5EF4-FFF2-40B4-BE49-F238E27FC236}">
                <a16:creationId xmlns:a16="http://schemas.microsoft.com/office/drawing/2014/main" id="{EBD1F5BA-46D1-4BBF-AA5F-F76D935A1714}"/>
              </a:ext>
            </a:extLst>
          </p:cNvPr>
          <p:cNvCxnSpPr>
            <a:cxnSpLocks/>
          </p:cNvCxnSpPr>
          <p:nvPr/>
        </p:nvCxnSpPr>
        <p:spPr>
          <a:xfrm>
            <a:off x="3328258" y="210121"/>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1316C488-8AFC-4996-B2E7-5B419244CDB0}"/>
              </a:ext>
            </a:extLst>
          </p:cNvPr>
          <p:cNvCxnSpPr/>
          <p:nvPr/>
        </p:nvCxnSpPr>
        <p:spPr>
          <a:xfrm>
            <a:off x="3130265" y="201335"/>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9D0EDE50-0611-46F6-AA2D-7BDD524C6DAA}"/>
              </a:ext>
            </a:extLst>
          </p:cNvPr>
          <p:cNvCxnSpPr/>
          <p:nvPr/>
        </p:nvCxnSpPr>
        <p:spPr>
          <a:xfrm>
            <a:off x="2935294" y="232544"/>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7127FB19-AD97-4B8D-9025-95215954F5CF}"/>
              </a:ext>
            </a:extLst>
          </p:cNvPr>
          <p:cNvCxnSpPr/>
          <p:nvPr/>
        </p:nvCxnSpPr>
        <p:spPr>
          <a:xfrm>
            <a:off x="2747035" y="260687"/>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420869A8-5DC0-447B-ADA6-30E1996C3AFD}"/>
              </a:ext>
            </a:extLst>
          </p:cNvPr>
          <p:cNvCxnSpPr/>
          <p:nvPr/>
        </p:nvCxnSpPr>
        <p:spPr>
          <a:xfrm>
            <a:off x="2617047" y="323107"/>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42ED2A6C-DEF3-42CD-82D3-8FE58B0048E3}"/>
              </a:ext>
            </a:extLst>
          </p:cNvPr>
          <p:cNvCxnSpPr/>
          <p:nvPr/>
        </p:nvCxnSpPr>
        <p:spPr>
          <a:xfrm>
            <a:off x="3495588" y="224997"/>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EC1E0347-89BC-476C-A9C5-EA5D9BB038A3}"/>
              </a:ext>
            </a:extLst>
          </p:cNvPr>
          <p:cNvCxnSpPr/>
          <p:nvPr/>
        </p:nvCxnSpPr>
        <p:spPr>
          <a:xfrm>
            <a:off x="3639023" y="260687"/>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18F64811-0268-4E43-A649-D0CF53967A07}"/>
              </a:ext>
            </a:extLst>
          </p:cNvPr>
          <p:cNvCxnSpPr/>
          <p:nvPr/>
        </p:nvCxnSpPr>
        <p:spPr>
          <a:xfrm>
            <a:off x="2482576" y="385526"/>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3DBAC66B-7162-4871-8B6B-4DCC7ED0EDC3}"/>
              </a:ext>
            </a:extLst>
          </p:cNvPr>
          <p:cNvCxnSpPr/>
          <p:nvPr/>
        </p:nvCxnSpPr>
        <p:spPr>
          <a:xfrm>
            <a:off x="3742118" y="315560"/>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0ECE5F46-8A3B-47BD-99B8-A470B3519CBE}"/>
              </a:ext>
            </a:extLst>
          </p:cNvPr>
          <p:cNvCxnSpPr>
            <a:cxnSpLocks/>
          </p:cNvCxnSpPr>
          <p:nvPr/>
        </p:nvCxnSpPr>
        <p:spPr>
          <a:xfrm flipV="1">
            <a:off x="2394476" y="1218661"/>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9C841BF-30FC-4FC3-B8BC-FCCDE53FF092}"/>
              </a:ext>
            </a:extLst>
          </p:cNvPr>
          <p:cNvCxnSpPr>
            <a:cxnSpLocks/>
          </p:cNvCxnSpPr>
          <p:nvPr/>
        </p:nvCxnSpPr>
        <p:spPr>
          <a:xfrm flipV="1">
            <a:off x="2573770" y="1281079"/>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017193F0-55B8-4B2A-BCFD-21D570AA91D3}"/>
              </a:ext>
            </a:extLst>
          </p:cNvPr>
          <p:cNvCxnSpPr>
            <a:cxnSpLocks/>
          </p:cNvCxnSpPr>
          <p:nvPr/>
        </p:nvCxnSpPr>
        <p:spPr>
          <a:xfrm flipV="1">
            <a:off x="2788923" y="1264400"/>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E3AEB75-38C5-4314-8757-5825D20857D3}"/>
              </a:ext>
            </a:extLst>
          </p:cNvPr>
          <p:cNvCxnSpPr>
            <a:cxnSpLocks/>
          </p:cNvCxnSpPr>
          <p:nvPr/>
        </p:nvCxnSpPr>
        <p:spPr>
          <a:xfrm flipV="1">
            <a:off x="3000493" y="1295608"/>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AD982C78-7B7E-4EFF-AE81-19486B57E7EC}"/>
              </a:ext>
            </a:extLst>
          </p:cNvPr>
          <p:cNvCxnSpPr>
            <a:cxnSpLocks/>
          </p:cNvCxnSpPr>
          <p:nvPr/>
        </p:nvCxnSpPr>
        <p:spPr>
          <a:xfrm flipV="1">
            <a:off x="3210264" y="1295607"/>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E2C954D4-795E-4CF8-BC46-190001393012}"/>
              </a:ext>
            </a:extLst>
          </p:cNvPr>
          <p:cNvCxnSpPr>
            <a:cxnSpLocks/>
          </p:cNvCxnSpPr>
          <p:nvPr/>
        </p:nvCxnSpPr>
        <p:spPr>
          <a:xfrm flipV="1">
            <a:off x="3394041" y="1295607"/>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3A03EB8A-157C-4288-B8F6-0A068B0542B6}"/>
              </a:ext>
            </a:extLst>
          </p:cNvPr>
          <p:cNvCxnSpPr>
            <a:cxnSpLocks/>
          </p:cNvCxnSpPr>
          <p:nvPr/>
        </p:nvCxnSpPr>
        <p:spPr>
          <a:xfrm flipV="1">
            <a:off x="3573335" y="1264396"/>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5687DDB0-F35D-4249-ADB4-3FD594F2D004}"/>
              </a:ext>
            </a:extLst>
          </p:cNvPr>
          <p:cNvCxnSpPr>
            <a:cxnSpLocks/>
          </p:cNvCxnSpPr>
          <p:nvPr/>
        </p:nvCxnSpPr>
        <p:spPr>
          <a:xfrm>
            <a:off x="2935294" y="1571044"/>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DC5056A7-52CC-4B0D-8444-0734FBBABC34}"/>
              </a:ext>
            </a:extLst>
          </p:cNvPr>
          <p:cNvCxnSpPr>
            <a:cxnSpLocks/>
          </p:cNvCxnSpPr>
          <p:nvPr/>
        </p:nvCxnSpPr>
        <p:spPr>
          <a:xfrm rot="840000">
            <a:off x="3334323" y="1640479"/>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99871BF4-E8EB-475F-ACCE-E7C1CBCB71F3}"/>
              </a:ext>
            </a:extLst>
          </p:cNvPr>
          <p:cNvCxnSpPr/>
          <p:nvPr/>
        </p:nvCxnSpPr>
        <p:spPr>
          <a:xfrm>
            <a:off x="2797241" y="1567979"/>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80CDD7E8-BDB2-45C9-90EC-C0C108C6BFA3}"/>
              </a:ext>
            </a:extLst>
          </p:cNvPr>
          <p:cNvCxnSpPr>
            <a:cxnSpLocks/>
          </p:cNvCxnSpPr>
          <p:nvPr/>
        </p:nvCxnSpPr>
        <p:spPr>
          <a:xfrm rot="180000">
            <a:off x="3082225" y="1584469"/>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A083D55B-7E5B-4ECA-8C95-3D34E972EEE1}"/>
              </a:ext>
            </a:extLst>
          </p:cNvPr>
          <p:cNvCxnSpPr>
            <a:cxnSpLocks/>
          </p:cNvCxnSpPr>
          <p:nvPr/>
        </p:nvCxnSpPr>
        <p:spPr>
          <a:xfrm rot="660000">
            <a:off x="3205315" y="1610621"/>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A44860B6-BCDE-486C-A882-50E5DB48A3CB}"/>
              </a:ext>
            </a:extLst>
          </p:cNvPr>
          <p:cNvCxnSpPr>
            <a:cxnSpLocks/>
          </p:cNvCxnSpPr>
          <p:nvPr/>
        </p:nvCxnSpPr>
        <p:spPr>
          <a:xfrm rot="1320000">
            <a:off x="3428353" y="1685134"/>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B80E70CC-042F-463D-A799-3D3B458FB7B2}"/>
              </a:ext>
            </a:extLst>
          </p:cNvPr>
          <p:cNvCxnSpPr>
            <a:cxnSpLocks/>
          </p:cNvCxnSpPr>
          <p:nvPr/>
        </p:nvCxnSpPr>
        <p:spPr>
          <a:xfrm rot="1920000">
            <a:off x="3512126" y="1756573"/>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EA589918-77F1-421F-8B00-43707AB07F2D}"/>
              </a:ext>
            </a:extLst>
          </p:cNvPr>
          <p:cNvCxnSpPr>
            <a:cxnSpLocks/>
          </p:cNvCxnSpPr>
          <p:nvPr/>
        </p:nvCxnSpPr>
        <p:spPr>
          <a:xfrm rot="2340000">
            <a:off x="3639023" y="1843602"/>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A9D3EF83-B2C9-43AE-8862-350BA0AFC655}"/>
              </a:ext>
            </a:extLst>
          </p:cNvPr>
          <p:cNvCxnSpPr>
            <a:cxnSpLocks/>
          </p:cNvCxnSpPr>
          <p:nvPr/>
        </p:nvCxnSpPr>
        <p:spPr>
          <a:xfrm flipH="1">
            <a:off x="3696710" y="1943100"/>
            <a:ext cx="37090" cy="22226"/>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DC76FE-E700-46CC-B9D7-7E464BA30B9F}"/>
              </a:ext>
            </a:extLst>
          </p:cNvPr>
          <p:cNvSpPr txBox="1"/>
          <p:nvPr/>
        </p:nvSpPr>
        <p:spPr>
          <a:xfrm>
            <a:off x="-77443" y="-61630"/>
            <a:ext cx="317716" cy="432554"/>
          </a:xfrm>
          <a:prstGeom prst="rect">
            <a:avLst/>
          </a:prstGeom>
          <a:noFill/>
        </p:spPr>
        <p:txBody>
          <a:bodyPr wrap="square" rtlCol="0">
            <a:spAutoFit/>
          </a:bodyPr>
          <a:lstStyle/>
          <a:p>
            <a:r>
              <a:rPr kumimoji="1" lang="en-US" altLang="ja-JP" sz="2211" dirty="0"/>
              <a:t>A</a:t>
            </a:r>
            <a:endParaRPr kumimoji="1" lang="ja-JP" altLang="en-US" sz="2211" dirty="0"/>
          </a:p>
        </p:txBody>
      </p:sp>
      <p:sp>
        <p:nvSpPr>
          <p:cNvPr id="168" name="TextBox 167">
            <a:extLst>
              <a:ext uri="{FF2B5EF4-FFF2-40B4-BE49-F238E27FC236}">
                <a16:creationId xmlns:a16="http://schemas.microsoft.com/office/drawing/2014/main" id="{8213B9EA-C7B8-43AD-BCC0-321A40D93F04}"/>
              </a:ext>
            </a:extLst>
          </p:cNvPr>
          <p:cNvSpPr txBox="1"/>
          <p:nvPr/>
        </p:nvSpPr>
        <p:spPr>
          <a:xfrm>
            <a:off x="4075522" y="-61630"/>
            <a:ext cx="335348" cy="432554"/>
          </a:xfrm>
          <a:prstGeom prst="rect">
            <a:avLst/>
          </a:prstGeom>
          <a:noFill/>
        </p:spPr>
        <p:txBody>
          <a:bodyPr wrap="none" rtlCol="0">
            <a:spAutoFit/>
          </a:bodyPr>
          <a:lstStyle/>
          <a:p>
            <a:r>
              <a:rPr kumimoji="1" lang="en-US" altLang="ja-JP" sz="2211" dirty="0"/>
              <a:t>C</a:t>
            </a:r>
            <a:endParaRPr kumimoji="1" lang="ja-JP" altLang="en-US" sz="2211" dirty="0"/>
          </a:p>
        </p:txBody>
      </p:sp>
      <p:sp>
        <p:nvSpPr>
          <p:cNvPr id="169" name="TextBox 168">
            <a:extLst>
              <a:ext uri="{FF2B5EF4-FFF2-40B4-BE49-F238E27FC236}">
                <a16:creationId xmlns:a16="http://schemas.microsoft.com/office/drawing/2014/main" id="{B6A48148-9273-4D48-BBDF-611DFB6507B3}"/>
              </a:ext>
            </a:extLst>
          </p:cNvPr>
          <p:cNvSpPr txBox="1"/>
          <p:nvPr/>
        </p:nvSpPr>
        <p:spPr>
          <a:xfrm>
            <a:off x="2013286" y="-61630"/>
            <a:ext cx="338554" cy="432554"/>
          </a:xfrm>
          <a:prstGeom prst="rect">
            <a:avLst/>
          </a:prstGeom>
          <a:noFill/>
        </p:spPr>
        <p:txBody>
          <a:bodyPr wrap="none" rtlCol="0">
            <a:spAutoFit/>
          </a:bodyPr>
          <a:lstStyle/>
          <a:p>
            <a:r>
              <a:rPr kumimoji="1" lang="en-US" altLang="ja-JP" sz="2211" dirty="0"/>
              <a:t>B</a:t>
            </a:r>
            <a:endParaRPr kumimoji="1" lang="ja-JP" altLang="en-US" sz="2211" dirty="0"/>
          </a:p>
        </p:txBody>
      </p:sp>
      <p:sp>
        <p:nvSpPr>
          <p:cNvPr id="170" name="TextBox 169">
            <a:extLst>
              <a:ext uri="{FF2B5EF4-FFF2-40B4-BE49-F238E27FC236}">
                <a16:creationId xmlns:a16="http://schemas.microsoft.com/office/drawing/2014/main" id="{AD9B8549-505F-494D-947F-E3216EFC094A}"/>
              </a:ext>
            </a:extLst>
          </p:cNvPr>
          <p:cNvSpPr txBox="1"/>
          <p:nvPr/>
        </p:nvSpPr>
        <p:spPr>
          <a:xfrm>
            <a:off x="-82252" y="1486339"/>
            <a:ext cx="359394" cy="432554"/>
          </a:xfrm>
          <a:prstGeom prst="rect">
            <a:avLst/>
          </a:prstGeom>
          <a:noFill/>
        </p:spPr>
        <p:txBody>
          <a:bodyPr wrap="none" rtlCol="0">
            <a:spAutoFit/>
          </a:bodyPr>
          <a:lstStyle/>
          <a:p>
            <a:r>
              <a:rPr kumimoji="1" lang="en-US" altLang="ja-JP" sz="2211" dirty="0"/>
              <a:t>D</a:t>
            </a:r>
            <a:endParaRPr kumimoji="1" lang="ja-JP" altLang="en-US" sz="2211" dirty="0"/>
          </a:p>
        </p:txBody>
      </p:sp>
      <p:sp>
        <p:nvSpPr>
          <p:cNvPr id="171" name="TextBox 170">
            <a:extLst>
              <a:ext uri="{FF2B5EF4-FFF2-40B4-BE49-F238E27FC236}">
                <a16:creationId xmlns:a16="http://schemas.microsoft.com/office/drawing/2014/main" id="{56F210D6-414B-4951-ACCA-0F074498F68D}"/>
              </a:ext>
            </a:extLst>
          </p:cNvPr>
          <p:cNvSpPr txBox="1"/>
          <p:nvPr/>
        </p:nvSpPr>
        <p:spPr>
          <a:xfrm>
            <a:off x="-86583" y="3005199"/>
            <a:ext cx="290464" cy="432554"/>
          </a:xfrm>
          <a:prstGeom prst="rect">
            <a:avLst/>
          </a:prstGeom>
          <a:noFill/>
        </p:spPr>
        <p:txBody>
          <a:bodyPr wrap="square" rtlCol="0">
            <a:spAutoFit/>
          </a:bodyPr>
          <a:lstStyle/>
          <a:p>
            <a:r>
              <a:rPr kumimoji="1" lang="en-US" altLang="ja-JP" sz="2211" dirty="0"/>
              <a:t>G</a:t>
            </a:r>
            <a:endParaRPr kumimoji="1" lang="ja-JP" altLang="en-US" sz="2211" dirty="0"/>
          </a:p>
        </p:txBody>
      </p:sp>
      <p:sp>
        <p:nvSpPr>
          <p:cNvPr id="172" name="TextBox 171">
            <a:extLst>
              <a:ext uri="{FF2B5EF4-FFF2-40B4-BE49-F238E27FC236}">
                <a16:creationId xmlns:a16="http://schemas.microsoft.com/office/drawing/2014/main" id="{8BA70A19-33F9-478A-8C8D-009418775061}"/>
              </a:ext>
            </a:extLst>
          </p:cNvPr>
          <p:cNvSpPr txBox="1"/>
          <p:nvPr/>
        </p:nvSpPr>
        <p:spPr>
          <a:xfrm>
            <a:off x="2013287" y="1486339"/>
            <a:ext cx="322524" cy="432554"/>
          </a:xfrm>
          <a:prstGeom prst="rect">
            <a:avLst/>
          </a:prstGeom>
          <a:noFill/>
        </p:spPr>
        <p:txBody>
          <a:bodyPr wrap="none" rtlCol="0">
            <a:spAutoFit/>
          </a:bodyPr>
          <a:lstStyle/>
          <a:p>
            <a:r>
              <a:rPr kumimoji="1" lang="en-US" altLang="ja-JP" sz="2211" dirty="0"/>
              <a:t>E</a:t>
            </a:r>
            <a:endParaRPr kumimoji="1" lang="ja-JP" altLang="en-US" sz="2211" dirty="0"/>
          </a:p>
        </p:txBody>
      </p:sp>
      <p:sp>
        <p:nvSpPr>
          <p:cNvPr id="173" name="TextBox 172">
            <a:extLst>
              <a:ext uri="{FF2B5EF4-FFF2-40B4-BE49-F238E27FC236}">
                <a16:creationId xmlns:a16="http://schemas.microsoft.com/office/drawing/2014/main" id="{A9879A10-6150-4858-A27C-67B5085FCF7B}"/>
              </a:ext>
            </a:extLst>
          </p:cNvPr>
          <p:cNvSpPr txBox="1"/>
          <p:nvPr/>
        </p:nvSpPr>
        <p:spPr>
          <a:xfrm>
            <a:off x="1952327" y="3005199"/>
            <a:ext cx="364202" cy="432554"/>
          </a:xfrm>
          <a:prstGeom prst="rect">
            <a:avLst/>
          </a:prstGeom>
          <a:noFill/>
        </p:spPr>
        <p:txBody>
          <a:bodyPr wrap="none" rtlCol="0">
            <a:spAutoFit/>
          </a:bodyPr>
          <a:lstStyle/>
          <a:p>
            <a:r>
              <a:rPr kumimoji="1" lang="en-US" altLang="ja-JP" sz="2211" dirty="0"/>
              <a:t>H</a:t>
            </a:r>
            <a:endParaRPr kumimoji="1" lang="ja-JP" altLang="en-US" sz="2211" dirty="0"/>
          </a:p>
        </p:txBody>
      </p:sp>
      <p:sp>
        <p:nvSpPr>
          <p:cNvPr id="174" name="TextBox 173">
            <a:extLst>
              <a:ext uri="{FF2B5EF4-FFF2-40B4-BE49-F238E27FC236}">
                <a16:creationId xmlns:a16="http://schemas.microsoft.com/office/drawing/2014/main" id="{0661D9DC-E647-4003-91FE-950C4D25D971}"/>
              </a:ext>
            </a:extLst>
          </p:cNvPr>
          <p:cNvSpPr txBox="1"/>
          <p:nvPr/>
        </p:nvSpPr>
        <p:spPr>
          <a:xfrm>
            <a:off x="4075522" y="3005199"/>
            <a:ext cx="256802" cy="432554"/>
          </a:xfrm>
          <a:prstGeom prst="rect">
            <a:avLst/>
          </a:prstGeom>
          <a:noFill/>
        </p:spPr>
        <p:txBody>
          <a:bodyPr wrap="none" rtlCol="0">
            <a:spAutoFit/>
          </a:bodyPr>
          <a:lstStyle/>
          <a:p>
            <a:r>
              <a:rPr kumimoji="1" lang="en-US" altLang="ja-JP" sz="2211" dirty="0"/>
              <a:t>I</a:t>
            </a:r>
            <a:endParaRPr kumimoji="1" lang="ja-JP" altLang="en-US" sz="2211" dirty="0"/>
          </a:p>
        </p:txBody>
      </p:sp>
      <p:pic>
        <p:nvPicPr>
          <p:cNvPr id="78" name="Picture 77">
            <a:extLst>
              <a:ext uri="{FF2B5EF4-FFF2-40B4-BE49-F238E27FC236}">
                <a16:creationId xmlns:a16="http://schemas.microsoft.com/office/drawing/2014/main" id="{07F73D49-DF4F-4428-AB3B-318E2639DF2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93" y="4618101"/>
            <a:ext cx="1987221" cy="1490416"/>
          </a:xfrm>
          <a:prstGeom prst="rect">
            <a:avLst/>
          </a:prstGeom>
        </p:spPr>
      </p:pic>
      <p:pic>
        <p:nvPicPr>
          <p:cNvPr id="79" name="Picture 78">
            <a:extLst>
              <a:ext uri="{FF2B5EF4-FFF2-40B4-BE49-F238E27FC236}">
                <a16:creationId xmlns:a16="http://schemas.microsoft.com/office/drawing/2014/main" id="{2F68683E-37A0-45A6-85BF-174C06535B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24665" y="4609842"/>
            <a:ext cx="1987221" cy="1490416"/>
          </a:xfrm>
          <a:prstGeom prst="rect">
            <a:avLst/>
          </a:prstGeom>
        </p:spPr>
      </p:pic>
      <p:sp>
        <p:nvSpPr>
          <p:cNvPr id="102" name="Rectangle 101">
            <a:extLst>
              <a:ext uri="{FF2B5EF4-FFF2-40B4-BE49-F238E27FC236}">
                <a16:creationId xmlns:a16="http://schemas.microsoft.com/office/drawing/2014/main" id="{F8147C64-CB0B-4C4F-812E-E2FD4640FD31}"/>
              </a:ext>
            </a:extLst>
          </p:cNvPr>
          <p:cNvSpPr/>
          <p:nvPr/>
        </p:nvSpPr>
        <p:spPr>
          <a:xfrm>
            <a:off x="817087" y="4177421"/>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sp>
        <p:nvSpPr>
          <p:cNvPr id="103" name="Rectangle 102">
            <a:extLst>
              <a:ext uri="{FF2B5EF4-FFF2-40B4-BE49-F238E27FC236}">
                <a16:creationId xmlns:a16="http://schemas.microsoft.com/office/drawing/2014/main" id="{0554D9F3-A63D-4F35-A0F5-C92D4C8E928C}"/>
              </a:ext>
            </a:extLst>
          </p:cNvPr>
          <p:cNvSpPr/>
          <p:nvPr/>
        </p:nvSpPr>
        <p:spPr>
          <a:xfrm>
            <a:off x="270986" y="3059819"/>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pic>
        <p:nvPicPr>
          <p:cNvPr id="5" name="Picture 4">
            <a:extLst>
              <a:ext uri="{FF2B5EF4-FFF2-40B4-BE49-F238E27FC236}">
                <a16:creationId xmlns:a16="http://schemas.microsoft.com/office/drawing/2014/main" id="{4F8DD318-834D-4DB4-AD1B-537F77236AD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55471" y="4609841"/>
            <a:ext cx="1987223" cy="1490417"/>
          </a:xfrm>
          <a:prstGeom prst="rect">
            <a:avLst/>
          </a:prstGeom>
        </p:spPr>
      </p:pic>
      <p:sp>
        <p:nvSpPr>
          <p:cNvPr id="105" name="TextBox 104">
            <a:extLst>
              <a:ext uri="{FF2B5EF4-FFF2-40B4-BE49-F238E27FC236}">
                <a16:creationId xmlns:a16="http://schemas.microsoft.com/office/drawing/2014/main" id="{8C82EDF9-69CC-42D5-B8C2-45ACF5A5CC56}"/>
              </a:ext>
            </a:extLst>
          </p:cNvPr>
          <p:cNvSpPr txBox="1"/>
          <p:nvPr/>
        </p:nvSpPr>
        <p:spPr>
          <a:xfrm>
            <a:off x="2013286" y="1486339"/>
            <a:ext cx="322524" cy="432554"/>
          </a:xfrm>
          <a:prstGeom prst="rect">
            <a:avLst/>
          </a:prstGeom>
          <a:noFill/>
        </p:spPr>
        <p:txBody>
          <a:bodyPr wrap="none" rtlCol="0">
            <a:spAutoFit/>
          </a:bodyPr>
          <a:lstStyle/>
          <a:p>
            <a:r>
              <a:rPr kumimoji="1" lang="en-US" altLang="ja-JP" sz="2211" dirty="0"/>
              <a:t>E</a:t>
            </a:r>
            <a:endParaRPr kumimoji="1" lang="ja-JP" altLang="en-US" sz="2211" dirty="0"/>
          </a:p>
        </p:txBody>
      </p:sp>
      <p:sp>
        <p:nvSpPr>
          <p:cNvPr id="106" name="TextBox 105">
            <a:extLst>
              <a:ext uri="{FF2B5EF4-FFF2-40B4-BE49-F238E27FC236}">
                <a16:creationId xmlns:a16="http://schemas.microsoft.com/office/drawing/2014/main" id="{81649459-AB4E-4CB8-B203-A7328BB15E97}"/>
              </a:ext>
            </a:extLst>
          </p:cNvPr>
          <p:cNvSpPr txBox="1"/>
          <p:nvPr/>
        </p:nvSpPr>
        <p:spPr>
          <a:xfrm>
            <a:off x="4075522" y="1486339"/>
            <a:ext cx="290464" cy="432554"/>
          </a:xfrm>
          <a:prstGeom prst="rect">
            <a:avLst/>
          </a:prstGeom>
          <a:noFill/>
        </p:spPr>
        <p:txBody>
          <a:bodyPr wrap="square" rtlCol="0">
            <a:spAutoFit/>
          </a:bodyPr>
          <a:lstStyle/>
          <a:p>
            <a:r>
              <a:rPr kumimoji="1" lang="en-US" altLang="ja-JP" sz="2211" dirty="0"/>
              <a:t>F</a:t>
            </a:r>
            <a:endParaRPr kumimoji="1" lang="ja-JP" altLang="en-US" sz="2211" dirty="0"/>
          </a:p>
        </p:txBody>
      </p:sp>
      <p:sp>
        <p:nvSpPr>
          <p:cNvPr id="107" name="TextBox 106">
            <a:extLst>
              <a:ext uri="{FF2B5EF4-FFF2-40B4-BE49-F238E27FC236}">
                <a16:creationId xmlns:a16="http://schemas.microsoft.com/office/drawing/2014/main" id="{4486E14D-56C9-4910-A7E1-934D9B3D449B}"/>
              </a:ext>
            </a:extLst>
          </p:cNvPr>
          <p:cNvSpPr txBox="1"/>
          <p:nvPr/>
        </p:nvSpPr>
        <p:spPr>
          <a:xfrm>
            <a:off x="-94588" y="4542408"/>
            <a:ext cx="290464" cy="432554"/>
          </a:xfrm>
          <a:prstGeom prst="rect">
            <a:avLst/>
          </a:prstGeom>
          <a:noFill/>
        </p:spPr>
        <p:txBody>
          <a:bodyPr wrap="square" rtlCol="0">
            <a:spAutoFit/>
          </a:bodyPr>
          <a:lstStyle/>
          <a:p>
            <a:r>
              <a:rPr kumimoji="1" lang="en-US" altLang="ja-JP" sz="2211" dirty="0"/>
              <a:t>J</a:t>
            </a:r>
            <a:endParaRPr kumimoji="1" lang="ja-JP" altLang="en-US" sz="2211" dirty="0"/>
          </a:p>
        </p:txBody>
      </p:sp>
      <p:sp>
        <p:nvSpPr>
          <p:cNvPr id="108" name="TextBox 107">
            <a:extLst>
              <a:ext uri="{FF2B5EF4-FFF2-40B4-BE49-F238E27FC236}">
                <a16:creationId xmlns:a16="http://schemas.microsoft.com/office/drawing/2014/main" id="{8EA207CD-D0AA-4B7A-9C6D-D2150868CC08}"/>
              </a:ext>
            </a:extLst>
          </p:cNvPr>
          <p:cNvSpPr txBox="1"/>
          <p:nvPr/>
        </p:nvSpPr>
        <p:spPr>
          <a:xfrm>
            <a:off x="1982422" y="4542408"/>
            <a:ext cx="332142" cy="432554"/>
          </a:xfrm>
          <a:prstGeom prst="rect">
            <a:avLst/>
          </a:prstGeom>
          <a:noFill/>
        </p:spPr>
        <p:txBody>
          <a:bodyPr wrap="none" rtlCol="0">
            <a:spAutoFit/>
          </a:bodyPr>
          <a:lstStyle/>
          <a:p>
            <a:r>
              <a:rPr kumimoji="1" lang="en-US" altLang="ja-JP" sz="2211" dirty="0"/>
              <a:t>K</a:t>
            </a:r>
            <a:endParaRPr kumimoji="1" lang="ja-JP" altLang="en-US" sz="2211" dirty="0"/>
          </a:p>
        </p:txBody>
      </p:sp>
      <p:sp>
        <p:nvSpPr>
          <p:cNvPr id="109" name="TextBox 108">
            <a:extLst>
              <a:ext uri="{FF2B5EF4-FFF2-40B4-BE49-F238E27FC236}">
                <a16:creationId xmlns:a16="http://schemas.microsoft.com/office/drawing/2014/main" id="{FD4589C1-723B-4221-841A-F9DDAC841722}"/>
              </a:ext>
            </a:extLst>
          </p:cNvPr>
          <p:cNvSpPr txBox="1"/>
          <p:nvPr/>
        </p:nvSpPr>
        <p:spPr>
          <a:xfrm>
            <a:off x="4105617" y="4542408"/>
            <a:ext cx="303288" cy="432554"/>
          </a:xfrm>
          <a:prstGeom prst="rect">
            <a:avLst/>
          </a:prstGeom>
          <a:noFill/>
        </p:spPr>
        <p:txBody>
          <a:bodyPr wrap="none" rtlCol="0">
            <a:spAutoFit/>
          </a:bodyPr>
          <a:lstStyle/>
          <a:p>
            <a:r>
              <a:rPr kumimoji="1" lang="en-US" altLang="ja-JP" sz="2211" dirty="0"/>
              <a:t>L</a:t>
            </a:r>
            <a:endParaRPr kumimoji="1" lang="ja-JP" altLang="en-US" sz="2211" dirty="0"/>
          </a:p>
        </p:txBody>
      </p:sp>
      <p:sp>
        <p:nvSpPr>
          <p:cNvPr id="111" name="TextBox 110">
            <a:extLst>
              <a:ext uri="{FF2B5EF4-FFF2-40B4-BE49-F238E27FC236}">
                <a16:creationId xmlns:a16="http://schemas.microsoft.com/office/drawing/2014/main" id="{F38E1D30-0AF1-4EDF-AE91-629043C7814C}"/>
              </a:ext>
            </a:extLst>
          </p:cNvPr>
          <p:cNvSpPr txBox="1"/>
          <p:nvPr/>
        </p:nvSpPr>
        <p:spPr>
          <a:xfrm>
            <a:off x="813827" y="4881097"/>
            <a:ext cx="242374" cy="246221"/>
          </a:xfrm>
          <a:prstGeom prst="rect">
            <a:avLst/>
          </a:prstGeom>
          <a:noFill/>
        </p:spPr>
        <p:txBody>
          <a:bodyPr wrap="none" rtlCol="0">
            <a:spAutoFit/>
          </a:bodyPr>
          <a:lstStyle/>
          <a:p>
            <a:r>
              <a:rPr kumimoji="1" lang="en-US" altLang="ja-JP" sz="1000" dirty="0"/>
              <a:t>k</a:t>
            </a:r>
            <a:endParaRPr kumimoji="1" lang="ja-JP" altLang="en-US" sz="1000" dirty="0"/>
          </a:p>
        </p:txBody>
      </p:sp>
      <p:sp>
        <p:nvSpPr>
          <p:cNvPr id="112" name="TextBox 111">
            <a:extLst>
              <a:ext uri="{FF2B5EF4-FFF2-40B4-BE49-F238E27FC236}">
                <a16:creationId xmlns:a16="http://schemas.microsoft.com/office/drawing/2014/main" id="{A9887298-0D3C-453B-93B8-E0F07630BEC6}"/>
              </a:ext>
            </a:extLst>
          </p:cNvPr>
          <p:cNvSpPr txBox="1"/>
          <p:nvPr/>
        </p:nvSpPr>
        <p:spPr>
          <a:xfrm>
            <a:off x="-77443" y="6108517"/>
            <a:ext cx="290464" cy="432554"/>
          </a:xfrm>
          <a:prstGeom prst="rect">
            <a:avLst/>
          </a:prstGeom>
          <a:noFill/>
        </p:spPr>
        <p:txBody>
          <a:bodyPr wrap="square" rtlCol="0">
            <a:spAutoFit/>
          </a:bodyPr>
          <a:lstStyle/>
          <a:p>
            <a:r>
              <a:rPr kumimoji="1" lang="en-US" altLang="ja-JP" sz="2211" dirty="0"/>
              <a:t>M</a:t>
            </a:r>
            <a:endParaRPr kumimoji="1" lang="ja-JP" altLang="en-US" sz="2211" dirty="0"/>
          </a:p>
        </p:txBody>
      </p:sp>
      <p:sp>
        <p:nvSpPr>
          <p:cNvPr id="113" name="TextBox 112">
            <a:extLst>
              <a:ext uri="{FF2B5EF4-FFF2-40B4-BE49-F238E27FC236}">
                <a16:creationId xmlns:a16="http://schemas.microsoft.com/office/drawing/2014/main" id="{A3C0A138-0A09-4B75-85E4-CA02D722902E}"/>
              </a:ext>
            </a:extLst>
          </p:cNvPr>
          <p:cNvSpPr txBox="1"/>
          <p:nvPr/>
        </p:nvSpPr>
        <p:spPr>
          <a:xfrm>
            <a:off x="1999567" y="6108517"/>
            <a:ext cx="367408" cy="432554"/>
          </a:xfrm>
          <a:prstGeom prst="rect">
            <a:avLst/>
          </a:prstGeom>
          <a:noFill/>
        </p:spPr>
        <p:txBody>
          <a:bodyPr wrap="none" rtlCol="0">
            <a:spAutoFit/>
          </a:bodyPr>
          <a:lstStyle/>
          <a:p>
            <a:r>
              <a:rPr kumimoji="1" lang="en-US" altLang="ja-JP" sz="2211" dirty="0"/>
              <a:t>N</a:t>
            </a:r>
            <a:endParaRPr kumimoji="1" lang="ja-JP" altLang="en-US" sz="2211" dirty="0"/>
          </a:p>
        </p:txBody>
      </p:sp>
      <p:sp>
        <p:nvSpPr>
          <p:cNvPr id="116" name="Rectangle 115">
            <a:extLst>
              <a:ext uri="{FF2B5EF4-FFF2-40B4-BE49-F238E27FC236}">
                <a16:creationId xmlns:a16="http://schemas.microsoft.com/office/drawing/2014/main" id="{C105402D-AED8-44C3-8024-062EDBD8F066}"/>
              </a:ext>
            </a:extLst>
          </p:cNvPr>
          <p:cNvSpPr/>
          <p:nvPr/>
        </p:nvSpPr>
        <p:spPr>
          <a:xfrm>
            <a:off x="378579" y="6738367"/>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sp>
        <p:nvSpPr>
          <p:cNvPr id="117" name="TextBox 116">
            <a:extLst>
              <a:ext uri="{FF2B5EF4-FFF2-40B4-BE49-F238E27FC236}">
                <a16:creationId xmlns:a16="http://schemas.microsoft.com/office/drawing/2014/main" id="{5F14DF37-EA40-41C2-8F07-B675EE0DAFCC}"/>
              </a:ext>
            </a:extLst>
          </p:cNvPr>
          <p:cNvSpPr txBox="1"/>
          <p:nvPr/>
        </p:nvSpPr>
        <p:spPr>
          <a:xfrm>
            <a:off x="300716" y="6672934"/>
            <a:ext cx="251992" cy="246221"/>
          </a:xfrm>
          <a:prstGeom prst="rect">
            <a:avLst/>
          </a:prstGeom>
          <a:noFill/>
        </p:spPr>
        <p:txBody>
          <a:bodyPr wrap="none" rtlCol="0">
            <a:spAutoFit/>
          </a:bodyPr>
          <a:lstStyle/>
          <a:p>
            <a:r>
              <a:rPr kumimoji="1" lang="en-US" altLang="ja-JP" sz="1000" dirty="0"/>
              <a:t>n</a:t>
            </a:r>
            <a:endParaRPr kumimoji="1" lang="ja-JP" altLang="en-US" sz="1000" dirty="0"/>
          </a:p>
        </p:txBody>
      </p:sp>
      <p:sp>
        <p:nvSpPr>
          <p:cNvPr id="118" name="Rectangle 117">
            <a:extLst>
              <a:ext uri="{FF2B5EF4-FFF2-40B4-BE49-F238E27FC236}">
                <a16:creationId xmlns:a16="http://schemas.microsoft.com/office/drawing/2014/main" id="{3026D203-3DE0-423F-820C-37D827DAB793}"/>
              </a:ext>
            </a:extLst>
          </p:cNvPr>
          <p:cNvSpPr/>
          <p:nvPr/>
        </p:nvSpPr>
        <p:spPr>
          <a:xfrm>
            <a:off x="849745" y="4939421"/>
            <a:ext cx="519936" cy="382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1"/>
          </a:p>
        </p:txBody>
      </p:sp>
      <p:cxnSp>
        <p:nvCxnSpPr>
          <p:cNvPr id="119" name="Straight Arrow Connector 118">
            <a:extLst>
              <a:ext uri="{FF2B5EF4-FFF2-40B4-BE49-F238E27FC236}">
                <a16:creationId xmlns:a16="http://schemas.microsoft.com/office/drawing/2014/main" id="{8EF1673A-04CB-49F4-8A48-73445BFF6D7C}"/>
              </a:ext>
            </a:extLst>
          </p:cNvPr>
          <p:cNvCxnSpPr>
            <a:cxnSpLocks/>
          </p:cNvCxnSpPr>
          <p:nvPr/>
        </p:nvCxnSpPr>
        <p:spPr>
          <a:xfrm flipH="1">
            <a:off x="3637311" y="5261652"/>
            <a:ext cx="71438" cy="12942"/>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0A85347F-E022-46DE-9632-B5544AFF7BE5}"/>
              </a:ext>
            </a:extLst>
          </p:cNvPr>
          <p:cNvCxnSpPr>
            <a:cxnSpLocks/>
          </p:cNvCxnSpPr>
          <p:nvPr/>
        </p:nvCxnSpPr>
        <p:spPr>
          <a:xfrm flipH="1">
            <a:off x="3658664" y="5358546"/>
            <a:ext cx="71438" cy="12942"/>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070FA693-5059-4383-8496-27A782328924}"/>
              </a:ext>
            </a:extLst>
          </p:cNvPr>
          <p:cNvCxnSpPr>
            <a:cxnSpLocks/>
          </p:cNvCxnSpPr>
          <p:nvPr/>
        </p:nvCxnSpPr>
        <p:spPr>
          <a:xfrm flipH="1">
            <a:off x="3670173" y="5455440"/>
            <a:ext cx="71438" cy="12942"/>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431ACA3F-106C-4A83-ABD8-46FE93D78BD2}"/>
              </a:ext>
            </a:extLst>
          </p:cNvPr>
          <p:cNvCxnSpPr>
            <a:cxnSpLocks/>
          </p:cNvCxnSpPr>
          <p:nvPr/>
        </p:nvCxnSpPr>
        <p:spPr>
          <a:xfrm flipH="1">
            <a:off x="3671761" y="5565276"/>
            <a:ext cx="69850" cy="0"/>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A56E9FCF-AEA2-43D3-AAA3-CEF38D2F4780}"/>
              </a:ext>
            </a:extLst>
          </p:cNvPr>
          <p:cNvCxnSpPr>
            <a:cxnSpLocks/>
          </p:cNvCxnSpPr>
          <p:nvPr/>
        </p:nvCxnSpPr>
        <p:spPr>
          <a:xfrm flipH="1" flipV="1">
            <a:off x="3670173" y="5668061"/>
            <a:ext cx="71438" cy="10302"/>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18C7221-C8EA-44AB-ADC4-697409D6582D}"/>
              </a:ext>
            </a:extLst>
          </p:cNvPr>
          <p:cNvCxnSpPr>
            <a:cxnSpLocks/>
          </p:cNvCxnSpPr>
          <p:nvPr/>
        </p:nvCxnSpPr>
        <p:spPr>
          <a:xfrm flipH="1" flipV="1">
            <a:off x="3665914" y="5775258"/>
            <a:ext cx="64188" cy="7242"/>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76A693A-8182-4057-93B9-7EA1339D6692}"/>
              </a:ext>
            </a:extLst>
          </p:cNvPr>
          <p:cNvCxnSpPr>
            <a:cxnSpLocks/>
          </p:cNvCxnSpPr>
          <p:nvPr/>
        </p:nvCxnSpPr>
        <p:spPr>
          <a:xfrm flipH="1" flipV="1">
            <a:off x="3654405" y="5879395"/>
            <a:ext cx="64755" cy="305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543FC0B-0968-45E3-B648-C376049121B1}"/>
              </a:ext>
            </a:extLst>
          </p:cNvPr>
          <p:cNvCxnSpPr>
            <a:cxnSpLocks/>
          </p:cNvCxnSpPr>
          <p:nvPr/>
        </p:nvCxnSpPr>
        <p:spPr>
          <a:xfrm flipH="1">
            <a:off x="3646170" y="5991356"/>
            <a:ext cx="72990" cy="1"/>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D5D5A8E-4D49-4109-8A1F-9D66F69CA5E1}"/>
              </a:ext>
            </a:extLst>
          </p:cNvPr>
          <p:cNvCxnSpPr>
            <a:cxnSpLocks/>
          </p:cNvCxnSpPr>
          <p:nvPr/>
        </p:nvCxnSpPr>
        <p:spPr>
          <a:xfrm rot="2760000">
            <a:off x="3719160" y="1912436"/>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62D25CEF-15AB-488E-8912-467FAE425E02}"/>
              </a:ext>
            </a:extLst>
          </p:cNvPr>
          <p:cNvCxnSpPr>
            <a:cxnSpLocks/>
          </p:cNvCxnSpPr>
          <p:nvPr/>
        </p:nvCxnSpPr>
        <p:spPr>
          <a:xfrm rot="2760000">
            <a:off x="3566751" y="3384303"/>
            <a:ext cx="0" cy="62419"/>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F6DC869D-75B7-4C16-A109-4600BCAD1B6A}"/>
              </a:ext>
            </a:extLst>
          </p:cNvPr>
          <p:cNvCxnSpPr>
            <a:cxnSpLocks/>
          </p:cNvCxnSpPr>
          <p:nvPr/>
        </p:nvCxnSpPr>
        <p:spPr>
          <a:xfrm flipH="1">
            <a:off x="3326773" y="3215575"/>
            <a:ext cx="7550" cy="78655"/>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8118223-1F1F-4600-8D14-C73D1976FCEF}"/>
              </a:ext>
            </a:extLst>
          </p:cNvPr>
          <p:cNvCxnSpPr>
            <a:cxnSpLocks/>
          </p:cNvCxnSpPr>
          <p:nvPr/>
        </p:nvCxnSpPr>
        <p:spPr>
          <a:xfrm>
            <a:off x="2527852" y="3912704"/>
            <a:ext cx="23191" cy="0"/>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BF4D92F-BBA4-4564-A04C-BE52A32EE3D8}"/>
              </a:ext>
            </a:extLst>
          </p:cNvPr>
          <p:cNvCxnSpPr>
            <a:cxnSpLocks/>
          </p:cNvCxnSpPr>
          <p:nvPr/>
        </p:nvCxnSpPr>
        <p:spPr>
          <a:xfrm flipH="1">
            <a:off x="3447533" y="3294230"/>
            <a:ext cx="30401" cy="66053"/>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8976C855-F908-4A7F-ADCB-64C39AF4BF93}"/>
              </a:ext>
            </a:extLst>
          </p:cNvPr>
          <p:cNvCxnSpPr>
            <a:cxnSpLocks/>
          </p:cNvCxnSpPr>
          <p:nvPr/>
        </p:nvCxnSpPr>
        <p:spPr>
          <a:xfrm>
            <a:off x="2482576" y="3821587"/>
            <a:ext cx="68235" cy="3494"/>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790D0898-3D45-4F1A-A099-6A937022331E}"/>
              </a:ext>
            </a:extLst>
          </p:cNvPr>
          <p:cNvCxnSpPr>
            <a:cxnSpLocks/>
          </p:cNvCxnSpPr>
          <p:nvPr/>
        </p:nvCxnSpPr>
        <p:spPr>
          <a:xfrm flipV="1">
            <a:off x="2518234" y="3993343"/>
            <a:ext cx="65154" cy="24757"/>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8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1611</TotalTime>
  <Words>250</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游ゴシック</vt: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Obata Fumiko</dc:creator>
  <cp:lastModifiedBy>Obata Fumiko</cp:lastModifiedBy>
  <cp:revision>15</cp:revision>
  <dcterms:created xsi:type="dcterms:W3CDTF">2019-11-08T00:52:31Z</dcterms:created>
  <dcterms:modified xsi:type="dcterms:W3CDTF">2020-01-06T20:33:59Z</dcterms:modified>
</cp:coreProperties>
</file>