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6119813" cy="7650163"/>
  <p:notesSz cx="6858000" cy="9144000"/>
  <p:defaultTextStyle>
    <a:defPPr>
      <a:defRPr lang="en-US"/>
    </a:defPPr>
    <a:lvl1pPr marL="0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84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52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35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19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02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586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670" algn="l" defTabSz="45708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92" autoAdjust="0"/>
  </p:normalViewPr>
  <p:slideViewPr>
    <p:cSldViewPr snapToGrid="0">
      <p:cViewPr varScale="1">
        <p:scale>
          <a:sx n="54" d="100"/>
          <a:sy n="5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ata Fumiko" userId="d0daf9475a695977" providerId="LiveId" clId="{F63F089B-1BF5-4EC0-8151-23CB386E6F21}"/>
    <pc:docChg chg="custSel delSld modSld">
      <pc:chgData name="Obata Fumiko" userId="d0daf9475a695977" providerId="LiveId" clId="{F63F089B-1BF5-4EC0-8151-23CB386E6F21}" dt="2020-01-06T20:39:05.378" v="22" actId="47"/>
      <pc:docMkLst>
        <pc:docMk/>
      </pc:docMkLst>
      <pc:sldChg chg="addSp delSp modSp modNotesTx">
        <pc:chgData name="Obata Fumiko" userId="d0daf9475a695977" providerId="LiveId" clId="{F63F089B-1BF5-4EC0-8151-23CB386E6F21}" dt="2020-01-06T20:38:44.099" v="18" actId="20577"/>
        <pc:sldMkLst>
          <pc:docMk/>
          <pc:sldMk cId="2711391581" sldId="258"/>
        </pc:sldMkLst>
        <pc:spChg chg="add del mod">
          <ac:chgData name="Obata Fumiko" userId="d0daf9475a695977" providerId="LiveId" clId="{F63F089B-1BF5-4EC0-8151-23CB386E6F21}" dt="2020-01-06T20:37:53.378" v="16" actId="478"/>
          <ac:spMkLst>
            <pc:docMk/>
            <pc:sldMk cId="2711391581" sldId="258"/>
            <ac:spMk id="2" creationId="{F178B7CB-BB84-4742-AE81-B32A7509A32B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44" creationId="{8B115218-5A9B-4728-9712-D3CEF6CCC432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45" creationId="{3AE54C7D-1F06-4A56-B756-F94A363C7420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46" creationId="{639F028E-C4A7-480C-9977-02BD7B026C09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47" creationId="{B8C23CE8-C5CD-4B3F-AB87-744D291908D5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51" creationId="{8F214E9E-8AA2-49A0-9C1C-673E85E3360F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52" creationId="{20B40ED9-6C2D-4322-859A-62B6AAF73575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53" creationId="{C6BC1D64-F502-4563-8706-144535D9FB0F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54" creationId="{D9C9F90E-1C69-4B33-B946-EB859265267B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75" creationId="{6E3FAAA3-7879-4E9B-ABE3-9121E6109287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76" creationId="{81F70A30-1B48-4604-8F5D-6F0793D54386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77" creationId="{70384CBF-BA9D-40BF-AAFF-75076C953F2D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78" creationId="{AC1F5BE0-9E77-4276-9159-1DE4CFD82B77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79" creationId="{10A82FA4-79D5-4E47-9066-7C323C5EE252}"/>
          </ac:spMkLst>
        </pc:spChg>
        <pc:spChg chg="del">
          <ac:chgData name="Obata Fumiko" userId="d0daf9475a695977" providerId="LiveId" clId="{F63F089B-1BF5-4EC0-8151-23CB386E6F21}" dt="2020-01-06T20:37:58.708" v="17" actId="478"/>
          <ac:spMkLst>
            <pc:docMk/>
            <pc:sldMk cId="2711391581" sldId="258"/>
            <ac:spMk id="180" creationId="{41DDA724-1E8E-4D43-9694-8ED8E3F82C3A}"/>
          </ac:spMkLst>
        </pc:spChg>
        <pc:picChg chg="del">
          <ac:chgData name="Obata Fumiko" userId="d0daf9475a695977" providerId="LiveId" clId="{F63F089B-1BF5-4EC0-8151-23CB386E6F21}" dt="2020-01-06T20:36:35.248" v="7" actId="478"/>
          <ac:picMkLst>
            <pc:docMk/>
            <pc:sldMk cId="2711391581" sldId="258"/>
            <ac:picMk id="141" creationId="{71E9F610-79A3-4144-ABDF-B4E511D8B9FC}"/>
          </ac:picMkLst>
        </pc:picChg>
        <pc:picChg chg="del">
          <ac:chgData name="Obata Fumiko" userId="d0daf9475a695977" providerId="LiveId" clId="{F63F089B-1BF5-4EC0-8151-23CB386E6F21}" dt="2020-01-06T20:36:33.889" v="6" actId="478"/>
          <ac:picMkLst>
            <pc:docMk/>
            <pc:sldMk cId="2711391581" sldId="258"/>
            <ac:picMk id="142" creationId="{B265D102-58BC-4705-BB33-CEF5BC731AB1}"/>
          </ac:picMkLst>
        </pc:picChg>
        <pc:picChg chg="del">
          <ac:chgData name="Obata Fumiko" userId="d0daf9475a695977" providerId="LiveId" clId="{F63F089B-1BF5-4EC0-8151-23CB386E6F21}" dt="2020-01-06T20:36:32.613" v="5" actId="478"/>
          <ac:picMkLst>
            <pc:docMk/>
            <pc:sldMk cId="2711391581" sldId="258"/>
            <ac:picMk id="143" creationId="{9D72903B-B018-40C2-927A-93160FA0E187}"/>
          </ac:picMkLst>
        </pc:picChg>
        <pc:picChg chg="del">
          <ac:chgData name="Obata Fumiko" userId="d0daf9475a695977" providerId="LiveId" clId="{F63F089B-1BF5-4EC0-8151-23CB386E6F21}" dt="2020-01-06T20:36:30.948" v="4" actId="478"/>
          <ac:picMkLst>
            <pc:docMk/>
            <pc:sldMk cId="2711391581" sldId="258"/>
            <ac:picMk id="148" creationId="{D34CF951-CA46-422F-A581-AE6A1275D766}"/>
          </ac:picMkLst>
        </pc:picChg>
        <pc:picChg chg="del">
          <ac:chgData name="Obata Fumiko" userId="d0daf9475a695977" providerId="LiveId" clId="{F63F089B-1BF5-4EC0-8151-23CB386E6F21}" dt="2020-01-06T20:36:28.688" v="3" actId="478"/>
          <ac:picMkLst>
            <pc:docMk/>
            <pc:sldMk cId="2711391581" sldId="258"/>
            <ac:picMk id="149" creationId="{AF135310-158B-48EA-9F7F-0B622728C71F}"/>
          </ac:picMkLst>
        </pc:picChg>
        <pc:picChg chg="del">
          <ac:chgData name="Obata Fumiko" userId="d0daf9475a695977" providerId="LiveId" clId="{F63F089B-1BF5-4EC0-8151-23CB386E6F21}" dt="2020-01-06T20:36:26.898" v="2" actId="478"/>
          <ac:picMkLst>
            <pc:docMk/>
            <pc:sldMk cId="2711391581" sldId="258"/>
            <ac:picMk id="150" creationId="{ECC16FA1-C797-48DC-AB6C-A673CEB075DA}"/>
          </ac:picMkLst>
        </pc:pic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1" creationId="{EBD1F5BA-46D1-4BBF-AA5F-F76D935A1714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2" creationId="{1316C488-8AFC-4996-B2E7-5B419244CDB0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3" creationId="{9D0EDE50-0611-46F6-AA2D-7BDD524C6DAA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4" creationId="{7127FB19-AD97-4B8D-9025-95215954F5CF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5" creationId="{420869A8-5DC0-447B-ADA6-30E1996C3AFD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6" creationId="{42ED2A6C-DEF3-42CD-82D3-8FE58B0048E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7" creationId="{EC1E0347-89BC-476C-A9C5-EA5D9BB038A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8" creationId="{18F64811-0268-4E43-A649-D0CF53967A07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89" creationId="{3DBAC66B-7162-4871-8B6B-4DCC7ED0EDC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0" creationId="{0ECE5F46-8A3B-47BD-99B8-A470B3519CBE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1" creationId="{C9C841BF-30FC-4FC3-B8BC-FCCDE53FF092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2" creationId="{017193F0-55B8-4B2A-BCFD-21D570AA91D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3" creationId="{FE3AEB75-38C5-4314-8757-5825D20857D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4" creationId="{AD982C78-7B7E-4EFF-AE81-19486B57E7EC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5" creationId="{E2C954D4-795E-4CF8-BC46-190001393012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6" creationId="{3A03EB8A-157C-4288-B8F6-0A068B0542B6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7" creationId="{5687DDB0-F35D-4249-ADB4-3FD594F2D004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8" creationId="{DC5056A7-52CC-4B0D-8444-0734FBBABC34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199" creationId="{99871BF4-E8EB-475F-ACCE-E7C1CBCB71F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0" creationId="{80CDD7E8-BDB2-45C9-90EC-C0C108C6BFA3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1" creationId="{A083D55B-7E5B-4ECA-8C95-3D34E972EEE1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2" creationId="{A44860B6-BCDE-486C-A882-50E5DB48A3CB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3" creationId="{B80E70CC-042F-463D-A799-3D3B458FB7B2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4" creationId="{EA589918-77F1-421F-8B00-43707AB07F2D}"/>
          </ac:cxnSpMkLst>
        </pc:cxnChg>
        <pc:cxnChg chg="del">
          <ac:chgData name="Obata Fumiko" userId="d0daf9475a695977" providerId="LiveId" clId="{F63F089B-1BF5-4EC0-8151-23CB386E6F21}" dt="2020-01-06T20:37:58.708" v="17" actId="478"/>
          <ac:cxnSpMkLst>
            <pc:docMk/>
            <pc:sldMk cId="2711391581" sldId="258"/>
            <ac:cxnSpMk id="205" creationId="{A9D3EF83-B2C9-43AE-8862-350BA0AFC655}"/>
          </ac:cxnSpMkLst>
        </pc:cxnChg>
      </pc:sldChg>
      <pc:sldChg chg="del">
        <pc:chgData name="Obata Fumiko" userId="d0daf9475a695977" providerId="LiveId" clId="{F63F089B-1BF5-4EC0-8151-23CB386E6F21}" dt="2020-01-06T20:36:19.528" v="1" actId="47"/>
        <pc:sldMkLst>
          <pc:docMk/>
          <pc:sldMk cId="2053618712" sldId="259"/>
        </pc:sldMkLst>
      </pc:sldChg>
      <pc:sldChg chg="del">
        <pc:chgData name="Obata Fumiko" userId="d0daf9475a695977" providerId="LiveId" clId="{F63F089B-1BF5-4EC0-8151-23CB386E6F21}" dt="2020-01-06T20:39:01.928" v="19" actId="47"/>
        <pc:sldMkLst>
          <pc:docMk/>
          <pc:sldMk cId="2723272026" sldId="260"/>
        </pc:sldMkLst>
      </pc:sldChg>
      <pc:sldChg chg="del">
        <pc:chgData name="Obata Fumiko" userId="d0daf9475a695977" providerId="LiveId" clId="{F63F089B-1BF5-4EC0-8151-23CB386E6F21}" dt="2020-01-06T20:39:03.768" v="20" actId="47"/>
        <pc:sldMkLst>
          <pc:docMk/>
          <pc:sldMk cId="4062231714" sldId="261"/>
        </pc:sldMkLst>
      </pc:sldChg>
      <pc:sldChg chg="del">
        <pc:chgData name="Obata Fumiko" userId="d0daf9475a695977" providerId="LiveId" clId="{F63F089B-1BF5-4EC0-8151-23CB386E6F21}" dt="2020-01-06T20:39:04.618" v="21" actId="47"/>
        <pc:sldMkLst>
          <pc:docMk/>
          <pc:sldMk cId="1114477162" sldId="262"/>
        </pc:sldMkLst>
      </pc:sldChg>
      <pc:sldChg chg="del">
        <pc:chgData name="Obata Fumiko" userId="d0daf9475a695977" providerId="LiveId" clId="{F63F089B-1BF5-4EC0-8151-23CB386E6F21}" dt="2020-01-06T20:39:05.378" v="22" actId="47"/>
        <pc:sldMkLst>
          <pc:docMk/>
          <pc:sldMk cId="1467039835" sldId="263"/>
        </pc:sldMkLst>
      </pc:sldChg>
      <pc:sldChg chg="del">
        <pc:chgData name="Obata Fumiko" userId="d0daf9475a695977" providerId="LiveId" clId="{F63F089B-1BF5-4EC0-8151-23CB386E6F21}" dt="2020-01-06T20:36:13.383" v="0" actId="47"/>
        <pc:sldMkLst>
          <pc:docMk/>
          <pc:sldMk cId="106704841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CA373-C98E-40D8-BD1D-79495EDC3C6C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F3906-52A9-43EE-A607-676BC3D69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6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1pPr>
    <a:lvl2pPr marL="387698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2pPr>
    <a:lvl3pPr marL="775397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3pPr>
    <a:lvl4pPr marL="1163095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4pPr>
    <a:lvl5pPr marL="1550794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5pPr>
    <a:lvl6pPr marL="1938492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6pPr>
    <a:lvl7pPr marL="2326190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7pPr>
    <a:lvl8pPr marL="2713889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8pPr>
    <a:lvl9pPr marL="3101587" algn="l" defTabSz="775397" rtl="0" eaLnBrk="1" latinLnBrk="0" hangingPunct="1">
      <a:defRPr kumimoji="1" sz="10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Working concentration of rabbit polyclonal anti-AQP-1 antibody (0.5 </a:t>
            </a:r>
            <a:r>
              <a:rPr kumimoji="1" lang="el-GR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kumimoji="1" lang="en-US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g/mL), B) normal rabbit IgG (0.5 </a:t>
            </a:r>
            <a:r>
              <a:rPr kumimoji="1" lang="el-GR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kumimoji="1" lang="en-US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g/mL) control or C) PBS buffer (primary antibody-omitted control) were used on CP sections from a 0% cholesterol diet rabbit. D) AQP-1 IHC on a different 0% cholesterol diet rabbit than (A).  Inset (e) is shown in a magnified field in (E). Apical side of CPECs are clearly AQP-1 positive. An AQP-1 IHC from a </a:t>
            </a:r>
            <a:r>
              <a:rPr kumimoji="1" lang="en-US" altLang="ja-JP" sz="1018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dHC</a:t>
            </a:r>
            <a:r>
              <a:rPr kumimoji="1" lang="en-US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rabbit (F) with inset (g), which is magnified in (G). Another </a:t>
            </a:r>
            <a:r>
              <a:rPr kumimoji="1" lang="en-US" altLang="ja-JP" sz="1018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dHC</a:t>
            </a:r>
            <a:r>
              <a:rPr kumimoji="1" lang="en-US" altLang="ja-JP" sz="1018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rabbit AQP-1 IHC in CP (H). AQP-1 stain of apical CPECs is weaker than 0% cholesterol diet rabbits.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F3906-52A9-43EE-A607-676BC3D69C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25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252007"/>
            <a:ext cx="5201841" cy="2663390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018107"/>
            <a:ext cx="4589860" cy="1847018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17" indent="0" algn="ctr">
              <a:buNone/>
              <a:defRPr sz="1339"/>
            </a:lvl2pPr>
            <a:lvl3pPr marL="612033" indent="0" algn="ctr">
              <a:buNone/>
              <a:defRPr sz="1205"/>
            </a:lvl3pPr>
            <a:lvl4pPr marL="918051" indent="0" algn="ctr">
              <a:buNone/>
              <a:defRPr sz="1071"/>
            </a:lvl4pPr>
            <a:lvl5pPr marL="1224067" indent="0" algn="ctr">
              <a:buNone/>
              <a:defRPr sz="1071"/>
            </a:lvl5pPr>
            <a:lvl6pPr marL="1530084" indent="0" algn="ctr">
              <a:buNone/>
              <a:defRPr sz="1071"/>
            </a:lvl6pPr>
            <a:lvl7pPr marL="1836101" indent="0" algn="ctr">
              <a:buNone/>
              <a:defRPr sz="1071"/>
            </a:lvl7pPr>
            <a:lvl8pPr marL="2142117" indent="0" algn="ctr">
              <a:buNone/>
              <a:defRPr sz="1071"/>
            </a:lvl8pPr>
            <a:lvl9pPr marL="2448135" indent="0" algn="ctr">
              <a:buNone/>
              <a:defRPr sz="1071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07300"/>
            <a:ext cx="1319585" cy="648316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07300"/>
            <a:ext cx="3882256" cy="648316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9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26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1907230"/>
            <a:ext cx="5278339" cy="318225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119592"/>
            <a:ext cx="5278339" cy="1673473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17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33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51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6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8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101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11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1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9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9" y="2036502"/>
            <a:ext cx="2600921" cy="485395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7" y="2036502"/>
            <a:ext cx="2600921" cy="485395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00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07302"/>
            <a:ext cx="5278339" cy="1478678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7" y="1875353"/>
            <a:ext cx="2588967" cy="91908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17" indent="0">
              <a:buNone/>
              <a:defRPr sz="1339" b="1"/>
            </a:lvl2pPr>
            <a:lvl3pPr marL="612033" indent="0">
              <a:buNone/>
              <a:defRPr sz="1205" b="1"/>
            </a:lvl3pPr>
            <a:lvl4pPr marL="918051" indent="0">
              <a:buNone/>
              <a:defRPr sz="1071" b="1"/>
            </a:lvl4pPr>
            <a:lvl5pPr marL="1224067" indent="0">
              <a:buNone/>
              <a:defRPr sz="1071" b="1"/>
            </a:lvl5pPr>
            <a:lvl6pPr marL="1530084" indent="0">
              <a:buNone/>
              <a:defRPr sz="1071" b="1"/>
            </a:lvl6pPr>
            <a:lvl7pPr marL="1836101" indent="0">
              <a:buNone/>
              <a:defRPr sz="1071" b="1"/>
            </a:lvl7pPr>
            <a:lvl8pPr marL="2142117" indent="0">
              <a:buNone/>
              <a:defRPr sz="1071" b="1"/>
            </a:lvl8pPr>
            <a:lvl9pPr marL="2448135" indent="0">
              <a:buNone/>
              <a:defRPr sz="1071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7" y="2794435"/>
            <a:ext cx="2588967" cy="411019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7" y="1875353"/>
            <a:ext cx="2601718" cy="91908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17" indent="0">
              <a:buNone/>
              <a:defRPr sz="1339" b="1"/>
            </a:lvl2pPr>
            <a:lvl3pPr marL="612033" indent="0">
              <a:buNone/>
              <a:defRPr sz="1205" b="1"/>
            </a:lvl3pPr>
            <a:lvl4pPr marL="918051" indent="0">
              <a:buNone/>
              <a:defRPr sz="1071" b="1"/>
            </a:lvl4pPr>
            <a:lvl5pPr marL="1224067" indent="0">
              <a:buNone/>
              <a:defRPr sz="1071" b="1"/>
            </a:lvl5pPr>
            <a:lvl6pPr marL="1530084" indent="0">
              <a:buNone/>
              <a:defRPr sz="1071" b="1"/>
            </a:lvl6pPr>
            <a:lvl7pPr marL="1836101" indent="0">
              <a:buNone/>
              <a:defRPr sz="1071" b="1"/>
            </a:lvl7pPr>
            <a:lvl8pPr marL="2142117" indent="0">
              <a:buNone/>
              <a:defRPr sz="1071" b="1"/>
            </a:lvl8pPr>
            <a:lvl9pPr marL="2448135" indent="0">
              <a:buNone/>
              <a:defRPr sz="1071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7" y="2794435"/>
            <a:ext cx="2601718" cy="411019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3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3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30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6" y="510011"/>
            <a:ext cx="1973799" cy="1785038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20" y="1101484"/>
            <a:ext cx="3098155" cy="5436574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6" y="2295049"/>
            <a:ext cx="1973799" cy="4251862"/>
          </a:xfrm>
        </p:spPr>
        <p:txBody>
          <a:bodyPr/>
          <a:lstStyle>
            <a:lvl1pPr marL="0" indent="0">
              <a:buNone/>
              <a:defRPr sz="1071"/>
            </a:lvl1pPr>
            <a:lvl2pPr marL="306017" indent="0">
              <a:buNone/>
              <a:defRPr sz="937"/>
            </a:lvl2pPr>
            <a:lvl3pPr marL="612033" indent="0">
              <a:buNone/>
              <a:defRPr sz="803"/>
            </a:lvl3pPr>
            <a:lvl4pPr marL="918051" indent="0">
              <a:buNone/>
              <a:defRPr sz="669"/>
            </a:lvl4pPr>
            <a:lvl5pPr marL="1224067" indent="0">
              <a:buNone/>
              <a:defRPr sz="669"/>
            </a:lvl5pPr>
            <a:lvl6pPr marL="1530084" indent="0">
              <a:buNone/>
              <a:defRPr sz="669"/>
            </a:lvl6pPr>
            <a:lvl7pPr marL="1836101" indent="0">
              <a:buNone/>
              <a:defRPr sz="669"/>
            </a:lvl7pPr>
            <a:lvl8pPr marL="2142117" indent="0">
              <a:buNone/>
              <a:defRPr sz="669"/>
            </a:lvl8pPr>
            <a:lvl9pPr marL="2448135" indent="0">
              <a:buNone/>
              <a:defRPr sz="669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3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6" y="510011"/>
            <a:ext cx="1973799" cy="1785038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20" y="1101484"/>
            <a:ext cx="3098155" cy="5436574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17" indent="0">
              <a:buNone/>
              <a:defRPr sz="1874"/>
            </a:lvl2pPr>
            <a:lvl3pPr marL="612033" indent="0">
              <a:buNone/>
              <a:defRPr sz="1606"/>
            </a:lvl3pPr>
            <a:lvl4pPr marL="918051" indent="0">
              <a:buNone/>
              <a:defRPr sz="1339"/>
            </a:lvl4pPr>
            <a:lvl5pPr marL="1224067" indent="0">
              <a:buNone/>
              <a:defRPr sz="1339"/>
            </a:lvl5pPr>
            <a:lvl6pPr marL="1530084" indent="0">
              <a:buNone/>
              <a:defRPr sz="1339"/>
            </a:lvl6pPr>
            <a:lvl7pPr marL="1836101" indent="0">
              <a:buNone/>
              <a:defRPr sz="1339"/>
            </a:lvl7pPr>
            <a:lvl8pPr marL="2142117" indent="0">
              <a:buNone/>
              <a:defRPr sz="1339"/>
            </a:lvl8pPr>
            <a:lvl9pPr marL="2448135" indent="0">
              <a:buNone/>
              <a:defRPr sz="1339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6" y="2295049"/>
            <a:ext cx="1973799" cy="4251862"/>
          </a:xfrm>
        </p:spPr>
        <p:txBody>
          <a:bodyPr/>
          <a:lstStyle>
            <a:lvl1pPr marL="0" indent="0">
              <a:buNone/>
              <a:defRPr sz="1071"/>
            </a:lvl1pPr>
            <a:lvl2pPr marL="306017" indent="0">
              <a:buNone/>
              <a:defRPr sz="937"/>
            </a:lvl2pPr>
            <a:lvl3pPr marL="612033" indent="0">
              <a:buNone/>
              <a:defRPr sz="803"/>
            </a:lvl3pPr>
            <a:lvl4pPr marL="918051" indent="0">
              <a:buNone/>
              <a:defRPr sz="669"/>
            </a:lvl4pPr>
            <a:lvl5pPr marL="1224067" indent="0">
              <a:buNone/>
              <a:defRPr sz="669"/>
            </a:lvl5pPr>
            <a:lvl6pPr marL="1530084" indent="0">
              <a:buNone/>
              <a:defRPr sz="669"/>
            </a:lvl6pPr>
            <a:lvl7pPr marL="1836101" indent="0">
              <a:buNone/>
              <a:defRPr sz="669"/>
            </a:lvl7pPr>
            <a:lvl8pPr marL="2142117" indent="0">
              <a:buNone/>
              <a:defRPr sz="669"/>
            </a:lvl8pPr>
            <a:lvl9pPr marL="2448135" indent="0">
              <a:buNone/>
              <a:defRPr sz="669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78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07302"/>
            <a:ext cx="5278339" cy="147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036502"/>
            <a:ext cx="5278339" cy="485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8" y="7090570"/>
            <a:ext cx="1376958" cy="407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00E5-74A2-4ED9-8178-421027419A31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90" y="7090570"/>
            <a:ext cx="2065437" cy="407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7090570"/>
            <a:ext cx="1376958" cy="407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B300-509F-4F6A-B20E-5B50347F9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7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12033" rtl="0" eaLnBrk="1" latinLnBrk="0" hangingPunct="1">
        <a:lnSpc>
          <a:spcPct val="90000"/>
        </a:lnSpc>
        <a:spcBef>
          <a:spcPct val="0"/>
        </a:spcBef>
        <a:buNone/>
        <a:defRPr kumimoji="1"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9" indent="-153009" algn="l" defTabSz="612033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kumimoji="1"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25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42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59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75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93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109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126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143" indent="-153009" algn="l" defTabSz="612033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17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33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51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67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84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101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117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135" algn="l" defTabSz="612033" rtl="0" eaLnBrk="1" latinLnBrk="0" hangingPunct="1">
        <a:defRPr kumimoji="1"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図 5">
            <a:extLst>
              <a:ext uri="{FF2B5EF4-FFF2-40B4-BE49-F238E27FC236}">
                <a16:creationId xmlns:a16="http://schemas.microsoft.com/office/drawing/2014/main" id="{51FAFF08-3C30-4492-AF04-C1C6AFE65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63" y="3096693"/>
            <a:ext cx="1987358" cy="1490518"/>
          </a:xfrm>
          <a:prstGeom prst="rect">
            <a:avLst/>
          </a:prstGeom>
        </p:spPr>
      </p:pic>
      <p:pic>
        <p:nvPicPr>
          <p:cNvPr id="156" name="図 2">
            <a:extLst>
              <a:ext uri="{FF2B5EF4-FFF2-40B4-BE49-F238E27FC236}">
                <a16:creationId xmlns:a16="http://schemas.microsoft.com/office/drawing/2014/main" id="{00317161-F2A9-4441-BA4A-E3192B83E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" y="3096696"/>
            <a:ext cx="1987357" cy="1490517"/>
          </a:xfrm>
          <a:prstGeom prst="rect">
            <a:avLst/>
          </a:prstGeom>
        </p:spPr>
      </p:pic>
      <p:pic>
        <p:nvPicPr>
          <p:cNvPr id="157" name="図 7">
            <a:extLst>
              <a:ext uri="{FF2B5EF4-FFF2-40B4-BE49-F238E27FC236}">
                <a16:creationId xmlns:a16="http://schemas.microsoft.com/office/drawing/2014/main" id="{5146A238-090D-44E1-BF9B-3D2706B3A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58" y="3096693"/>
            <a:ext cx="1987358" cy="1490518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F5BF81E4-1855-4DC8-88F2-D0B5DA5B6D1D}"/>
              </a:ext>
            </a:extLst>
          </p:cNvPr>
          <p:cNvSpPr txBox="1"/>
          <p:nvPr/>
        </p:nvSpPr>
        <p:spPr>
          <a:xfrm>
            <a:off x="565233" y="3404097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g</a:t>
            </a:r>
            <a:endParaRPr kumimoji="1" lang="ja-JP" altLang="en-US" sz="10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2901253-33B4-410E-AFD8-25AA67A9C4E7}"/>
              </a:ext>
            </a:extLst>
          </p:cNvPr>
          <p:cNvSpPr/>
          <p:nvPr/>
        </p:nvSpPr>
        <p:spPr>
          <a:xfrm>
            <a:off x="633773" y="3483688"/>
            <a:ext cx="519936" cy="38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1"/>
          </a:p>
        </p:txBody>
      </p:sp>
      <p:pic>
        <p:nvPicPr>
          <p:cNvPr id="160" name="図 2">
            <a:extLst>
              <a:ext uri="{FF2B5EF4-FFF2-40B4-BE49-F238E27FC236}">
                <a16:creationId xmlns:a16="http://schemas.microsoft.com/office/drawing/2014/main" id="{A498CD10-0356-4F50-BB40-249716CF0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6" y="1567747"/>
            <a:ext cx="1991109" cy="1493331"/>
          </a:xfrm>
          <a:prstGeom prst="rect">
            <a:avLst/>
          </a:prstGeom>
        </p:spPr>
      </p:pic>
      <p:pic>
        <p:nvPicPr>
          <p:cNvPr id="161" name="図 3">
            <a:extLst>
              <a:ext uri="{FF2B5EF4-FFF2-40B4-BE49-F238E27FC236}">
                <a16:creationId xmlns:a16="http://schemas.microsoft.com/office/drawing/2014/main" id="{DC21F77D-B3C2-4C7D-A947-0AD5D2B7A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1560743"/>
            <a:ext cx="2000443" cy="1500332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0EB0536F-4F8D-4A63-9DDF-6FFC57A7F377}"/>
              </a:ext>
            </a:extLst>
          </p:cNvPr>
          <p:cNvSpPr/>
          <p:nvPr/>
        </p:nvSpPr>
        <p:spPr>
          <a:xfrm>
            <a:off x="572486" y="1667774"/>
            <a:ext cx="519936" cy="38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1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0A5F3CA-14BF-4309-959F-5252319E0C8C}"/>
              </a:ext>
            </a:extLst>
          </p:cNvPr>
          <p:cNvSpPr txBox="1"/>
          <p:nvPr/>
        </p:nvSpPr>
        <p:spPr>
          <a:xfrm>
            <a:off x="499370" y="158673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e</a:t>
            </a:r>
            <a:endParaRPr kumimoji="1" lang="ja-JP" altLang="en-US" sz="1000" dirty="0"/>
          </a:p>
        </p:txBody>
      </p:sp>
      <p:pic>
        <p:nvPicPr>
          <p:cNvPr id="164" name="図 3">
            <a:extLst>
              <a:ext uri="{FF2B5EF4-FFF2-40B4-BE49-F238E27FC236}">
                <a16:creationId xmlns:a16="http://schemas.microsoft.com/office/drawing/2014/main" id="{88E30B2B-119F-4771-BF43-ECBC2D6A5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" y="-1688"/>
            <a:ext cx="1992510" cy="1494383"/>
          </a:xfrm>
          <a:prstGeom prst="rect">
            <a:avLst/>
          </a:prstGeom>
        </p:spPr>
      </p:pic>
      <p:pic>
        <p:nvPicPr>
          <p:cNvPr id="165" name="図 4">
            <a:extLst>
              <a:ext uri="{FF2B5EF4-FFF2-40B4-BE49-F238E27FC236}">
                <a16:creationId xmlns:a16="http://schemas.microsoft.com/office/drawing/2014/main" id="{B557A647-B820-4365-82A7-AB4A3CF002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32" y="-1688"/>
            <a:ext cx="1992510" cy="1494383"/>
          </a:xfrm>
          <a:prstGeom prst="rect">
            <a:avLst/>
          </a:prstGeom>
        </p:spPr>
      </p:pic>
      <p:pic>
        <p:nvPicPr>
          <p:cNvPr id="166" name="図 5">
            <a:extLst>
              <a:ext uri="{FF2B5EF4-FFF2-40B4-BE49-F238E27FC236}">
                <a16:creationId xmlns:a16="http://schemas.microsoft.com/office/drawing/2014/main" id="{171FC421-C6E7-42F5-A5EF-8978741A26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51" y="-1688"/>
            <a:ext cx="1992510" cy="1494383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CBDC76FE-E700-46CC-B9D7-7E464BA30B9F}"/>
              </a:ext>
            </a:extLst>
          </p:cNvPr>
          <p:cNvSpPr txBox="1"/>
          <p:nvPr/>
        </p:nvSpPr>
        <p:spPr>
          <a:xfrm>
            <a:off x="-77443" y="-61630"/>
            <a:ext cx="317716" cy="43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11" dirty="0"/>
              <a:t>A</a:t>
            </a:r>
            <a:endParaRPr kumimoji="1" lang="ja-JP" altLang="en-US" sz="2211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213B9EA-C7B8-43AD-BCC0-321A40D93F04}"/>
              </a:ext>
            </a:extLst>
          </p:cNvPr>
          <p:cNvSpPr txBox="1"/>
          <p:nvPr/>
        </p:nvSpPr>
        <p:spPr>
          <a:xfrm>
            <a:off x="4075522" y="-61630"/>
            <a:ext cx="335348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C</a:t>
            </a:r>
            <a:endParaRPr kumimoji="1" lang="ja-JP" altLang="en-US" sz="2211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6A48148-9273-4D48-BBDF-611DFB6507B3}"/>
              </a:ext>
            </a:extLst>
          </p:cNvPr>
          <p:cNvSpPr txBox="1"/>
          <p:nvPr/>
        </p:nvSpPr>
        <p:spPr>
          <a:xfrm>
            <a:off x="2013286" y="-61630"/>
            <a:ext cx="338554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B</a:t>
            </a:r>
            <a:endParaRPr kumimoji="1" lang="ja-JP" altLang="en-US" sz="2211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D9B8549-505F-494D-947F-E3216EFC094A}"/>
              </a:ext>
            </a:extLst>
          </p:cNvPr>
          <p:cNvSpPr txBox="1"/>
          <p:nvPr/>
        </p:nvSpPr>
        <p:spPr>
          <a:xfrm>
            <a:off x="-82252" y="1486339"/>
            <a:ext cx="359394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D</a:t>
            </a:r>
            <a:endParaRPr kumimoji="1" lang="ja-JP" altLang="en-US" sz="2211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6F210D6-414B-4951-ACCA-0F074498F68D}"/>
              </a:ext>
            </a:extLst>
          </p:cNvPr>
          <p:cNvSpPr txBox="1"/>
          <p:nvPr/>
        </p:nvSpPr>
        <p:spPr>
          <a:xfrm>
            <a:off x="-63723" y="3005200"/>
            <a:ext cx="290464" cy="43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11" dirty="0"/>
              <a:t>F</a:t>
            </a:r>
            <a:endParaRPr kumimoji="1" lang="ja-JP" altLang="en-US" sz="2211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BA70A19-33F9-478A-8C8D-009418775061}"/>
              </a:ext>
            </a:extLst>
          </p:cNvPr>
          <p:cNvSpPr txBox="1"/>
          <p:nvPr/>
        </p:nvSpPr>
        <p:spPr>
          <a:xfrm>
            <a:off x="2013287" y="1486339"/>
            <a:ext cx="322524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E</a:t>
            </a:r>
            <a:endParaRPr kumimoji="1" lang="ja-JP" altLang="en-US" sz="221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9879A10-6150-4858-A27C-67B5085FCF7B}"/>
              </a:ext>
            </a:extLst>
          </p:cNvPr>
          <p:cNvSpPr txBox="1"/>
          <p:nvPr/>
        </p:nvSpPr>
        <p:spPr>
          <a:xfrm>
            <a:off x="2013287" y="3005199"/>
            <a:ext cx="364202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G</a:t>
            </a:r>
            <a:endParaRPr kumimoji="1" lang="ja-JP" altLang="en-US" sz="221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661D9DC-E647-4003-91FE-950C4D25D971}"/>
              </a:ext>
            </a:extLst>
          </p:cNvPr>
          <p:cNvSpPr txBox="1"/>
          <p:nvPr/>
        </p:nvSpPr>
        <p:spPr>
          <a:xfrm>
            <a:off x="4075522" y="3005199"/>
            <a:ext cx="360996" cy="43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11" dirty="0"/>
              <a:t>H</a:t>
            </a:r>
            <a:endParaRPr kumimoji="1" lang="ja-JP" altLang="en-US" sz="2211" dirty="0"/>
          </a:p>
        </p:txBody>
      </p:sp>
    </p:spTree>
    <p:extLst>
      <p:ext uri="{BB962C8B-B14F-4D97-AF65-F5344CB8AC3E}">
        <p14:creationId xmlns:p14="http://schemas.microsoft.com/office/powerpoint/2010/main" val="271139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148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Obata Fumiko</dc:creator>
  <cp:lastModifiedBy>Obata Fumiko</cp:lastModifiedBy>
  <cp:revision>15</cp:revision>
  <dcterms:created xsi:type="dcterms:W3CDTF">2019-11-08T00:52:31Z</dcterms:created>
  <dcterms:modified xsi:type="dcterms:W3CDTF">2020-01-06T20:39:12Z</dcterms:modified>
</cp:coreProperties>
</file>