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4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46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2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83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82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4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65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2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28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53" y="1765848"/>
            <a:ext cx="7480428" cy="368865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38653" y="839972"/>
            <a:ext cx="7612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kumimoji="1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  </a:t>
            </a:r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appearance when a mixture of betamethasone butyrate propionate and betamethasone </a:t>
            </a:r>
            <a:r>
              <a:rPr kumimoji="1" lang="en-US" altLang="ja-JP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valerate</a:t>
            </a:r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cream </a:t>
            </a:r>
            <a:r>
              <a:rPr kumimoji="1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formulations </a:t>
            </a:r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moisturizer is centrifuged.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6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22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佳久</dc:creator>
  <cp:lastModifiedBy>山本　佳久</cp:lastModifiedBy>
  <cp:revision>6</cp:revision>
  <dcterms:created xsi:type="dcterms:W3CDTF">2019-09-28T05:48:37Z</dcterms:created>
  <dcterms:modified xsi:type="dcterms:W3CDTF">2019-09-30T07:02:11Z</dcterms:modified>
</cp:coreProperties>
</file>