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4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6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2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83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82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4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65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2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28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833C-9357-4830-B005-90A980F793B2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3D71-69BC-4A89-A6BF-86B7B45BD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91" y="1957229"/>
            <a:ext cx="6435568" cy="329525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9340" y="1203176"/>
            <a:ext cx="7793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kumimoji="1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  </a:t>
            </a: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Slopes and yield values for </a:t>
            </a:r>
            <a:r>
              <a:rPr kumimoji="1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betamethasone butyrate propionate and betamethasone </a:t>
            </a:r>
            <a:r>
              <a:rPr kumimoji="1" lang="en-US" altLang="ja-JP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valerate</a:t>
            </a:r>
            <a:r>
              <a:rPr kumimoji="1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cream </a:t>
            </a: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formulations obtained from the  </a:t>
            </a:r>
            <a:r>
              <a:rPr kumimoji="1"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spreadability</a:t>
            </a:r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test.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5054" y="5252484"/>
            <a:ext cx="779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Slope: Each value indicate the mean (n=3).</a:t>
            </a:r>
          </a:p>
          <a:p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Yield value: Each value indicate the </a:t>
            </a:r>
            <a:r>
              <a:rPr kumimoji="1" lang="en-US" altLang="ja-JP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mean±SD</a:t>
            </a:r>
            <a:r>
              <a:rPr kumimoji="1"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(n=3).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6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42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佳久</dc:creator>
  <cp:lastModifiedBy>山本　佳久</cp:lastModifiedBy>
  <cp:revision>12</cp:revision>
  <dcterms:created xsi:type="dcterms:W3CDTF">2019-09-28T05:48:37Z</dcterms:created>
  <dcterms:modified xsi:type="dcterms:W3CDTF">2019-09-30T07:02:26Z</dcterms:modified>
</cp:coreProperties>
</file>