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7" r:id="rId2"/>
  </p:sldIdLst>
  <p:sldSz cx="9144000" cy="6858000" type="screen4x3"/>
  <p:notesSz cx="6858000" cy="994568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0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40" autoAdjust="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130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89D7E-8A48-0E46-9167-8DFA57CD5B16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5A11F-1826-3642-BBF7-EA236A47CF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92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CA3-5EC9-8141-A8AB-F3A67208CBD2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B7E0-CA80-EF40-A299-992A0A495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08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CA3-5EC9-8141-A8AB-F3A67208CBD2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B7E0-CA80-EF40-A299-992A0A495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028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CA3-5EC9-8141-A8AB-F3A67208CBD2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B7E0-CA80-EF40-A299-992A0A495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52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CA3-5EC9-8141-A8AB-F3A67208CBD2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B7E0-CA80-EF40-A299-992A0A495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84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CA3-5EC9-8141-A8AB-F3A67208CBD2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B7E0-CA80-EF40-A299-992A0A495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086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CA3-5EC9-8141-A8AB-F3A67208CBD2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B7E0-CA80-EF40-A299-992A0A495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62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CA3-5EC9-8141-A8AB-F3A67208CBD2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B7E0-CA80-EF40-A299-992A0A495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97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CA3-5EC9-8141-A8AB-F3A67208CBD2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B7E0-CA80-EF40-A299-992A0A495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01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CA3-5EC9-8141-A8AB-F3A67208CBD2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B7E0-CA80-EF40-A299-992A0A495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507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CA3-5EC9-8141-A8AB-F3A67208CBD2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B7E0-CA80-EF40-A299-992A0A495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748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2CA3-5EC9-8141-A8AB-F3A67208CBD2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0B7E0-CA80-EF40-A299-992A0A495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73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02CA3-5EC9-8141-A8AB-F3A67208CBD2}" type="datetimeFigureOut">
              <a:rPr kumimoji="1" lang="ja-JP" altLang="en-US" smtClean="0"/>
              <a:t>2019/10/21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0B7E0-CA80-EF40-A299-992A0A495F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38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7130C44-4072-4C70-A7C0-5F3848F27425}"/>
              </a:ext>
            </a:extLst>
          </p:cNvPr>
          <p:cNvSpPr txBox="1"/>
          <p:nvPr/>
        </p:nvSpPr>
        <p:spPr>
          <a:xfrm>
            <a:off x="3305904" y="-28138"/>
            <a:ext cx="27909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dirty="0"/>
              <a:t>Fig. S2  Yamamoto et al.</a:t>
            </a:r>
            <a:endParaRPr kumimoji="1" lang="ja-JP" altLang="en-US" sz="10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9720" y="666750"/>
            <a:ext cx="6004560" cy="5524500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1014268-DCD3-4640-9D9F-CF37BB1E9440}"/>
              </a:ext>
            </a:extLst>
          </p:cNvPr>
          <p:cNvSpPr/>
          <p:nvPr/>
        </p:nvSpPr>
        <p:spPr>
          <a:xfrm>
            <a:off x="948690" y="6384160"/>
            <a:ext cx="89839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S2  Microscopic images of CLB cream formulations. Magnification: ×50, ×200, and ×1000. </a:t>
            </a:r>
          </a:p>
          <a:p>
            <a:pPr algn="just"/>
            <a:r>
              <a:rPr lang="en-US" altLang="ja-JP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PL: polarized light; WL: white light.</a:t>
            </a:r>
            <a:endParaRPr lang="ja-JP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033812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2031</TotalTime>
  <Words>39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ホワイト</vt:lpstr>
      <vt:lpstr>PowerPoint プレゼンテーション</vt:lpstr>
    </vt:vector>
  </TitlesOfParts>
  <Company>帝京平成大学薬学部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 佳久</dc:creator>
  <cp:lastModifiedBy>山本　佳久</cp:lastModifiedBy>
  <cp:revision>75</cp:revision>
  <cp:lastPrinted>2019-08-08T09:08:55Z</cp:lastPrinted>
  <dcterms:created xsi:type="dcterms:W3CDTF">2017-02-17T08:52:02Z</dcterms:created>
  <dcterms:modified xsi:type="dcterms:W3CDTF">2019-10-21T10:08:15Z</dcterms:modified>
</cp:coreProperties>
</file>