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9456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0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89D7E-8A48-0E46-9167-8DFA57CD5B1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5A11F-1826-3642-BBF7-EA236A47CF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9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8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2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2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8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6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97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1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4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73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2CA3-5EC9-8141-A8AB-F3A67208CBD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xmlns="" id="{4839634E-EA02-4CAC-BE61-DEB066BB6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76" y="1758320"/>
            <a:ext cx="5378847" cy="2900765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800100" y="6338352"/>
            <a:ext cx="8503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S1  Changes in diameter of classical bases as determined by using a spread meter.</a:t>
            </a:r>
            <a:endParaRPr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FB8F5AAA-2FA0-439F-9809-FB6148CB325F}"/>
              </a:ext>
            </a:extLst>
          </p:cNvPr>
          <p:cNvSpPr txBox="1"/>
          <p:nvPr/>
        </p:nvSpPr>
        <p:spPr>
          <a:xfrm>
            <a:off x="3327020" y="15746"/>
            <a:ext cx="2764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Fig. </a:t>
            </a:r>
            <a:r>
              <a:rPr kumimoji="1" lang="en-US" altLang="ja-JP"/>
              <a:t>S1  </a:t>
            </a:r>
            <a:r>
              <a:rPr kumimoji="1" lang="en-US" altLang="ja-JP" dirty="0"/>
              <a:t>Yamamoto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1697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ホワイト</vt:lpstr>
      <vt:lpstr>PowerPoint Presentation</vt:lpstr>
    </vt:vector>
  </TitlesOfParts>
  <Company>帝京平成大学薬学部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佳久</dc:creator>
  <cp:lastModifiedBy>Manicani, Lyndie</cp:lastModifiedBy>
  <cp:revision>61</cp:revision>
  <cp:lastPrinted>2019-08-08T09:08:55Z</cp:lastPrinted>
  <dcterms:created xsi:type="dcterms:W3CDTF">2017-02-17T08:52:02Z</dcterms:created>
  <dcterms:modified xsi:type="dcterms:W3CDTF">2020-01-21T01:38:07Z</dcterms:modified>
</cp:coreProperties>
</file>