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6" d="100"/>
          <a:sy n="66" d="100"/>
        </p:scale>
        <p:origin x="25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2269-E4A5-4A36-B19B-A06B564A56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7977-75B5-4B46-9239-8C8E8518A7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61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2269-E4A5-4A36-B19B-A06B564A56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7977-75B5-4B46-9239-8C8E8518A7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42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2269-E4A5-4A36-B19B-A06B564A56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7977-75B5-4B46-9239-8C8E8518A7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35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2269-E4A5-4A36-B19B-A06B564A56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7977-75B5-4B46-9239-8C8E8518A7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70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2269-E4A5-4A36-B19B-A06B564A56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7977-75B5-4B46-9239-8C8E8518A7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78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2269-E4A5-4A36-B19B-A06B564A56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7977-75B5-4B46-9239-8C8E8518A7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22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2269-E4A5-4A36-B19B-A06B564A56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7977-75B5-4B46-9239-8C8E8518A7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74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2269-E4A5-4A36-B19B-A06B564A56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7977-75B5-4B46-9239-8C8E8518A7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04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2269-E4A5-4A36-B19B-A06B564A56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7977-75B5-4B46-9239-8C8E8518A7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0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2269-E4A5-4A36-B19B-A06B564A56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7977-75B5-4B46-9239-8C8E8518A7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83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2269-E4A5-4A36-B19B-A06B564A56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57977-75B5-4B46-9239-8C8E8518A7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41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42269-E4A5-4A36-B19B-A06B564A564F}" type="datetimeFigureOut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57977-75B5-4B46-9239-8C8E8518A7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58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openxmlformats.org/officeDocument/2006/relationships/image" Target="../media/image16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12" Type="http://schemas.openxmlformats.org/officeDocument/2006/relationships/image" Target="../media/image15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11" Type="http://schemas.openxmlformats.org/officeDocument/2006/relationships/image" Target="../media/image14.tiff"/><Relationship Id="rId5" Type="http://schemas.openxmlformats.org/officeDocument/2006/relationships/image" Target="../media/image8.tiff"/><Relationship Id="rId10" Type="http://schemas.openxmlformats.org/officeDocument/2006/relationships/image" Target="../media/image13.tiff"/><Relationship Id="rId4" Type="http://schemas.openxmlformats.org/officeDocument/2006/relationships/image" Target="../media/image7.tiff"/><Relationship Id="rId9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13" Type="http://schemas.openxmlformats.org/officeDocument/2006/relationships/image" Target="../media/image28.tiff"/><Relationship Id="rId3" Type="http://schemas.openxmlformats.org/officeDocument/2006/relationships/image" Target="../media/image18.tiff"/><Relationship Id="rId7" Type="http://schemas.openxmlformats.org/officeDocument/2006/relationships/image" Target="../media/image22.tiff"/><Relationship Id="rId12" Type="http://schemas.openxmlformats.org/officeDocument/2006/relationships/image" Target="../media/image27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iff"/><Relationship Id="rId11" Type="http://schemas.openxmlformats.org/officeDocument/2006/relationships/image" Target="../media/image26.tiff"/><Relationship Id="rId5" Type="http://schemas.openxmlformats.org/officeDocument/2006/relationships/image" Target="../media/image20.tiff"/><Relationship Id="rId10" Type="http://schemas.openxmlformats.org/officeDocument/2006/relationships/image" Target="../media/image25.tiff"/><Relationship Id="rId4" Type="http://schemas.openxmlformats.org/officeDocument/2006/relationships/image" Target="../media/image19.tiff"/><Relationship Id="rId9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7387" y="1083795"/>
            <a:ext cx="265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MHCC97H-siNC</a:t>
            </a:r>
            <a:endParaRPr lang="zh-CN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50838" y="1058801"/>
            <a:ext cx="3444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MHCC97H-siCIRC</a:t>
            </a:r>
            <a:endParaRPr lang="zh-CN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8122" y="4061936"/>
            <a:ext cx="274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Hep3B-scramble</a:t>
            </a:r>
            <a:endParaRPr lang="zh-CN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23639" y="4091157"/>
            <a:ext cx="2839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Hep3B-CIRC</a:t>
            </a:r>
            <a:endParaRPr lang="zh-CN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"/>
          <p:cNvSpPr txBox="1"/>
          <p:nvPr/>
        </p:nvSpPr>
        <p:spPr>
          <a:xfrm>
            <a:off x="606731" y="570141"/>
            <a:ext cx="265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3G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1" y="1579726"/>
            <a:ext cx="2743200" cy="206488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838" y="1579726"/>
            <a:ext cx="2743200" cy="206488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1" y="4575967"/>
            <a:ext cx="2743200" cy="206488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71" y="4575967"/>
            <a:ext cx="2743200" cy="206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16200000">
            <a:off x="8088" y="1405978"/>
            <a:ext cx="1399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MHCC97H-siNC</a:t>
            </a:r>
            <a:endParaRPr lang="zh-CN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 rot="16200000">
            <a:off x="-100044" y="2961842"/>
            <a:ext cx="16152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MHCC97H-siCIRC</a:t>
            </a:r>
            <a:endParaRPr lang="zh-CN" altLang="zh-CN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F630888-F339-4132-A583-EEA0D00B27F0}"/>
              </a:ext>
            </a:extLst>
          </p:cNvPr>
          <p:cNvGrpSpPr/>
          <p:nvPr/>
        </p:nvGrpSpPr>
        <p:grpSpPr>
          <a:xfrm>
            <a:off x="950577" y="2466622"/>
            <a:ext cx="5495943" cy="1359177"/>
            <a:chOff x="2317243" y="3516848"/>
            <a:chExt cx="9522164" cy="2354883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FDFE005-B5C1-4774-940A-329F24530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535" y="3516848"/>
              <a:ext cx="3127580" cy="2354883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E3CB2F7-A843-4009-8406-196F268DF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243" y="3516848"/>
              <a:ext cx="3127580" cy="235488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249920F-2D11-4512-8D27-5624ACF9F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827" y="3516848"/>
              <a:ext cx="3127580" cy="2354883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F630888-F339-4132-A583-EEA0D00B27F0}"/>
              </a:ext>
            </a:extLst>
          </p:cNvPr>
          <p:cNvGrpSpPr/>
          <p:nvPr/>
        </p:nvGrpSpPr>
        <p:grpSpPr>
          <a:xfrm>
            <a:off x="950577" y="683387"/>
            <a:ext cx="5495943" cy="1656697"/>
            <a:chOff x="2317243" y="3001370"/>
            <a:chExt cx="9522164" cy="2870361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FDFE005-B5C1-4774-940A-329F24530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535" y="3516848"/>
              <a:ext cx="3127580" cy="235488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E3CB2F7-A843-4009-8406-196F268DF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243" y="3516848"/>
              <a:ext cx="3127580" cy="235488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249920F-2D11-4512-8D27-5624ACF9F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827" y="3516848"/>
              <a:ext cx="3127580" cy="2354883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F339B8C-FFEF-42C3-8FB3-BFE1EACDDA68}"/>
                </a:ext>
              </a:extLst>
            </p:cNvPr>
            <p:cNvSpPr txBox="1"/>
            <p:nvPr/>
          </p:nvSpPr>
          <p:spPr>
            <a:xfrm>
              <a:off x="6396039" y="3001370"/>
              <a:ext cx="2315786" cy="53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VE-Cadherin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9D81470-6238-48E3-93A0-086EA9468DBD}"/>
                </a:ext>
              </a:extLst>
            </p:cNvPr>
            <p:cNvSpPr txBox="1"/>
            <p:nvPr/>
          </p:nvSpPr>
          <p:spPr>
            <a:xfrm>
              <a:off x="3479153" y="3029702"/>
              <a:ext cx="1364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DIPA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FA04BE1-CB70-4B61-94EB-A6B62758EC6C}"/>
                </a:ext>
              </a:extLst>
            </p:cNvPr>
            <p:cNvSpPr txBox="1"/>
            <p:nvPr/>
          </p:nvSpPr>
          <p:spPr>
            <a:xfrm>
              <a:off x="9860813" y="3029702"/>
              <a:ext cx="1364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Merge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2"/>
          <p:cNvSpPr txBox="1"/>
          <p:nvPr/>
        </p:nvSpPr>
        <p:spPr>
          <a:xfrm>
            <a:off x="651360" y="287216"/>
            <a:ext cx="969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Fig.4A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 rot="16200000">
            <a:off x="70409" y="4489237"/>
            <a:ext cx="1282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Hep3B-scramble</a:t>
            </a:r>
            <a:endParaRPr lang="zh-CN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 rot="16200000">
            <a:off x="19692" y="5673737"/>
            <a:ext cx="13758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Hep3B-CIRC</a:t>
            </a:r>
            <a:endParaRPr lang="zh-CN" altLang="zh-CN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F630888-F339-4132-A583-EEA0D00B27F0}"/>
              </a:ext>
            </a:extLst>
          </p:cNvPr>
          <p:cNvGrpSpPr/>
          <p:nvPr/>
        </p:nvGrpSpPr>
        <p:grpSpPr>
          <a:xfrm>
            <a:off x="950577" y="5421327"/>
            <a:ext cx="5495943" cy="1359178"/>
            <a:chOff x="2317244" y="3516848"/>
            <a:chExt cx="9522162" cy="2354883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FFDFE005-B5C1-4774-940A-329F24530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536" y="3516848"/>
              <a:ext cx="3127578" cy="2354883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5E3CB2F7-A843-4009-8406-196F268DF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244" y="3516848"/>
              <a:ext cx="3127578" cy="2354883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F249920F-2D11-4512-8D27-5624ACF9F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828" y="3516848"/>
              <a:ext cx="3127578" cy="2354883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F630888-F339-4132-A583-EEA0D00B27F0}"/>
              </a:ext>
            </a:extLst>
          </p:cNvPr>
          <p:cNvGrpSpPr/>
          <p:nvPr/>
        </p:nvGrpSpPr>
        <p:grpSpPr>
          <a:xfrm>
            <a:off x="950577" y="3964789"/>
            <a:ext cx="5495943" cy="1359178"/>
            <a:chOff x="2317244" y="3516848"/>
            <a:chExt cx="9522162" cy="2354883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FFDFE005-B5C1-4774-940A-329F24530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536" y="3516848"/>
              <a:ext cx="3127578" cy="2354883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5E3CB2F7-A843-4009-8406-196F268DF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244" y="3516848"/>
              <a:ext cx="3127578" cy="2354883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249920F-2D11-4512-8D27-5624ACF9F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828" y="3516848"/>
              <a:ext cx="3127578" cy="23548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6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062702"/>
            <a:ext cx="1851660" cy="13937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1062702"/>
            <a:ext cx="1851660" cy="1393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062701"/>
            <a:ext cx="1851660" cy="1393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2525742"/>
            <a:ext cx="1851660" cy="1393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2525741"/>
            <a:ext cx="1851660" cy="13937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2525740"/>
            <a:ext cx="1851660" cy="13937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3988780"/>
            <a:ext cx="1851660" cy="13937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3988780"/>
            <a:ext cx="1851660" cy="13937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3988780"/>
            <a:ext cx="1851660" cy="13937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5451819"/>
            <a:ext cx="1851660" cy="13937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20" y="5451819"/>
            <a:ext cx="1851660" cy="139379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5451819"/>
            <a:ext cx="1851660" cy="139379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9D81470-6238-48E3-93A0-086EA9468DBD}"/>
              </a:ext>
            </a:extLst>
          </p:cNvPr>
          <p:cNvSpPr txBox="1"/>
          <p:nvPr/>
        </p:nvSpPr>
        <p:spPr>
          <a:xfrm>
            <a:off x="1547309" y="761619"/>
            <a:ext cx="787592" cy="17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DIPA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FA04BE1-CB70-4B61-94EB-A6B62758EC6C}"/>
              </a:ext>
            </a:extLst>
          </p:cNvPr>
          <p:cNvSpPr txBox="1"/>
          <p:nvPr/>
        </p:nvSpPr>
        <p:spPr>
          <a:xfrm>
            <a:off x="5210714" y="761619"/>
            <a:ext cx="787592" cy="17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Merge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8">
            <a:extLst>
              <a:ext uri="{FF2B5EF4-FFF2-40B4-BE49-F238E27FC236}">
                <a16:creationId xmlns:a16="http://schemas.microsoft.com/office/drawing/2014/main" id="{AFA04BE1-CB70-4B61-94EB-A6B62758EC6C}"/>
              </a:ext>
            </a:extLst>
          </p:cNvPr>
          <p:cNvSpPr txBox="1"/>
          <p:nvPr/>
        </p:nvSpPr>
        <p:spPr>
          <a:xfrm>
            <a:off x="3379011" y="761618"/>
            <a:ext cx="787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ZO-1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rot="16200000">
            <a:off x="8088" y="1405978"/>
            <a:ext cx="1399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MHCC97H-siNC</a:t>
            </a:r>
            <a:endParaRPr lang="zh-CN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 rot="16200000">
            <a:off x="-100044" y="2961842"/>
            <a:ext cx="16152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MHCC97H-siCIRC</a:t>
            </a:r>
            <a:endParaRPr lang="zh-CN" altLang="zh-CN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rot="16200000">
            <a:off x="70409" y="4489237"/>
            <a:ext cx="1282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Hep3B-scramble</a:t>
            </a:r>
            <a:endParaRPr lang="zh-CN" alt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 rot="16200000">
            <a:off x="19692" y="5673737"/>
            <a:ext cx="137580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Hep3B-CIRC</a:t>
            </a:r>
            <a:endParaRPr lang="zh-CN" altLang="zh-CN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"/>
          <p:cNvSpPr txBox="1"/>
          <p:nvPr/>
        </p:nvSpPr>
        <p:spPr>
          <a:xfrm>
            <a:off x="651360" y="287216"/>
            <a:ext cx="969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Fig.4B</a:t>
            </a:r>
            <a:endParaRPr lang="zh-CN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21</Words>
  <Application>Microsoft Office PowerPoint</Application>
  <PresentationFormat>A4 纸张(210x297 毫米)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等线</vt:lpstr>
      <vt:lpstr>等线 Light</vt:lpstr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thomas11</dc:creator>
  <cp:lastModifiedBy>thomas11</cp:lastModifiedBy>
  <cp:revision>15</cp:revision>
  <dcterms:created xsi:type="dcterms:W3CDTF">2019-12-08T09:15:13Z</dcterms:created>
  <dcterms:modified xsi:type="dcterms:W3CDTF">2019-12-08T09:39:33Z</dcterms:modified>
</cp:coreProperties>
</file>