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早川 峰司" initials="早川" lastIdx="2" clrIdx="0">
    <p:extLst>
      <p:ext uri="{19B8F6BF-5375-455C-9EA6-DF929625EA0E}">
        <p15:presenceInfo xmlns:p15="http://schemas.microsoft.com/office/powerpoint/2012/main" userId="9a1268756608ee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1"/>
    <p:restoredTop sz="94885"/>
  </p:normalViewPr>
  <p:slideViewPr>
    <p:cSldViewPr snapToGrid="0" snapToObjects="1">
      <p:cViewPr varScale="1">
        <p:scale>
          <a:sx n="63" d="100"/>
          <a:sy n="63" d="100"/>
        </p:scale>
        <p:origin x="2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80AB6-0FA7-554C-9BE3-F42AB13B2C2D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E906-DA37-614F-AC65-F4AB55D9D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8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61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8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2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2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7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02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8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54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7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1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8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6AA5-2CFC-004A-B45F-3C78000F5A50}" type="datetimeFigureOut">
              <a:rPr kumimoji="1" lang="ja-JP" altLang="en-US" smtClean="0"/>
              <a:t>2019/11/30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94A50-FC3E-6241-B3A2-0A0F1C85A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43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2488E-46F2-6345-A88D-2EE1ABC6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79" y="399246"/>
            <a:ext cx="6748248" cy="390229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BC7301-529A-CC41-A30E-DF57356F389B}"/>
              </a:ext>
            </a:extLst>
          </p:cNvPr>
          <p:cNvSpPr txBox="1"/>
          <p:nvPr/>
        </p:nvSpPr>
        <p:spPr>
          <a:xfrm>
            <a:off x="1943984" y="2543576"/>
            <a:ext cx="18456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8A212D-FE6B-264C-8716-FB7B76146D0F}"/>
              </a:ext>
            </a:extLst>
          </p:cNvPr>
          <p:cNvSpPr txBox="1"/>
          <p:nvPr/>
        </p:nvSpPr>
        <p:spPr>
          <a:xfrm>
            <a:off x="3268811" y="501647"/>
            <a:ext cx="33186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Fibrinogen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concentrates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3A2012-9BB4-1E4E-A0AB-841FFC35A9E1}"/>
              </a:ext>
            </a:extLst>
          </p:cNvPr>
          <p:cNvSpPr txBox="1"/>
          <p:nvPr/>
        </p:nvSpPr>
        <p:spPr>
          <a:xfrm>
            <a:off x="1175004" y="3107815"/>
            <a:ext cx="15379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0.034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0E2DCDF-58D3-4D41-A109-E32491D0C7C8}"/>
              </a:ext>
            </a:extLst>
          </p:cNvPr>
          <p:cNvSpPr txBox="1"/>
          <p:nvPr/>
        </p:nvSpPr>
        <p:spPr>
          <a:xfrm>
            <a:off x="5061332" y="9144001"/>
            <a:ext cx="15261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figure 1.</a:t>
            </a:r>
            <a:endParaRPr kumimoji="1" lang="ja-JP" altLang="en-US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0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86F0B-AE8F-784D-9096-8E251108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068"/>
            <a:ext cx="6801165" cy="354350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64C274-08FA-3A42-8078-573F99554766}"/>
              </a:ext>
            </a:extLst>
          </p:cNvPr>
          <p:cNvSpPr txBox="1"/>
          <p:nvPr/>
        </p:nvSpPr>
        <p:spPr>
          <a:xfrm>
            <a:off x="904548" y="2898563"/>
            <a:ext cx="15379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0.174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8E605A-D26F-2B4D-AE85-0FEF5F740CFF}"/>
              </a:ext>
            </a:extLst>
          </p:cNvPr>
          <p:cNvSpPr txBox="1"/>
          <p:nvPr/>
        </p:nvSpPr>
        <p:spPr>
          <a:xfrm>
            <a:off x="2210331" y="2505012"/>
            <a:ext cx="18456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2AA193-0FA7-9242-AA5E-DAD23AAD6C9E}"/>
              </a:ext>
            </a:extLst>
          </p:cNvPr>
          <p:cNvSpPr txBox="1"/>
          <p:nvPr/>
        </p:nvSpPr>
        <p:spPr>
          <a:xfrm>
            <a:off x="2933960" y="746345"/>
            <a:ext cx="33186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Fibrinogen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concentrates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8CC9C5-A826-CE4D-920C-48F94AAA6EC8}"/>
              </a:ext>
            </a:extLst>
          </p:cNvPr>
          <p:cNvSpPr txBox="1"/>
          <p:nvPr/>
        </p:nvSpPr>
        <p:spPr>
          <a:xfrm>
            <a:off x="5275027" y="9388548"/>
            <a:ext cx="15261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figure 2.</a:t>
            </a:r>
            <a:endParaRPr kumimoji="1" lang="ja-JP" altLang="en-US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7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6653</TotalTime>
  <Words>24</Words>
  <Application>Microsoft Macintosh PowerPoint</Application>
  <PresentationFormat>A4 210 x 297 mm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板垣 有紀</dc:creator>
  <cp:lastModifiedBy>板垣 有紀</cp:lastModifiedBy>
  <cp:revision>37</cp:revision>
  <dcterms:created xsi:type="dcterms:W3CDTF">2019-04-05T11:34:46Z</dcterms:created>
  <dcterms:modified xsi:type="dcterms:W3CDTF">2019-11-30T12:30:12Z</dcterms:modified>
</cp:coreProperties>
</file>