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dp" ContentType="image/vnd.ms-photo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1" d="100"/>
          <a:sy n="81" d="100"/>
        </p:scale>
        <p:origin x="-280" y="-240"/>
      </p:cViewPr>
      <p:guideLst>
        <p:guide orient="horz" pos="1856"/>
        <p:guide pos="54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0052B-C570-4C84-B293-67E0ED74D324}" type="datetimeFigureOut">
              <a:rPr lang="de-DE" smtClean="0"/>
              <a:t>16.11.18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489DD-DD7B-4D86-8B75-F9A319D047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2906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0052B-C570-4C84-B293-67E0ED74D324}" type="datetimeFigureOut">
              <a:rPr lang="de-DE" smtClean="0"/>
              <a:t>16.11.18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489DD-DD7B-4D86-8B75-F9A319D047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8602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0052B-C570-4C84-B293-67E0ED74D324}" type="datetimeFigureOut">
              <a:rPr lang="de-DE" smtClean="0"/>
              <a:t>16.11.18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489DD-DD7B-4D86-8B75-F9A319D047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7974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0052B-C570-4C84-B293-67E0ED74D324}" type="datetimeFigureOut">
              <a:rPr lang="de-DE" smtClean="0"/>
              <a:t>16.11.18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489DD-DD7B-4D86-8B75-F9A319D047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747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0052B-C570-4C84-B293-67E0ED74D324}" type="datetimeFigureOut">
              <a:rPr lang="de-DE" smtClean="0"/>
              <a:t>16.11.18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489DD-DD7B-4D86-8B75-F9A319D047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3843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0052B-C570-4C84-B293-67E0ED74D324}" type="datetimeFigureOut">
              <a:rPr lang="de-DE" smtClean="0"/>
              <a:t>16.11.18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489DD-DD7B-4D86-8B75-F9A319D047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2061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0052B-C570-4C84-B293-67E0ED74D324}" type="datetimeFigureOut">
              <a:rPr lang="de-DE" smtClean="0"/>
              <a:t>16.11.18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489DD-DD7B-4D86-8B75-F9A319D047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0709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0052B-C570-4C84-B293-67E0ED74D324}" type="datetimeFigureOut">
              <a:rPr lang="de-DE" smtClean="0"/>
              <a:t>16.11.18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489DD-DD7B-4D86-8B75-F9A319D047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5752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0052B-C570-4C84-B293-67E0ED74D324}" type="datetimeFigureOut">
              <a:rPr lang="de-DE" smtClean="0"/>
              <a:t>16.11.18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489DD-DD7B-4D86-8B75-F9A319D047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9070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0052B-C570-4C84-B293-67E0ED74D324}" type="datetimeFigureOut">
              <a:rPr lang="de-DE" smtClean="0"/>
              <a:t>16.11.18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489DD-DD7B-4D86-8B75-F9A319D047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9394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0052B-C570-4C84-B293-67E0ED74D324}" type="datetimeFigureOut">
              <a:rPr lang="de-DE" smtClean="0"/>
              <a:t>16.11.18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489DD-DD7B-4D86-8B75-F9A319D047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6303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0052B-C570-4C84-B293-67E0ED74D324}" type="datetimeFigureOut">
              <a:rPr lang="de-DE" smtClean="0"/>
              <a:t>16.11.18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489DD-DD7B-4D86-8B75-F9A319D047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079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MMH3438 colon 2-1 Casp3 x400 scale bar 20um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443" y="2195186"/>
            <a:ext cx="3976335" cy="298799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Bild 2" descr="MMH3443 colon 1-10 Casp3 x400 scale bar 20um 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856" y="2200726"/>
            <a:ext cx="3967576" cy="298141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" name="Bild 1" descr="MMH3463 colon 1-1 Casp3 x400 scale bar 20um 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9" y="2195190"/>
            <a:ext cx="3971620" cy="298445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9" name="Textfeld 28"/>
          <p:cNvSpPr txBox="1"/>
          <p:nvPr/>
        </p:nvSpPr>
        <p:spPr>
          <a:xfrm>
            <a:off x="1422890" y="1532265"/>
            <a:ext cx="12797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latin typeface="Arial"/>
                <a:cs typeface="Arial"/>
              </a:rPr>
              <a:t>Naive</a:t>
            </a:r>
            <a:endParaRPr lang="de-DE" sz="3200" b="1" dirty="0">
              <a:latin typeface="Arial"/>
              <a:cs typeface="Arial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9082818" y="1529360"/>
            <a:ext cx="21172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 smtClean="0">
                <a:latin typeface="Arial"/>
                <a:cs typeface="Arial"/>
              </a:rPr>
              <a:t>Carvacrol</a:t>
            </a:r>
            <a:endParaRPr lang="de-DE" sz="3200" b="1" dirty="0">
              <a:latin typeface="Arial"/>
              <a:cs typeface="Arial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81250" y="328670"/>
            <a:ext cx="5822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 smtClean="0">
                <a:latin typeface="Arial"/>
                <a:cs typeface="Arial"/>
              </a:rPr>
              <a:t>A</a:t>
            </a:r>
            <a:endParaRPr lang="de-DE" sz="4400" b="1" dirty="0">
              <a:latin typeface="Arial"/>
              <a:cs typeface="Arial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825200" y="365607"/>
            <a:ext cx="8894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err="1" smtClean="0">
                <a:latin typeface="Arial"/>
                <a:cs typeface="Arial"/>
              </a:rPr>
              <a:t>Apoptotic</a:t>
            </a:r>
            <a:r>
              <a:rPr lang="de-DE" sz="4000" b="1" dirty="0" smtClean="0">
                <a:latin typeface="Arial"/>
                <a:cs typeface="Arial"/>
              </a:rPr>
              <a:t> Cells (COLON)</a:t>
            </a:r>
            <a:endParaRPr lang="de-DE" sz="4000" b="1" dirty="0">
              <a:latin typeface="Arial"/>
              <a:cs typeface="Arial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128263" y="5425167"/>
            <a:ext cx="5948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latin typeface="Arial"/>
                <a:cs typeface="Arial"/>
              </a:rPr>
              <a:t>(400 </a:t>
            </a:r>
            <a:r>
              <a:rPr lang="de-DE" sz="2400" b="1" dirty="0" smtClean="0">
                <a:latin typeface="Arial"/>
                <a:cs typeface="Arial"/>
              </a:rPr>
              <a:t>x </a:t>
            </a:r>
            <a:r>
              <a:rPr lang="de-DE" sz="2400" b="1" dirty="0" err="1" smtClean="0">
                <a:latin typeface="Arial"/>
                <a:cs typeface="Arial"/>
              </a:rPr>
              <a:t>magnification</a:t>
            </a:r>
            <a:r>
              <a:rPr lang="de-DE" sz="2400" b="1" dirty="0" smtClean="0">
                <a:latin typeface="Arial"/>
                <a:cs typeface="Arial"/>
              </a:rPr>
              <a:t>, </a:t>
            </a:r>
            <a:r>
              <a:rPr lang="de-DE" sz="2400" b="1" dirty="0" err="1" smtClean="0">
                <a:latin typeface="Arial"/>
                <a:cs typeface="Arial"/>
              </a:rPr>
              <a:t>scale</a:t>
            </a:r>
            <a:r>
              <a:rPr lang="de-DE" sz="2400" b="1" dirty="0" smtClean="0">
                <a:latin typeface="Arial"/>
                <a:cs typeface="Arial"/>
              </a:rPr>
              <a:t> bar </a:t>
            </a:r>
            <a:r>
              <a:rPr lang="de-DE" sz="2400" b="1" dirty="0">
                <a:latin typeface="Arial"/>
                <a:cs typeface="Arial"/>
              </a:rPr>
              <a:t>2</a:t>
            </a:r>
            <a:r>
              <a:rPr lang="de-DE" sz="2400" b="1" dirty="0" smtClean="0">
                <a:latin typeface="Arial"/>
                <a:cs typeface="Arial"/>
              </a:rPr>
              <a:t>0 </a:t>
            </a:r>
            <a:r>
              <a:rPr lang="de-DE" sz="2400" b="1" dirty="0" err="1" smtClean="0">
                <a:latin typeface="Arial"/>
                <a:cs typeface="Arial"/>
              </a:rPr>
              <a:t>μm</a:t>
            </a:r>
            <a:r>
              <a:rPr lang="de-DE" sz="2400" b="1" dirty="0" smtClean="0">
                <a:latin typeface="Arial"/>
                <a:cs typeface="Arial"/>
              </a:rPr>
              <a:t>)</a:t>
            </a:r>
            <a:endParaRPr lang="de-DE" sz="2400" b="1" dirty="0">
              <a:latin typeface="Arial"/>
              <a:cs typeface="Arial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188100" y="1548603"/>
            <a:ext cx="17801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latin typeface="Arial"/>
                <a:cs typeface="Arial"/>
              </a:rPr>
              <a:t>Placebo</a:t>
            </a:r>
            <a:endParaRPr lang="de-DE"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7646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MMH3443 colon-1 4-1 Ki67 x100 scale bar 100um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1" y="2163826"/>
            <a:ext cx="3966664" cy="298073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Bild 3" descr="MMH3443 colon-1 1-5 Ki67 x100 scale bar 100um 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223" y="2163826"/>
            <a:ext cx="3976339" cy="2988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Bild 2" descr="MMH3438 colon 2-1 Ki67 x100 scale bar 100um 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583" y="2163826"/>
            <a:ext cx="3976339" cy="2988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" name="Textfeld 10"/>
          <p:cNvSpPr txBox="1"/>
          <p:nvPr/>
        </p:nvSpPr>
        <p:spPr>
          <a:xfrm>
            <a:off x="381250" y="328670"/>
            <a:ext cx="5921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>
                <a:latin typeface="Arial"/>
                <a:cs typeface="Arial"/>
              </a:rPr>
              <a:t>B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574336" y="365607"/>
            <a:ext cx="8894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err="1" smtClean="0">
                <a:latin typeface="Arial"/>
                <a:cs typeface="Arial"/>
              </a:rPr>
              <a:t>Proliferating</a:t>
            </a:r>
            <a:r>
              <a:rPr lang="de-DE" sz="4000" b="1" dirty="0" smtClean="0">
                <a:latin typeface="Arial"/>
                <a:cs typeface="Arial"/>
              </a:rPr>
              <a:t> Cells (COLON)</a:t>
            </a:r>
            <a:endParaRPr lang="de-DE" sz="4000" b="1" dirty="0">
              <a:latin typeface="Arial"/>
              <a:cs typeface="Arial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128263" y="5425167"/>
            <a:ext cx="5948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latin typeface="Arial"/>
                <a:cs typeface="Arial"/>
              </a:rPr>
              <a:t>(100 x </a:t>
            </a:r>
            <a:r>
              <a:rPr lang="de-DE" sz="2400" b="1" dirty="0" err="1" smtClean="0">
                <a:latin typeface="Arial"/>
                <a:cs typeface="Arial"/>
              </a:rPr>
              <a:t>magnification</a:t>
            </a:r>
            <a:r>
              <a:rPr lang="de-DE" sz="2400" b="1" dirty="0" smtClean="0">
                <a:latin typeface="Arial"/>
                <a:cs typeface="Arial"/>
              </a:rPr>
              <a:t>, </a:t>
            </a:r>
            <a:r>
              <a:rPr lang="de-DE" sz="2400" b="1" dirty="0" err="1" smtClean="0">
                <a:latin typeface="Arial"/>
                <a:cs typeface="Arial"/>
              </a:rPr>
              <a:t>scale</a:t>
            </a:r>
            <a:r>
              <a:rPr lang="de-DE" sz="2400" b="1" dirty="0" smtClean="0">
                <a:latin typeface="Arial"/>
                <a:cs typeface="Arial"/>
              </a:rPr>
              <a:t> bar 100 </a:t>
            </a:r>
            <a:r>
              <a:rPr lang="de-DE" sz="2400" b="1" dirty="0" err="1" smtClean="0">
                <a:latin typeface="Arial"/>
                <a:cs typeface="Arial"/>
              </a:rPr>
              <a:t>μm</a:t>
            </a:r>
            <a:r>
              <a:rPr lang="de-DE" sz="2400" b="1" dirty="0" smtClean="0">
                <a:latin typeface="Arial"/>
                <a:cs typeface="Arial"/>
              </a:rPr>
              <a:t>)</a:t>
            </a:r>
            <a:endParaRPr lang="de-DE" sz="2400" b="1" dirty="0">
              <a:latin typeface="Arial"/>
              <a:cs typeface="Arial"/>
            </a:endParaRPr>
          </a:p>
        </p:txBody>
      </p:sp>
      <p:pic>
        <p:nvPicPr>
          <p:cNvPr id="2" name="Bild 1" descr="MMH3420 colon 1-3 Ki67 x100 scale bar 100u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5279"/>
            <a:ext cx="95816" cy="72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4" name="Textfeld 13"/>
          <p:cNvSpPr txBox="1"/>
          <p:nvPr/>
        </p:nvSpPr>
        <p:spPr>
          <a:xfrm>
            <a:off x="1422890" y="1532265"/>
            <a:ext cx="12797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latin typeface="Arial"/>
                <a:cs typeface="Arial"/>
              </a:rPr>
              <a:t>Naive</a:t>
            </a:r>
            <a:endParaRPr lang="de-DE" sz="3200" b="1" dirty="0">
              <a:latin typeface="Arial"/>
              <a:cs typeface="Arial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9082818" y="1529360"/>
            <a:ext cx="21172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 smtClean="0">
                <a:latin typeface="Arial"/>
                <a:cs typeface="Arial"/>
              </a:rPr>
              <a:t>Carvacrol</a:t>
            </a:r>
            <a:endParaRPr lang="de-DE" sz="3200" b="1" dirty="0">
              <a:latin typeface="Arial"/>
              <a:cs typeface="Arial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188100" y="1548603"/>
            <a:ext cx="17801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latin typeface="Arial"/>
                <a:cs typeface="Arial"/>
              </a:rPr>
              <a:t>Placebo</a:t>
            </a:r>
            <a:endParaRPr lang="de-DE"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6611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MMH3438 colon 2-5 CD3 x100 scale bar 100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186" y="2132468"/>
            <a:ext cx="3976335" cy="298799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Bild 2" descr="MMH3443 colon-1 4-1 CD3 x100 scale bar 100u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6" y="2132466"/>
            <a:ext cx="3964606" cy="297918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" name="Bild 1" descr="MMH3443 colon-1 1-4 CD3 x100 scale bar 100u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449" y="2117905"/>
            <a:ext cx="3976338" cy="298799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" name="Textfeld 10"/>
          <p:cNvSpPr txBox="1"/>
          <p:nvPr/>
        </p:nvSpPr>
        <p:spPr>
          <a:xfrm>
            <a:off x="381250" y="328670"/>
            <a:ext cx="5921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>
                <a:latin typeface="Arial"/>
                <a:cs typeface="Arial"/>
              </a:rPr>
              <a:t>C</a:t>
            </a:r>
            <a:endParaRPr lang="de-DE" sz="4400" b="1" dirty="0">
              <a:latin typeface="Arial"/>
              <a:cs typeface="Arial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903595" y="365607"/>
            <a:ext cx="8894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latin typeface="Arial"/>
                <a:cs typeface="Arial"/>
              </a:rPr>
              <a:t>T </a:t>
            </a:r>
            <a:r>
              <a:rPr lang="de-DE" sz="4000" b="1" dirty="0" err="1" smtClean="0">
                <a:latin typeface="Arial"/>
                <a:cs typeface="Arial"/>
              </a:rPr>
              <a:t>Lymphocytes</a:t>
            </a:r>
            <a:r>
              <a:rPr lang="de-DE" sz="4000" b="1" dirty="0" smtClean="0">
                <a:latin typeface="Arial"/>
                <a:cs typeface="Arial"/>
              </a:rPr>
              <a:t> (COLON)</a:t>
            </a:r>
            <a:endParaRPr lang="de-DE" sz="4000" b="1" dirty="0">
              <a:latin typeface="Arial"/>
              <a:cs typeface="Arial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128263" y="5425167"/>
            <a:ext cx="5948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latin typeface="Arial"/>
                <a:cs typeface="Arial"/>
              </a:rPr>
              <a:t>(100 x </a:t>
            </a:r>
            <a:r>
              <a:rPr lang="de-DE" sz="2400" b="1" dirty="0" err="1" smtClean="0">
                <a:latin typeface="Arial"/>
                <a:cs typeface="Arial"/>
              </a:rPr>
              <a:t>magnification</a:t>
            </a:r>
            <a:r>
              <a:rPr lang="de-DE" sz="2400" b="1" dirty="0" smtClean="0">
                <a:latin typeface="Arial"/>
                <a:cs typeface="Arial"/>
              </a:rPr>
              <a:t>, </a:t>
            </a:r>
            <a:r>
              <a:rPr lang="de-DE" sz="2400" b="1" dirty="0" err="1" smtClean="0">
                <a:latin typeface="Arial"/>
                <a:cs typeface="Arial"/>
              </a:rPr>
              <a:t>scale</a:t>
            </a:r>
            <a:r>
              <a:rPr lang="de-DE" sz="2400" b="1" dirty="0" smtClean="0">
                <a:latin typeface="Arial"/>
                <a:cs typeface="Arial"/>
              </a:rPr>
              <a:t> bar 100 </a:t>
            </a:r>
            <a:r>
              <a:rPr lang="de-DE" sz="2400" b="1" dirty="0" err="1" smtClean="0">
                <a:latin typeface="Arial"/>
                <a:cs typeface="Arial"/>
              </a:rPr>
              <a:t>μm</a:t>
            </a:r>
            <a:r>
              <a:rPr lang="de-DE" sz="2400" b="1" dirty="0" smtClean="0">
                <a:latin typeface="Arial"/>
                <a:cs typeface="Arial"/>
              </a:rPr>
              <a:t>)</a:t>
            </a:r>
            <a:endParaRPr lang="de-DE" sz="2400" b="1" dirty="0">
              <a:latin typeface="Arial"/>
              <a:cs typeface="Arial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422890" y="1532265"/>
            <a:ext cx="12797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latin typeface="Arial"/>
                <a:cs typeface="Arial"/>
              </a:rPr>
              <a:t>Naive</a:t>
            </a:r>
            <a:endParaRPr lang="de-DE" sz="3200" b="1" dirty="0">
              <a:latin typeface="Arial"/>
              <a:cs typeface="Arial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9082818" y="1529360"/>
            <a:ext cx="21172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 smtClean="0">
                <a:latin typeface="Arial"/>
                <a:cs typeface="Arial"/>
              </a:rPr>
              <a:t>Carvacrol</a:t>
            </a:r>
            <a:endParaRPr lang="de-DE" sz="3200" b="1" dirty="0">
              <a:latin typeface="Arial"/>
              <a:cs typeface="Arial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188100" y="1548603"/>
            <a:ext cx="17801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latin typeface="Arial"/>
                <a:cs typeface="Arial"/>
              </a:rPr>
              <a:t>Placebo</a:t>
            </a:r>
            <a:endParaRPr lang="de-DE"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8907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MMH3438 colon 2-6 B220 x100 scale bar 100um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232" y="2116787"/>
            <a:ext cx="3976336" cy="298799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Bild 2" descr="MMH3443 colon-1 1-1 B220 x100 scale bar 100u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448" y="2128059"/>
            <a:ext cx="3980635" cy="299122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" name="Bild 1" descr="MMH3443 colon-1 4-1 B220 x100 scale bar 100u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2" y="2121460"/>
            <a:ext cx="3976336" cy="298799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" name="Textfeld 10"/>
          <p:cNvSpPr txBox="1"/>
          <p:nvPr/>
        </p:nvSpPr>
        <p:spPr>
          <a:xfrm>
            <a:off x="381250" y="328670"/>
            <a:ext cx="5921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>
                <a:latin typeface="Arial"/>
                <a:cs typeface="Arial"/>
              </a:rPr>
              <a:t>D</a:t>
            </a:r>
            <a:endParaRPr lang="de-DE" sz="4400" b="1" dirty="0">
              <a:latin typeface="Arial"/>
              <a:cs typeface="Arial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778163" y="365607"/>
            <a:ext cx="8894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latin typeface="Arial"/>
                <a:cs typeface="Arial"/>
              </a:rPr>
              <a:t>B </a:t>
            </a:r>
            <a:r>
              <a:rPr lang="de-DE" sz="4000" b="1" dirty="0" err="1" smtClean="0">
                <a:latin typeface="Arial"/>
                <a:cs typeface="Arial"/>
              </a:rPr>
              <a:t>Lymphocytes</a:t>
            </a:r>
            <a:r>
              <a:rPr lang="de-DE" sz="4000" b="1" dirty="0" smtClean="0">
                <a:latin typeface="Arial"/>
                <a:cs typeface="Arial"/>
              </a:rPr>
              <a:t> (</a:t>
            </a:r>
            <a:r>
              <a:rPr lang="de-DE" sz="4000" b="1" dirty="0" smtClean="0">
                <a:latin typeface="Arial"/>
                <a:cs typeface="Arial"/>
              </a:rPr>
              <a:t>COLON)</a:t>
            </a:r>
            <a:endParaRPr lang="de-DE" sz="4000" b="1" dirty="0">
              <a:latin typeface="Arial"/>
              <a:cs typeface="Arial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128263" y="5425167"/>
            <a:ext cx="5948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latin typeface="Arial"/>
                <a:cs typeface="Arial"/>
              </a:rPr>
              <a:t>(100 x </a:t>
            </a:r>
            <a:r>
              <a:rPr lang="de-DE" sz="2400" b="1" dirty="0" err="1" smtClean="0">
                <a:latin typeface="Arial"/>
                <a:cs typeface="Arial"/>
              </a:rPr>
              <a:t>magnification</a:t>
            </a:r>
            <a:r>
              <a:rPr lang="de-DE" sz="2400" b="1" dirty="0" smtClean="0">
                <a:latin typeface="Arial"/>
                <a:cs typeface="Arial"/>
              </a:rPr>
              <a:t>, </a:t>
            </a:r>
            <a:r>
              <a:rPr lang="de-DE" sz="2400" b="1" dirty="0" err="1" smtClean="0">
                <a:latin typeface="Arial"/>
                <a:cs typeface="Arial"/>
              </a:rPr>
              <a:t>scale</a:t>
            </a:r>
            <a:r>
              <a:rPr lang="de-DE" sz="2400" b="1" dirty="0" smtClean="0">
                <a:latin typeface="Arial"/>
                <a:cs typeface="Arial"/>
              </a:rPr>
              <a:t> bar 100 </a:t>
            </a:r>
            <a:r>
              <a:rPr lang="de-DE" sz="2400" b="1" dirty="0" err="1" smtClean="0">
                <a:latin typeface="Arial"/>
                <a:cs typeface="Arial"/>
              </a:rPr>
              <a:t>μm</a:t>
            </a:r>
            <a:r>
              <a:rPr lang="de-DE" sz="2400" b="1" dirty="0" smtClean="0">
                <a:latin typeface="Arial"/>
                <a:cs typeface="Arial"/>
              </a:rPr>
              <a:t>)</a:t>
            </a:r>
            <a:endParaRPr lang="de-DE" sz="2400" b="1" dirty="0">
              <a:latin typeface="Arial"/>
              <a:cs typeface="Arial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422890" y="1532265"/>
            <a:ext cx="12797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latin typeface="Arial"/>
                <a:cs typeface="Arial"/>
              </a:rPr>
              <a:t>Naive</a:t>
            </a:r>
            <a:endParaRPr lang="de-DE" sz="3200" b="1" dirty="0">
              <a:latin typeface="Arial"/>
              <a:cs typeface="Arial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9082818" y="1529360"/>
            <a:ext cx="21172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 smtClean="0">
                <a:latin typeface="Arial"/>
                <a:cs typeface="Arial"/>
              </a:rPr>
              <a:t>Carvacrol</a:t>
            </a:r>
            <a:endParaRPr lang="de-DE" sz="3200" b="1" dirty="0">
              <a:latin typeface="Arial"/>
              <a:cs typeface="Arial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188100" y="1548603"/>
            <a:ext cx="17801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latin typeface="Arial"/>
                <a:cs typeface="Arial"/>
              </a:rPr>
              <a:t>Placebo</a:t>
            </a:r>
            <a:endParaRPr lang="de-DE"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869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</Words>
  <Application>Microsoft Macintosh PowerPoint</Application>
  <PresentationFormat>Benutzerdefiniert</PresentationFormat>
  <Paragraphs>24</Paragraphs>
  <Slides>4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5" baseType="lpstr">
      <vt:lpstr>Office Theme</vt:lpstr>
      <vt:lpstr>PowerPoint-Präsentation</vt:lpstr>
      <vt:lpstr>PowerPoint-Präsentation</vt:lpstr>
      <vt:lpstr>PowerPoint-Präsentation</vt:lpstr>
      <vt:lpstr>PowerPoint-Präsentation</vt:lpstr>
    </vt:vector>
  </TitlesOfParts>
  <Company>Charite Universitaetsmedizin Berlin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Kühl, Anja</dc:creator>
  <cp:lastModifiedBy>Markus Heimesaat</cp:lastModifiedBy>
  <cp:revision>37</cp:revision>
  <cp:lastPrinted>2017-08-16T14:08:43Z</cp:lastPrinted>
  <dcterms:created xsi:type="dcterms:W3CDTF">2017-08-15T15:55:34Z</dcterms:created>
  <dcterms:modified xsi:type="dcterms:W3CDTF">2018-11-16T17:51:31Z</dcterms:modified>
</cp:coreProperties>
</file>