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682B"/>
    <a:srgbClr val="264478"/>
    <a:srgbClr val="997300"/>
    <a:srgbClr val="636363"/>
    <a:srgbClr val="9E480E"/>
    <a:srgbClr val="255E91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-18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uni-mainz.de\dfs\profiles\settings\horst\Desktop\Lokomat\Novel%20Fu&#223;druckmesssohlen%20(Export)\Result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uni-mainz.de\dfs\profiles\settings\horst\Desktop\Lokomat\Novel%20Fu&#223;druckmesssohlen%20(Export)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Force_Figures!$B$1</c:f>
              <c:strCache>
                <c:ptCount val="1"/>
                <c:pt idx="0">
                  <c:v>P1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Force_Figures!$B$2:$B$102</c:f>
              <c:numCache>
                <c:formatCode>0.00</c:formatCode>
                <c:ptCount val="101"/>
                <c:pt idx="0">
                  <c:v>0.85292521469388105</c:v>
                </c:pt>
                <c:pt idx="1">
                  <c:v>1.2551644935055799</c:v>
                </c:pt>
                <c:pt idx="2">
                  <c:v>1.7091128442892101</c:v>
                </c:pt>
                <c:pt idx="3">
                  <c:v>2.1915393547078601</c:v>
                </c:pt>
                <c:pt idx="4">
                  <c:v>2.6779462372310601</c:v>
                </c:pt>
                <c:pt idx="5">
                  <c:v>3.1449916025188398</c:v>
                </c:pt>
                <c:pt idx="6">
                  <c:v>3.57293627298011</c:v>
                </c:pt>
                <c:pt idx="7">
                  <c:v>3.9473163751450899</c:v>
                </c:pt>
                <c:pt idx="8">
                  <c:v>4.2596203891586004</c:v>
                </c:pt>
                <c:pt idx="9">
                  <c:v>4.5074235394050497</c:v>
                </c:pt>
                <c:pt idx="10">
                  <c:v>4.6943685241115096</c:v>
                </c:pt>
                <c:pt idx="11">
                  <c:v>4.8296775522552098</c:v>
                </c:pt>
                <c:pt idx="12">
                  <c:v>4.9268046021401002</c:v>
                </c:pt>
                <c:pt idx="13">
                  <c:v>5.0013238585416797</c:v>
                </c:pt>
                <c:pt idx="14">
                  <c:v>5.0685769926548803</c:v>
                </c:pt>
                <c:pt idx="15">
                  <c:v>5.1416822118392798</c:v>
                </c:pt>
                <c:pt idx="16">
                  <c:v>5.23029288895329</c:v>
                </c:pt>
                <c:pt idx="17">
                  <c:v>5.3401532538399303</c:v>
                </c:pt>
                <c:pt idx="18">
                  <c:v>5.47325775093584</c:v>
                </c:pt>
                <c:pt idx="19">
                  <c:v>5.6283916764569897</c:v>
                </c:pt>
                <c:pt idx="20">
                  <c:v>5.8019403264780696</c:v>
                </c:pt>
                <c:pt idx="21">
                  <c:v>5.98887146511571</c:v>
                </c:pt>
                <c:pt idx="22">
                  <c:v>6.1836504256069897</c:v>
                </c:pt>
                <c:pt idx="23">
                  <c:v>6.3808539762658203</c:v>
                </c:pt>
                <c:pt idx="24">
                  <c:v>6.5754791300670803</c:v>
                </c:pt>
                <c:pt idx="25">
                  <c:v>6.7630586054336304</c:v>
                </c:pt>
                <c:pt idx="26">
                  <c:v>6.9396368596685596</c:v>
                </c:pt>
                <c:pt idx="27">
                  <c:v>7.1016663585773898</c:v>
                </c:pt>
                <c:pt idx="28">
                  <c:v>7.2459530521924798</c:v>
                </c:pt>
                <c:pt idx="29">
                  <c:v>7.3697318503441798</c:v>
                </c:pt>
                <c:pt idx="30">
                  <c:v>7.47084037267686</c:v>
                </c:pt>
                <c:pt idx="31">
                  <c:v>7.5479247137627103</c:v>
                </c:pt>
                <c:pt idx="32">
                  <c:v>7.6006177736793603</c:v>
                </c:pt>
                <c:pt idx="33">
                  <c:v>7.6296266940696302</c:v>
                </c:pt>
                <c:pt idx="34">
                  <c:v>7.63668349455767</c:v>
                </c:pt>
                <c:pt idx="35">
                  <c:v>7.6243498813267303</c:v>
                </c:pt>
                <c:pt idx="36">
                  <c:v>7.5957170999733004</c:v>
                </c:pt>
                <c:pt idx="37">
                  <c:v>7.5541042523595996</c:v>
                </c:pt>
                <c:pt idx="38">
                  <c:v>7.5028364478503597</c:v>
                </c:pt>
                <c:pt idx="39">
                  <c:v>7.4450983888976996</c:v>
                </c:pt>
                <c:pt idx="40">
                  <c:v>7.3838505935082503</c:v>
                </c:pt>
                <c:pt idx="41">
                  <c:v>7.3218021486560501</c:v>
                </c:pt>
                <c:pt idx="42">
                  <c:v>7.2613942163626097</c:v>
                </c:pt>
                <c:pt idx="43">
                  <c:v>7.2047757323603996</c:v>
                </c:pt>
                <c:pt idx="44">
                  <c:v>7.1538021937828304</c:v>
                </c:pt>
                <c:pt idx="45">
                  <c:v>7.110029933261</c:v>
                </c:pt>
                <c:pt idx="46">
                  <c:v>7.0746353803631798</c:v>
                </c:pt>
                <c:pt idx="47">
                  <c:v>7.0482719661680999</c:v>
                </c:pt>
                <c:pt idx="48">
                  <c:v>7.0309434104440598</c:v>
                </c:pt>
                <c:pt idx="49">
                  <c:v>7.0219733782665301</c:v>
                </c:pt>
                <c:pt idx="50">
                  <c:v>7.0201298800499501</c:v>
                </c:pt>
                <c:pt idx="51">
                  <c:v>7.0238691752082998</c:v>
                </c:pt>
                <c:pt idx="52">
                  <c:v>7.0315980688837598</c:v>
                </c:pt>
                <c:pt idx="53">
                  <c:v>7.0418963357047497</c:v>
                </c:pt>
                <c:pt idx="54">
                  <c:v>7.0536746675665896</c:v>
                </c:pt>
                <c:pt idx="55">
                  <c:v>7.0662490621733696</c:v>
                </c:pt>
                <c:pt idx="56">
                  <c:v>7.0793424089063599</c:v>
                </c:pt>
                <c:pt idx="57">
                  <c:v>7.0930630707706399</c:v>
                </c:pt>
                <c:pt idx="58">
                  <c:v>7.1079051899304204</c:v>
                </c:pt>
                <c:pt idx="59">
                  <c:v>7.12477672835875</c:v>
                </c:pt>
                <c:pt idx="60">
                  <c:v>7.1450317671745101</c:v>
                </c:pt>
                <c:pt idx="61">
                  <c:v>7.1704283182489199</c:v>
                </c:pt>
                <c:pt idx="62">
                  <c:v>7.2029371839099197</c:v>
                </c:pt>
                <c:pt idx="63">
                  <c:v>7.2444370095645096</c:v>
                </c:pt>
                <c:pt idx="64">
                  <c:v>7.29641633859314</c:v>
                </c:pt>
                <c:pt idx="65">
                  <c:v>7.3597803228398604</c:v>
                </c:pt>
                <c:pt idx="66">
                  <c:v>7.4347393184558896</c:v>
                </c:pt>
                <c:pt idx="67">
                  <c:v>7.5207233868384602</c:v>
                </c:pt>
                <c:pt idx="68">
                  <c:v>7.6163824061043401</c:v>
                </c:pt>
                <c:pt idx="69">
                  <c:v>7.7197160627647303</c:v>
                </c:pt>
                <c:pt idx="70">
                  <c:v>7.8282252973115298</c:v>
                </c:pt>
                <c:pt idx="71">
                  <c:v>7.9390136429920002</c:v>
                </c:pt>
                <c:pt idx="72">
                  <c:v>8.0488711972160694</c:v>
                </c:pt>
                <c:pt idx="73">
                  <c:v>8.1543327125713905</c:v>
                </c:pt>
                <c:pt idx="74">
                  <c:v>8.2516895304560194</c:v>
                </c:pt>
                <c:pt idx="75">
                  <c:v>8.3369845250698393</c:v>
                </c:pt>
                <c:pt idx="76">
                  <c:v>8.4060191626637604</c:v>
                </c:pt>
                <c:pt idx="77">
                  <c:v>8.4544121225454205</c:v>
                </c:pt>
                <c:pt idx="78">
                  <c:v>8.4777473458071402</c:v>
                </c:pt>
                <c:pt idx="79">
                  <c:v>8.4717961385593803</c:v>
                </c:pt>
                <c:pt idx="80">
                  <c:v>8.4327818068906009</c:v>
                </c:pt>
                <c:pt idx="81">
                  <c:v>8.3576145033470493</c:v>
                </c:pt>
                <c:pt idx="82">
                  <c:v>8.2439901261184403</c:v>
                </c:pt>
                <c:pt idx="83">
                  <c:v>8.0903365222039092</c:v>
                </c:pt>
                <c:pt idx="84">
                  <c:v>7.8956648257118403</c:v>
                </c:pt>
                <c:pt idx="85">
                  <c:v>7.6593770715757099</c:v>
                </c:pt>
                <c:pt idx="86">
                  <c:v>7.3810621452985101</c:v>
                </c:pt>
                <c:pt idx="87">
                  <c:v>7.0603376612482203</c:v>
                </c:pt>
                <c:pt idx="88">
                  <c:v>6.6968700519867497</c:v>
                </c:pt>
                <c:pt idx="89">
                  <c:v>6.2906791946527099</c:v>
                </c:pt>
                <c:pt idx="90">
                  <c:v>5.8427296618227498</c:v>
                </c:pt>
                <c:pt idx="91">
                  <c:v>5.3557459130223499</c:v>
                </c:pt>
                <c:pt idx="92">
                  <c:v>4.8350466454752601</c:v>
                </c:pt>
                <c:pt idx="93">
                  <c:v>4.2890203479329703</c:v>
                </c:pt>
                <c:pt idx="94">
                  <c:v>3.7289105998336201</c:v>
                </c:pt>
                <c:pt idx="95">
                  <c:v>3.16791227033224</c:v>
                </c:pt>
                <c:pt idx="96">
                  <c:v>2.6200130933230201</c:v>
                </c:pt>
                <c:pt idx="97">
                  <c:v>2.0990792897800801</c:v>
                </c:pt>
                <c:pt idx="98">
                  <c:v>1.61834438027633</c:v>
                </c:pt>
                <c:pt idx="99">
                  <c:v>1.18979469607046</c:v>
                </c:pt>
                <c:pt idx="100">
                  <c:v>0.82328920863169597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713-4306-8100-616E0C63CA4B}"/>
            </c:ext>
          </c:extLst>
        </c:ser>
        <c:ser>
          <c:idx val="1"/>
          <c:order val="1"/>
          <c:tx>
            <c:strRef>
              <c:f>Force_Figures!$C$1</c:f>
              <c:strCache>
                <c:ptCount val="1"/>
                <c:pt idx="0">
                  <c:v>P2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Force_Figures!$C$2:$C$102</c:f>
              <c:numCache>
                <c:formatCode>0.00</c:formatCode>
                <c:ptCount val="101"/>
                <c:pt idx="0">
                  <c:v>0.82384787469616605</c:v>
                </c:pt>
                <c:pt idx="1">
                  <c:v>1.1601776763051499</c:v>
                </c:pt>
                <c:pt idx="2">
                  <c:v>1.5400170122202801</c:v>
                </c:pt>
                <c:pt idx="3">
                  <c:v>1.9505616891832001</c:v>
                </c:pt>
                <c:pt idx="4">
                  <c:v>2.3780097800997502</c:v>
                </c:pt>
                <c:pt idx="5">
                  <c:v>2.8076861955751502</c:v>
                </c:pt>
                <c:pt idx="6">
                  <c:v>3.2252712382378901</c:v>
                </c:pt>
                <c:pt idx="7">
                  <c:v>3.6179445027859298</c:v>
                </c:pt>
                <c:pt idx="8">
                  <c:v>3.9758656427082899</c:v>
                </c:pt>
                <c:pt idx="9">
                  <c:v>4.2931979385457399</c:v>
                </c:pt>
                <c:pt idx="10">
                  <c:v>4.5684957301958997</c:v>
                </c:pt>
                <c:pt idx="11">
                  <c:v>4.8044797207507699</c:v>
                </c:pt>
                <c:pt idx="12">
                  <c:v>5.0072939726963801</c:v>
                </c:pt>
                <c:pt idx="13">
                  <c:v>5.1854004324012797</c:v>
                </c:pt>
                <c:pt idx="14">
                  <c:v>5.3483232711724504</c:v>
                </c:pt>
                <c:pt idx="15">
                  <c:v>5.5054543275560697</c:v>
                </c:pt>
                <c:pt idx="16">
                  <c:v>5.6650307168894098</c:v>
                </c:pt>
                <c:pt idx="17">
                  <c:v>5.8333388463427696</c:v>
                </c:pt>
                <c:pt idx="18">
                  <c:v>6.0141888146205797</c:v>
                </c:pt>
                <c:pt idx="19">
                  <c:v>6.2086901808817503</c:v>
                </c:pt>
                <c:pt idx="20">
                  <c:v>6.4153440521953096</c:v>
                </c:pt>
                <c:pt idx="21">
                  <c:v>6.6304326778066702</c:v>
                </c:pt>
                <c:pt idx="22">
                  <c:v>6.84865262358531</c:v>
                </c:pt>
                <c:pt idx="23">
                  <c:v>7.0638744536856697</c:v>
                </c:pt>
                <c:pt idx="24">
                  <c:v>7.2698982599728899</c:v>
                </c:pt>
                <c:pt idx="25">
                  <c:v>7.4610765113614796</c:v>
                </c:pt>
                <c:pt idx="26">
                  <c:v>7.6327086254614098</c:v>
                </c:pt>
                <c:pt idx="27">
                  <c:v>7.7812011445545597</c:v>
                </c:pt>
                <c:pt idx="28">
                  <c:v>7.9040315932712497</c:v>
                </c:pt>
                <c:pt idx="29">
                  <c:v>7.9996138620710502</c:v>
                </c:pt>
                <c:pt idx="30">
                  <c:v>8.0671571250066005</c:v>
                </c:pt>
                <c:pt idx="31">
                  <c:v>8.1065629688090599</c:v>
                </c:pt>
                <c:pt idx="32">
                  <c:v>8.1183843665346203</c:v>
                </c:pt>
                <c:pt idx="33">
                  <c:v>8.1038338584215595</c:v>
                </c:pt>
                <c:pt idx="34">
                  <c:v>8.0648066634200504</c:v>
                </c:pt>
                <c:pt idx="35">
                  <c:v>8.0038775112906393</c:v>
                </c:pt>
                <c:pt idx="36">
                  <c:v>7.9242416881791096</c:v>
                </c:pt>
                <c:pt idx="37">
                  <c:v>7.8295965404117398</c:v>
                </c:pt>
                <c:pt idx="38">
                  <c:v>7.7239708109027303</c:v>
                </c:pt>
                <c:pt idx="39">
                  <c:v>7.6115209063119798</c:v>
                </c:pt>
                <c:pt idx="40">
                  <c:v>7.4963411341070403</c:v>
                </c:pt>
                <c:pt idx="41">
                  <c:v>7.3823167643576104</c:v>
                </c:pt>
                <c:pt idx="42">
                  <c:v>7.2730122617371302</c:v>
                </c:pt>
                <c:pt idx="43">
                  <c:v>7.1715814478507598</c:v>
                </c:pt>
                <c:pt idx="44">
                  <c:v>7.0806941504500802</c:v>
                </c:pt>
                <c:pt idx="45">
                  <c:v>7.0024844210749002</c:v>
                </c:pt>
                <c:pt idx="46">
                  <c:v>6.93852012047671</c:v>
                </c:pt>
                <c:pt idx="47">
                  <c:v>6.8897999324436601</c:v>
                </c:pt>
                <c:pt idx="48">
                  <c:v>6.8567744264911896</c:v>
                </c:pt>
                <c:pt idx="49">
                  <c:v>6.8393947529935701</c:v>
                </c:pt>
                <c:pt idx="50">
                  <c:v>6.8371829306943503</c:v>
                </c:pt>
                <c:pt idx="51">
                  <c:v>6.8493017214460998</c:v>
                </c:pt>
                <c:pt idx="52">
                  <c:v>6.8746202057172603</c:v>
                </c:pt>
                <c:pt idx="53">
                  <c:v>6.91177765718861</c:v>
                </c:pt>
                <c:pt idx="54">
                  <c:v>6.9592513179244397</c:v>
                </c:pt>
                <c:pt idx="55">
                  <c:v>7.0154238606589603</c:v>
                </c:pt>
                <c:pt idx="56">
                  <c:v>7.0786534860630903</c:v>
                </c:pt>
                <c:pt idx="57">
                  <c:v>7.1473477397041103</c:v>
                </c:pt>
                <c:pt idx="58">
                  <c:v>7.2200320701912402</c:v>
                </c:pt>
                <c:pt idx="59">
                  <c:v>7.2953996204176796</c:v>
                </c:pt>
                <c:pt idx="60">
                  <c:v>7.3723208580335902</c:v>
                </c:pt>
                <c:pt idx="61">
                  <c:v>7.4498119880329599</c:v>
                </c:pt>
                <c:pt idx="62">
                  <c:v>7.5269770533784204</c:v>
                </c:pt>
                <c:pt idx="63">
                  <c:v>7.6029356407139401</c:v>
                </c:pt>
                <c:pt idx="64">
                  <c:v>7.6767326785649903</c:v>
                </c:pt>
                <c:pt idx="65">
                  <c:v>7.7472472076937198</c:v>
                </c:pt>
                <c:pt idx="66">
                  <c:v>7.8131353633401401</c:v>
                </c:pt>
                <c:pt idx="67">
                  <c:v>7.8728577993567797</c:v>
                </c:pt>
                <c:pt idx="68">
                  <c:v>7.9247980861276499</c:v>
                </c:pt>
                <c:pt idx="69">
                  <c:v>7.96741258053948</c:v>
                </c:pt>
                <c:pt idx="70">
                  <c:v>7.9993541273986803</c:v>
                </c:pt>
                <c:pt idx="71">
                  <c:v>8.0195523769085</c:v>
                </c:pt>
                <c:pt idx="72">
                  <c:v>8.0272666547208704</c:v>
                </c:pt>
                <c:pt idx="73">
                  <c:v>8.0220969289632205</c:v>
                </c:pt>
                <c:pt idx="74">
                  <c:v>8.0039276199170093</c:v>
                </c:pt>
                <c:pt idx="75">
                  <c:v>7.9728013158403401</c:v>
                </c:pt>
                <c:pt idx="76">
                  <c:v>7.9287200645639899</c:v>
                </c:pt>
                <c:pt idx="77">
                  <c:v>7.8714115554708002</c:v>
                </c:pt>
                <c:pt idx="78">
                  <c:v>7.8001338388013099</c:v>
                </c:pt>
                <c:pt idx="79">
                  <c:v>7.7136032766278202</c:v>
                </c:pt>
                <c:pt idx="80">
                  <c:v>7.6100703959837803</c:v>
                </c:pt>
                <c:pt idx="81">
                  <c:v>7.4874827522066703</c:v>
                </c:pt>
                <c:pt idx="82">
                  <c:v>7.3436547896507696</c:v>
                </c:pt>
                <c:pt idx="83">
                  <c:v>7.1763938259301998</c:v>
                </c:pt>
                <c:pt idx="84">
                  <c:v>6.9835729036985503</c:v>
                </c:pt>
                <c:pt idx="85">
                  <c:v>6.7631741195629003</c:v>
                </c:pt>
                <c:pt idx="86">
                  <c:v>6.5133210418987204</c:v>
                </c:pt>
                <c:pt idx="87">
                  <c:v>6.2323237618828298</c:v>
                </c:pt>
                <c:pt idx="88">
                  <c:v>5.9187921011961997</c:v>
                </c:pt>
                <c:pt idx="89">
                  <c:v>5.5718694928716799</c:v>
                </c:pt>
                <c:pt idx="90">
                  <c:v>5.1915927704268601</c:v>
                </c:pt>
                <c:pt idx="91">
                  <c:v>4.77934792244685</c:v>
                </c:pt>
                <c:pt idx="92">
                  <c:v>4.3383450542299098</c:v>
                </c:pt>
                <c:pt idx="93">
                  <c:v>3.8740092379176501</c:v>
                </c:pt>
                <c:pt idx="94">
                  <c:v>3.39418215166876</c:v>
                </c:pt>
                <c:pt idx="95">
                  <c:v>2.9090064791055901</c:v>
                </c:pt>
                <c:pt idx="96">
                  <c:v>2.4303741161334602</c:v>
                </c:pt>
                <c:pt idx="97">
                  <c:v>1.97091047387569</c:v>
                </c:pt>
                <c:pt idx="98">
                  <c:v>1.5429909158869699</c:v>
                </c:pt>
                <c:pt idx="99">
                  <c:v>1.15728749653637</c:v>
                </c:pt>
                <c:pt idx="100">
                  <c:v>0.82273068334470401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713-4306-8100-616E0C63CA4B}"/>
            </c:ext>
          </c:extLst>
        </c:ser>
        <c:ser>
          <c:idx val="2"/>
          <c:order val="2"/>
          <c:tx>
            <c:strRef>
              <c:f>Force_Figures!$D$1</c:f>
              <c:strCache>
                <c:ptCount val="1"/>
                <c:pt idx="0">
                  <c:v>P3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Force_Figures!$D$2:$D$102</c:f>
              <c:numCache>
                <c:formatCode>0.00</c:formatCode>
                <c:ptCount val="101"/>
                <c:pt idx="0">
                  <c:v>0.89564486879913296</c:v>
                </c:pt>
                <c:pt idx="1">
                  <c:v>1.20303622358117</c:v>
                </c:pt>
                <c:pt idx="2">
                  <c:v>1.5420500588327499</c:v>
                </c:pt>
                <c:pt idx="3">
                  <c:v>1.9056857785163199</c:v>
                </c:pt>
                <c:pt idx="4">
                  <c:v>2.2873952585817499</c:v>
                </c:pt>
                <c:pt idx="5">
                  <c:v>2.6810801236759998</c:v>
                </c:pt>
                <c:pt idx="6">
                  <c:v>3.0806879494294499</c:v>
                </c:pt>
                <c:pt idx="7">
                  <c:v>3.48024291402275</c:v>
                </c:pt>
                <c:pt idx="8">
                  <c:v>3.8741101167615102</c:v>
                </c:pt>
                <c:pt idx="9">
                  <c:v>4.2573266855236298</c:v>
                </c:pt>
                <c:pt idx="10">
                  <c:v>4.6259603384491097</c:v>
                </c:pt>
                <c:pt idx="11">
                  <c:v>4.9774619436758103</c:v>
                </c:pt>
                <c:pt idx="12">
                  <c:v>5.3109406235003398</c:v>
                </c:pt>
                <c:pt idx="13">
                  <c:v>5.6272018932335799</c:v>
                </c:pt>
                <c:pt idx="14">
                  <c:v>5.9284735289557098</c:v>
                </c:pt>
                <c:pt idx="15">
                  <c:v>6.2178488578293596</c:v>
                </c:pt>
                <c:pt idx="16">
                  <c:v>6.4985417396635503</c:v>
                </c:pt>
                <c:pt idx="17">
                  <c:v>6.7731448688565798</c:v>
                </c:pt>
                <c:pt idx="18">
                  <c:v>7.0430662076956896</c:v>
                </c:pt>
                <c:pt idx="19">
                  <c:v>7.3082433740747099</c:v>
                </c:pt>
                <c:pt idx="20">
                  <c:v>7.5671455761463902</c:v>
                </c:pt>
                <c:pt idx="21">
                  <c:v>7.8170014282323104</c:v>
                </c:pt>
                <c:pt idx="22">
                  <c:v>8.0541537304844102</c:v>
                </c:pt>
                <c:pt idx="23">
                  <c:v>8.2744743960529199</c:v>
                </c:pt>
                <c:pt idx="24">
                  <c:v>8.4737981101617805</c:v>
                </c:pt>
                <c:pt idx="25">
                  <c:v>8.6483323115815196</c:v>
                </c:pt>
                <c:pt idx="26">
                  <c:v>8.7950034427878894</c:v>
                </c:pt>
                <c:pt idx="27">
                  <c:v>8.9117005844289192</c:v>
                </c:pt>
                <c:pt idx="28">
                  <c:v>8.9974097149206695</c:v>
                </c:pt>
                <c:pt idx="29">
                  <c:v>9.0522339618656602</c:v>
                </c:pt>
                <c:pt idx="30">
                  <c:v>9.0773228413119096</c:v>
                </c:pt>
                <c:pt idx="31">
                  <c:v>9.07475788617554</c:v>
                </c:pt>
                <c:pt idx="32">
                  <c:v>9.04742680096731</c:v>
                </c:pt>
                <c:pt idx="33">
                  <c:v>8.9988713265810407</c:v>
                </c:pt>
                <c:pt idx="34">
                  <c:v>8.9330960583965293</c:v>
                </c:pt>
                <c:pt idx="35">
                  <c:v>8.8543414240961802</c:v>
                </c:pt>
                <c:pt idx="36">
                  <c:v>8.7668445941389308</c:v>
                </c:pt>
                <c:pt idx="37">
                  <c:v>8.6746168568071393</c:v>
                </c:pt>
                <c:pt idx="38">
                  <c:v>8.5812671824454192</c:v>
                </c:pt>
                <c:pt idx="39">
                  <c:v>8.4898849216517203</c:v>
                </c:pt>
                <c:pt idx="40">
                  <c:v>8.4029780956845492</c:v>
                </c:pt>
                <c:pt idx="41">
                  <c:v>8.3224729772107704</c:v>
                </c:pt>
                <c:pt idx="42">
                  <c:v>8.24976302465722</c:v>
                </c:pt>
                <c:pt idx="43">
                  <c:v>8.1857860005695198</c:v>
                </c:pt>
                <c:pt idx="44">
                  <c:v>8.1310991258302199</c:v>
                </c:pt>
                <c:pt idx="45">
                  <c:v>8.0859329769169594</c:v>
                </c:pt>
                <c:pt idx="46">
                  <c:v>8.0502449345433007</c:v>
                </c:pt>
                <c:pt idx="47">
                  <c:v>8.0237843569263294</c:v>
                </c:pt>
                <c:pt idx="48">
                  <c:v>8.0061816661257907</c:v>
                </c:pt>
                <c:pt idx="49">
                  <c:v>7.9970466366617901</c:v>
                </c:pt>
                <c:pt idx="50">
                  <c:v>7.9960376656231302</c:v>
                </c:pt>
                <c:pt idx="51">
                  <c:v>8.0028853127756996</c:v>
                </c:pt>
                <c:pt idx="52">
                  <c:v>8.0173931322209295</c:v>
                </c:pt>
                <c:pt idx="53">
                  <c:v>8.0394446017581505</c:v>
                </c:pt>
                <c:pt idx="54">
                  <c:v>8.0690010797382996</c:v>
                </c:pt>
                <c:pt idx="55">
                  <c:v>8.1060770948379801</c:v>
                </c:pt>
                <c:pt idx="56">
                  <c:v>8.1506968398047004</c:v>
                </c:pt>
                <c:pt idx="57">
                  <c:v>8.2028400372700503</c:v>
                </c:pt>
                <c:pt idx="58">
                  <c:v>8.2623774513331991</c:v>
                </c:pt>
                <c:pt idx="59">
                  <c:v>8.3289887088584393</c:v>
                </c:pt>
                <c:pt idx="60">
                  <c:v>8.4020725788252104</c:v>
                </c:pt>
                <c:pt idx="61">
                  <c:v>8.4806556439904508</c:v>
                </c:pt>
                <c:pt idx="62">
                  <c:v>8.5633252697308109</c:v>
                </c:pt>
                <c:pt idx="63">
                  <c:v>8.6482110378060604</c:v>
                </c:pt>
                <c:pt idx="64">
                  <c:v>8.73303131312605</c:v>
                </c:pt>
                <c:pt idx="65">
                  <c:v>8.8152003079457995</c:v>
                </c:pt>
                <c:pt idx="66">
                  <c:v>8.8919747358920702</c:v>
                </c:pt>
                <c:pt idx="67">
                  <c:v>8.9606243237047192</c:v>
                </c:pt>
                <c:pt idx="68">
                  <c:v>9.0186113233687308</c:v>
                </c:pt>
                <c:pt idx="69">
                  <c:v>9.0637836428370608</c:v>
                </c:pt>
                <c:pt idx="70">
                  <c:v>9.0945415844292992</c:v>
                </c:pt>
                <c:pt idx="71">
                  <c:v>9.1099213020397407</c:v>
                </c:pt>
                <c:pt idx="72">
                  <c:v>9.1095688555150804</c:v>
                </c:pt>
                <c:pt idx="73">
                  <c:v>9.0936207854839406</c:v>
                </c:pt>
                <c:pt idx="74">
                  <c:v>9.0625256613413701</c:v>
                </c:pt>
                <c:pt idx="75">
                  <c:v>9.0168372173596296</c:v>
                </c:pt>
                <c:pt idx="76">
                  <c:v>8.9569942397199593</c:v>
                </c:pt>
                <c:pt idx="77">
                  <c:v>8.8831300035427603</c:v>
                </c:pt>
                <c:pt idx="78">
                  <c:v>8.7949361512170103</c:v>
                </c:pt>
                <c:pt idx="79">
                  <c:v>8.69159068135348</c:v>
                </c:pt>
                <c:pt idx="80">
                  <c:v>8.5717566302916897</c:v>
                </c:pt>
                <c:pt idx="81">
                  <c:v>8.4336267658271193</c:v>
                </c:pt>
                <c:pt idx="82">
                  <c:v>8.2749881597507002</c:v>
                </c:pt>
                <c:pt idx="83">
                  <c:v>8.0932672335173006</c:v>
                </c:pt>
                <c:pt idx="84">
                  <c:v>7.8855658017775498</c:v>
                </c:pt>
                <c:pt idx="85">
                  <c:v>7.6487094385061898</c:v>
                </c:pt>
                <c:pt idx="86">
                  <c:v>7.3793383654893603</c:v>
                </c:pt>
                <c:pt idx="87">
                  <c:v>7.0740732370985597</c:v>
                </c:pt>
                <c:pt idx="88">
                  <c:v>6.7298294363048798</c:v>
                </c:pt>
                <c:pt idx="89">
                  <c:v>6.3443340612486496</c:v>
                </c:pt>
                <c:pt idx="90">
                  <c:v>5.9168024378739297</c:v>
                </c:pt>
                <c:pt idx="91">
                  <c:v>5.4486453230765903</c:v>
                </c:pt>
                <c:pt idx="92">
                  <c:v>4.9440553741212501</c:v>
                </c:pt>
                <c:pt idx="93">
                  <c:v>4.4103331105041903</c:v>
                </c:pt>
                <c:pt idx="94">
                  <c:v>3.8578205326857802</c:v>
                </c:pt>
                <c:pt idx="95">
                  <c:v>3.2994028219541698</c:v>
                </c:pt>
                <c:pt idx="96">
                  <c:v>2.7496039825513301</c:v>
                </c:pt>
                <c:pt idx="97">
                  <c:v>2.2233853565122699</c:v>
                </c:pt>
                <c:pt idx="98">
                  <c:v>1.73509886921423</c:v>
                </c:pt>
                <c:pt idx="99">
                  <c:v>1.29677848990425</c:v>
                </c:pt>
                <c:pt idx="100">
                  <c:v>0.91843105517483503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713-4306-8100-616E0C63CA4B}"/>
            </c:ext>
          </c:extLst>
        </c:ser>
        <c:ser>
          <c:idx val="3"/>
          <c:order val="3"/>
          <c:tx>
            <c:strRef>
              <c:f>Force_Figures!$E$1</c:f>
              <c:strCache>
                <c:ptCount val="1"/>
                <c:pt idx="0">
                  <c:v>P4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Force_Figures!$E$2:$E$102</c:f>
              <c:numCache>
                <c:formatCode>0.00</c:formatCode>
                <c:ptCount val="101"/>
                <c:pt idx="0">
                  <c:v>0.93789089251772295</c:v>
                </c:pt>
                <c:pt idx="1">
                  <c:v>1.25910874929658</c:v>
                </c:pt>
                <c:pt idx="2">
                  <c:v>1.61180786860072</c:v>
                </c:pt>
                <c:pt idx="3">
                  <c:v>1.9827801897535999</c:v>
                </c:pt>
                <c:pt idx="4">
                  <c:v>2.3594864058386702</c:v>
                </c:pt>
                <c:pt idx="5">
                  <c:v>2.7314949251402201</c:v>
                </c:pt>
                <c:pt idx="6">
                  <c:v>3.0914983291436999</c:v>
                </c:pt>
                <c:pt idx="7">
                  <c:v>3.4354527346075701</c:v>
                </c:pt>
                <c:pt idx="8">
                  <c:v>3.7620817607925199</c:v>
                </c:pt>
                <c:pt idx="9">
                  <c:v>4.0721843341428903</c:v>
                </c:pt>
                <c:pt idx="10">
                  <c:v>4.3681236993880201</c:v>
                </c:pt>
                <c:pt idx="11">
                  <c:v>4.6534728816655901</c:v>
                </c:pt>
                <c:pt idx="12">
                  <c:v>4.9326041259138398</c:v>
                </c:pt>
                <c:pt idx="13">
                  <c:v>5.21011448271648</c:v>
                </c:pt>
                <c:pt idx="14">
                  <c:v>5.49012872496096</c:v>
                </c:pt>
                <c:pt idx="15">
                  <c:v>5.7755982442590499</c:v>
                </c:pt>
                <c:pt idx="16">
                  <c:v>6.0677748277034604</c:v>
                </c:pt>
                <c:pt idx="17">
                  <c:v>6.3660147211591802</c:v>
                </c:pt>
                <c:pt idx="18">
                  <c:v>6.6679213990868602</c:v>
                </c:pt>
                <c:pt idx="19">
                  <c:v>6.9696987516823601</c:v>
                </c:pt>
                <c:pt idx="20">
                  <c:v>7.2665453736503798</c:v>
                </c:pt>
                <c:pt idx="21">
                  <c:v>7.5530054607313399</c:v>
                </c:pt>
                <c:pt idx="22">
                  <c:v>7.8233125522749001</c:v>
                </c:pt>
                <c:pt idx="23">
                  <c:v>8.0717801764864205</c:v>
                </c:pt>
                <c:pt idx="24">
                  <c:v>8.2932190975437994</c:v>
                </c:pt>
                <c:pt idx="25">
                  <c:v>8.4833176536024304</c:v>
                </c:pt>
                <c:pt idx="26">
                  <c:v>8.6389304663904802</c:v>
                </c:pt>
                <c:pt idx="27">
                  <c:v>8.7582578357751899</c:v>
                </c:pt>
                <c:pt idx="28">
                  <c:v>8.8409147429690602</c:v>
                </c:pt>
                <c:pt idx="29">
                  <c:v>8.8878982117897003</c:v>
                </c:pt>
                <c:pt idx="30">
                  <c:v>8.90147963677917</c:v>
                </c:pt>
                <c:pt idx="31">
                  <c:v>8.8850524284738608</c:v>
                </c:pt>
                <c:pt idx="32">
                  <c:v>8.8429264325258305</c:v>
                </c:pt>
                <c:pt idx="33">
                  <c:v>8.7800466899574605</c:v>
                </c:pt>
                <c:pt idx="34">
                  <c:v>8.7016521779722407</c:v>
                </c:pt>
                <c:pt idx="35">
                  <c:v>8.6129214361144992</c:v>
                </c:pt>
                <c:pt idx="36">
                  <c:v>8.5186623354769893</c:v>
                </c:pt>
                <c:pt idx="37">
                  <c:v>8.4230987905530696</c:v>
                </c:pt>
                <c:pt idx="38">
                  <c:v>8.3297794239246699</c:v>
                </c:pt>
                <c:pt idx="39">
                  <c:v>8.2415791146584194</c:v>
                </c:pt>
                <c:pt idx="40">
                  <c:v>8.1607508529413604</c:v>
                </c:pt>
                <c:pt idx="41">
                  <c:v>8.0890093523529298</c:v>
                </c:pt>
                <c:pt idx="42">
                  <c:v>8.0276281698965892</c:v>
                </c:pt>
                <c:pt idx="43">
                  <c:v>7.9775246444792502</c:v>
                </c:pt>
                <c:pt idx="44">
                  <c:v>7.9393199915500103</c:v>
                </c:pt>
                <c:pt idx="45">
                  <c:v>7.9133750562060197</c:v>
                </c:pt>
                <c:pt idx="46">
                  <c:v>7.89978460698768</c:v>
                </c:pt>
                <c:pt idx="47">
                  <c:v>7.8983368097575601</c:v>
                </c:pt>
                <c:pt idx="48">
                  <c:v>7.9084779810743404</c:v>
                </c:pt>
                <c:pt idx="49">
                  <c:v>7.9293152575414902</c:v>
                </c:pt>
                <c:pt idx="50">
                  <c:v>7.9596822415892197</c:v>
                </c:pt>
                <c:pt idx="51">
                  <c:v>7.9982569593240296</c:v>
                </c:pt>
                <c:pt idx="52">
                  <c:v>8.0436879923909395</c:v>
                </c:pt>
                <c:pt idx="53">
                  <c:v>8.0946967681404001</c:v>
                </c:pt>
                <c:pt idx="54">
                  <c:v>8.1501366955569399</c:v>
                </c:pt>
                <c:pt idx="55">
                  <c:v>8.2090189463509091</c:v>
                </c:pt>
                <c:pt idx="56">
                  <c:v>8.2705549094175801</c:v>
                </c:pt>
                <c:pt idx="57">
                  <c:v>8.3342200360934005</c:v>
                </c:pt>
                <c:pt idx="58">
                  <c:v>8.3997719018501495</c:v>
                </c:pt>
                <c:pt idx="59">
                  <c:v>8.4671737120731105</c:v>
                </c:pt>
                <c:pt idx="60">
                  <c:v>8.53645832950955</c:v>
                </c:pt>
                <c:pt idx="61">
                  <c:v>8.6076100986659103</c:v>
                </c:pt>
                <c:pt idx="62">
                  <c:v>8.6805069020483803</c:v>
                </c:pt>
                <c:pt idx="63">
                  <c:v>8.7549086615758505</c:v>
                </c:pt>
                <c:pt idx="64">
                  <c:v>8.8304709083374995</c:v>
                </c:pt>
                <c:pt idx="65">
                  <c:v>8.9067590516814299</c:v>
                </c:pt>
                <c:pt idx="66">
                  <c:v>8.9832200693472899</c:v>
                </c:pt>
                <c:pt idx="67">
                  <c:v>9.0590989642863704</c:v>
                </c:pt>
                <c:pt idx="68">
                  <c:v>9.1333488244368901</c:v>
                </c:pt>
                <c:pt idx="69">
                  <c:v>9.2045997316738806</c:v>
                </c:pt>
                <c:pt idx="70">
                  <c:v>9.2712001622780207</c:v>
                </c:pt>
                <c:pt idx="71">
                  <c:v>9.3312888065907291</c:v>
                </c:pt>
                <c:pt idx="72">
                  <c:v>9.38285305167825</c:v>
                </c:pt>
                <c:pt idx="73">
                  <c:v>9.42377278340469</c:v>
                </c:pt>
                <c:pt idx="74">
                  <c:v>9.4518830665309608</c:v>
                </c:pt>
                <c:pt idx="75">
                  <c:v>9.4650616553591895</c:v>
                </c:pt>
                <c:pt idx="76">
                  <c:v>9.4613224096565194</c:v>
                </c:pt>
                <c:pt idx="77">
                  <c:v>9.4389001646740702</c:v>
                </c:pt>
                <c:pt idx="78">
                  <c:v>9.3963190659040006</c:v>
                </c:pt>
                <c:pt idx="79">
                  <c:v>9.3324184038900402</c:v>
                </c:pt>
                <c:pt idx="80">
                  <c:v>9.2463043306631398</c:v>
                </c:pt>
                <c:pt idx="81">
                  <c:v>9.1372227344554506</c:v>
                </c:pt>
                <c:pt idx="82">
                  <c:v>9.0043445565514197</c:v>
                </c:pt>
                <c:pt idx="83">
                  <c:v>8.8464497308275192</c:v>
                </c:pt>
                <c:pt idx="84">
                  <c:v>8.6615620905872195</c:v>
                </c:pt>
                <c:pt idx="85">
                  <c:v>8.4466330921048396</c:v>
                </c:pt>
                <c:pt idx="86">
                  <c:v>8.1973440811494402</c:v>
                </c:pt>
                <c:pt idx="87">
                  <c:v>7.9081364279302404</c:v>
                </c:pt>
                <c:pt idx="88">
                  <c:v>7.5726113812020097</c:v>
                </c:pt>
                <c:pt idx="89">
                  <c:v>7.1843776070928804</c:v>
                </c:pt>
                <c:pt idx="90">
                  <c:v>6.7383358894395098</c:v>
                </c:pt>
                <c:pt idx="91">
                  <c:v>6.2322727138578502</c:v>
                </c:pt>
                <c:pt idx="92">
                  <c:v>5.6684706582133098</c:v>
                </c:pt>
                <c:pt idx="93">
                  <c:v>5.0549147351332504</c:v>
                </c:pt>
                <c:pt idx="94">
                  <c:v>4.4057102079266999</c:v>
                </c:pt>
                <c:pt idx="95">
                  <c:v>3.7404933521833299</c:v>
                </c:pt>
                <c:pt idx="96">
                  <c:v>3.08280075890245</c:v>
                </c:pt>
                <c:pt idx="97">
                  <c:v>2.4573266814657999</c:v>
                </c:pt>
                <c:pt idx="98">
                  <c:v>1.8867555766804101</c:v>
                </c:pt>
                <c:pt idx="99">
                  <c:v>1.38815011289857</c:v>
                </c:pt>
                <c:pt idx="100">
                  <c:v>0.97204148622952702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713-4306-8100-616E0C63CA4B}"/>
            </c:ext>
          </c:extLst>
        </c:ser>
        <c:ser>
          <c:idx val="4"/>
          <c:order val="4"/>
          <c:tx>
            <c:strRef>
              <c:f>Force_Figures!$F$1</c:f>
              <c:strCache>
                <c:ptCount val="1"/>
                <c:pt idx="0">
                  <c:v>P5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Force_Figures!$F$2:$F$102</c:f>
              <c:numCache>
                <c:formatCode>0.00</c:formatCode>
                <c:ptCount val="101"/>
                <c:pt idx="0">
                  <c:v>0.88627310044471397</c:v>
                </c:pt>
                <c:pt idx="1">
                  <c:v>1.21389356864204</c:v>
                </c:pt>
                <c:pt idx="2">
                  <c:v>1.5782826151377201</c:v>
                </c:pt>
                <c:pt idx="3">
                  <c:v>1.9673654195630399</c:v>
                </c:pt>
                <c:pt idx="4">
                  <c:v>2.3684208970425802</c:v>
                </c:pt>
                <c:pt idx="5">
                  <c:v>2.7687822165924501</c:v>
                </c:pt>
                <c:pt idx="6">
                  <c:v>3.1570160493560002</c:v>
                </c:pt>
                <c:pt idx="7">
                  <c:v>3.52365590728893</c:v>
                </c:pt>
                <c:pt idx="8">
                  <c:v>3.8619555442203799</c:v>
                </c:pt>
                <c:pt idx="9">
                  <c:v>4.1684904012393904</c:v>
                </c:pt>
                <c:pt idx="10">
                  <c:v>4.4434825701814598</c:v>
                </c:pt>
                <c:pt idx="11">
                  <c:v>4.6906731968204403</c:v>
                </c:pt>
                <c:pt idx="12">
                  <c:v>4.9166664146350296</c:v>
                </c:pt>
                <c:pt idx="13">
                  <c:v>5.1298257233174001</c:v>
                </c:pt>
                <c:pt idx="14">
                  <c:v>5.3389323482265496</c:v>
                </c:pt>
                <c:pt idx="15">
                  <c:v>5.5518611032096699</c:v>
                </c:pt>
                <c:pt idx="16">
                  <c:v>5.7744770395585698</c:v>
                </c:pt>
                <c:pt idx="17">
                  <c:v>6.00988865948979</c:v>
                </c:pt>
                <c:pt idx="18">
                  <c:v>6.2581302032409001</c:v>
                </c:pt>
                <c:pt idx="19">
                  <c:v>6.5162662477701296</c:v>
                </c:pt>
                <c:pt idx="20">
                  <c:v>6.7788621327368102</c:v>
                </c:pt>
                <c:pt idx="21">
                  <c:v>7.0387404432344098</c:v>
                </c:pt>
                <c:pt idx="22">
                  <c:v>7.2879381902312703</c:v>
                </c:pt>
                <c:pt idx="23">
                  <c:v>7.5187056474196803</c:v>
                </c:pt>
                <c:pt idx="24">
                  <c:v>7.7243467803033496</c:v>
                </c:pt>
                <c:pt idx="25">
                  <c:v>7.8997677001708002</c:v>
                </c:pt>
                <c:pt idx="26">
                  <c:v>8.04170690052716</c:v>
                </c:pt>
                <c:pt idx="27">
                  <c:v>8.1486905701985499</c:v>
                </c:pt>
                <c:pt idx="28">
                  <c:v>8.2207897348838497</c:v>
                </c:pt>
                <c:pt idx="29">
                  <c:v>8.2592947939835604</c:v>
                </c:pt>
                <c:pt idx="30">
                  <c:v>8.2664233992988603</c:v>
                </c:pt>
                <c:pt idx="31">
                  <c:v>8.2451158402181708</c:v>
                </c:pt>
                <c:pt idx="32">
                  <c:v>8.1988912475052391</c:v>
                </c:pt>
                <c:pt idx="33">
                  <c:v>8.1317269212489904</c:v>
                </c:pt>
                <c:pt idx="34">
                  <c:v>8.0479423945612396</c:v>
                </c:pt>
                <c:pt idx="35">
                  <c:v>7.9520700324324602</c:v>
                </c:pt>
                <c:pt idx="36">
                  <c:v>7.8486912702428198</c:v>
                </c:pt>
                <c:pt idx="37">
                  <c:v>7.7422647978276098</c:v>
                </c:pt>
                <c:pt idx="38">
                  <c:v>7.63697943009279</c:v>
                </c:pt>
                <c:pt idx="39">
                  <c:v>7.5366206402287501</c:v>
                </c:pt>
                <c:pt idx="40">
                  <c:v>7.4444481680185204</c:v>
                </c:pt>
                <c:pt idx="41">
                  <c:v>7.3631108328265702</c:v>
                </c:pt>
                <c:pt idx="42">
                  <c:v>7.2946089391584303</c:v>
                </c:pt>
                <c:pt idx="43">
                  <c:v>7.2402808698435797</c:v>
                </c:pt>
                <c:pt idx="44">
                  <c:v>7.2008140613898499</c:v>
                </c:pt>
                <c:pt idx="45">
                  <c:v>7.1762973162558898</c:v>
                </c:pt>
                <c:pt idx="46">
                  <c:v>7.1663089716263402</c:v>
                </c:pt>
                <c:pt idx="47">
                  <c:v>7.1700119282256596</c:v>
                </c:pt>
                <c:pt idx="48">
                  <c:v>7.1862307220087702</c:v>
                </c:pt>
                <c:pt idx="49">
                  <c:v>7.2135199652607396</c:v>
                </c:pt>
                <c:pt idx="50">
                  <c:v>7.2502509683417804</c:v>
                </c:pt>
                <c:pt idx="51">
                  <c:v>7.2947321236665701</c:v>
                </c:pt>
                <c:pt idx="52">
                  <c:v>7.3453353995437203</c:v>
                </c:pt>
                <c:pt idx="53">
                  <c:v>7.4005819384220404</c:v>
                </c:pt>
                <c:pt idx="54">
                  <c:v>7.4591818675514601</c:v>
                </c:pt>
                <c:pt idx="55">
                  <c:v>7.5200397691664804</c:v>
                </c:pt>
                <c:pt idx="56">
                  <c:v>7.5822390443037699</c:v>
                </c:pt>
                <c:pt idx="57">
                  <c:v>7.6450171155479296</c:v>
                </c:pt>
                <c:pt idx="58">
                  <c:v>7.7077233048784102</c:v>
                </c:pt>
                <c:pt idx="59">
                  <c:v>7.7697568302620503</c:v>
                </c:pt>
                <c:pt idx="60">
                  <c:v>7.8305028344966496</c:v>
                </c:pt>
                <c:pt idx="61">
                  <c:v>7.8892918676594501</c:v>
                </c:pt>
                <c:pt idx="62">
                  <c:v>7.9453774714759398</c:v>
                </c:pt>
                <c:pt idx="63">
                  <c:v>7.9979212765457399</c:v>
                </c:pt>
                <c:pt idx="64">
                  <c:v>8.0460089346658297</c:v>
                </c:pt>
                <c:pt idx="65">
                  <c:v>8.0887125890045706</c:v>
                </c:pt>
                <c:pt idx="66">
                  <c:v>8.1251706854299801</c:v>
                </c:pt>
                <c:pt idx="67">
                  <c:v>8.1546576850194601</c:v>
                </c:pt>
                <c:pt idx="68">
                  <c:v>8.1766399708050894</c:v>
                </c:pt>
                <c:pt idx="69">
                  <c:v>8.1908120200676002</c:v>
                </c:pt>
                <c:pt idx="70">
                  <c:v>8.1970929567653705</c:v>
                </c:pt>
                <c:pt idx="71">
                  <c:v>8.1955727396514302</c:v>
                </c:pt>
                <c:pt idx="72">
                  <c:v>8.1864276434019896</c:v>
                </c:pt>
                <c:pt idx="73">
                  <c:v>8.1698375494556892</c:v>
                </c:pt>
                <c:pt idx="74">
                  <c:v>8.1459022427453203</c:v>
                </c:pt>
                <c:pt idx="75">
                  <c:v>8.1145413764946106</c:v>
                </c:pt>
                <c:pt idx="76">
                  <c:v>8.0754081549989998</c:v>
                </c:pt>
                <c:pt idx="77">
                  <c:v>8.0278375422149306</c:v>
                </c:pt>
                <c:pt idx="78">
                  <c:v>7.9708120006747603</c:v>
                </c:pt>
                <c:pt idx="79">
                  <c:v>7.9029242430552298</c:v>
                </c:pt>
                <c:pt idx="80">
                  <c:v>7.8223557299850599</c:v>
                </c:pt>
                <c:pt idx="81">
                  <c:v>7.7269046735915898</c:v>
                </c:pt>
                <c:pt idx="82">
                  <c:v>7.6140586646586499</c:v>
                </c:pt>
                <c:pt idx="83">
                  <c:v>7.4810621910483999</c:v>
                </c:pt>
                <c:pt idx="84">
                  <c:v>7.3249396315125903</c:v>
                </c:pt>
                <c:pt idx="85">
                  <c:v>7.14249601975171</c:v>
                </c:pt>
                <c:pt idx="86">
                  <c:v>6.9303293516314204</c:v>
                </c:pt>
                <c:pt idx="87">
                  <c:v>6.68489380258859</c:v>
                </c:pt>
                <c:pt idx="88">
                  <c:v>6.4026533424617602</c:v>
                </c:pt>
                <c:pt idx="89">
                  <c:v>6.0803805680405096</c:v>
                </c:pt>
                <c:pt idx="90">
                  <c:v>5.71562735855104</c:v>
                </c:pt>
                <c:pt idx="91">
                  <c:v>5.3073500935820404</c:v>
                </c:pt>
                <c:pt idx="92">
                  <c:v>4.8566779017011799</c:v>
                </c:pt>
                <c:pt idx="93">
                  <c:v>4.3677476715417098</c:v>
                </c:pt>
                <c:pt idx="94">
                  <c:v>3.8483909382888002</c:v>
                </c:pt>
                <c:pt idx="95">
                  <c:v>3.3103719813591099</c:v>
                </c:pt>
                <c:pt idx="96">
                  <c:v>2.7689120486649599</c:v>
                </c:pt>
                <c:pt idx="97">
                  <c:v>2.2413560523168599</c:v>
                </c:pt>
                <c:pt idx="98">
                  <c:v>1.7455003246715699</c:v>
                </c:pt>
                <c:pt idx="99">
                  <c:v>1.2970233701101801</c:v>
                </c:pt>
                <c:pt idx="100">
                  <c:v>0.90875134081882503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7713-4306-8100-616E0C63CA4B}"/>
            </c:ext>
          </c:extLst>
        </c:ser>
        <c:ser>
          <c:idx val="5"/>
          <c:order val="5"/>
          <c:tx>
            <c:strRef>
              <c:f>Force_Figures!$G$1</c:f>
              <c:strCache>
                <c:ptCount val="1"/>
                <c:pt idx="0">
                  <c:v>P6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Force_Figures!$G$2:$G$102</c:f>
              <c:numCache>
                <c:formatCode>0.00</c:formatCode>
                <c:ptCount val="101"/>
                <c:pt idx="0">
                  <c:v>0.83330910139909797</c:v>
                </c:pt>
                <c:pt idx="1">
                  <c:v>1.1512576318610399</c:v>
                </c:pt>
                <c:pt idx="2">
                  <c:v>1.5131131275026699</c:v>
                </c:pt>
                <c:pt idx="3">
                  <c:v>1.9065286194684501</c:v>
                </c:pt>
                <c:pt idx="4">
                  <c:v>2.3171851450982599</c:v>
                </c:pt>
                <c:pt idx="5">
                  <c:v>2.7293172809139401</c:v>
                </c:pt>
                <c:pt idx="6">
                  <c:v>3.12773380826432</c:v>
                </c:pt>
                <c:pt idx="7">
                  <c:v>3.4997083905039901</c:v>
                </c:pt>
                <c:pt idx="8">
                  <c:v>3.8368771366584902</c:v>
                </c:pt>
                <c:pt idx="9">
                  <c:v>4.1362275108680402</c:v>
                </c:pt>
                <c:pt idx="10">
                  <c:v>4.3998676849121896</c:v>
                </c:pt>
                <c:pt idx="11">
                  <c:v>4.6337605654685898</c:v>
                </c:pt>
                <c:pt idx="12">
                  <c:v>4.8459958128994298</c:v>
                </c:pt>
                <c:pt idx="13">
                  <c:v>5.0451644785777399</c:v>
                </c:pt>
                <c:pt idx="14">
                  <c:v>5.2391415063367397</c:v>
                </c:pt>
                <c:pt idx="15">
                  <c:v>5.4343030841949602</c:v>
                </c:pt>
                <c:pt idx="16">
                  <c:v>5.63509550840224</c:v>
                </c:pt>
                <c:pt idx="17">
                  <c:v>5.8438669391135898</c:v>
                </c:pt>
                <c:pt idx="18">
                  <c:v>6.0608735324866796</c:v>
                </c:pt>
                <c:pt idx="19">
                  <c:v>6.2844237176680302</c:v>
                </c:pt>
                <c:pt idx="20">
                  <c:v>6.5111653234201796</c:v>
                </c:pt>
                <c:pt idx="21">
                  <c:v>6.73648948870387</c:v>
                </c:pt>
                <c:pt idx="22">
                  <c:v>6.9549837182407801</c:v>
                </c:pt>
                <c:pt idx="23">
                  <c:v>7.1609217750429801</c:v>
                </c:pt>
                <c:pt idx="24">
                  <c:v>7.3487571847192301</c:v>
                </c:pt>
                <c:pt idx="25">
                  <c:v>7.5135472185457299</c:v>
                </c:pt>
                <c:pt idx="26">
                  <c:v>7.6512519992810004</c:v>
                </c:pt>
                <c:pt idx="27">
                  <c:v>7.7589089962643296</c:v>
                </c:pt>
                <c:pt idx="28">
                  <c:v>7.8347236013200803</c:v>
                </c:pt>
                <c:pt idx="29">
                  <c:v>7.8781192723053604</c:v>
                </c:pt>
                <c:pt idx="30">
                  <c:v>7.8897765104782502</c:v>
                </c:pt>
                <c:pt idx="31">
                  <c:v>7.8716495206481696</c:v>
                </c:pt>
                <c:pt idx="32">
                  <c:v>7.8269127260731697</c:v>
                </c:pt>
                <c:pt idx="33">
                  <c:v>7.7597943131960001</c:v>
                </c:pt>
                <c:pt idx="34">
                  <c:v>7.6752798852082602</c:v>
                </c:pt>
                <c:pt idx="35">
                  <c:v>7.5787337140146303</c:v>
                </c:pt>
                <c:pt idx="36">
                  <c:v>7.4755281312988497</c:v>
                </c:pt>
                <c:pt idx="37">
                  <c:v>7.3707594113661896</c:v>
                </c:pt>
                <c:pt idx="38">
                  <c:v>7.26904514823618</c:v>
                </c:pt>
                <c:pt idx="39">
                  <c:v>7.1743632854957502</c:v>
                </c:pt>
                <c:pt idx="40">
                  <c:v>7.08992631239314</c:v>
                </c:pt>
                <c:pt idx="41">
                  <c:v>7.0180941657791598</c:v>
                </c:pt>
                <c:pt idx="42">
                  <c:v>6.9603481954071897</c:v>
                </c:pt>
                <c:pt idx="43">
                  <c:v>6.9173332400779497</c:v>
                </c:pt>
                <c:pt idx="44">
                  <c:v>6.8889557565810398</c:v>
                </c:pt>
                <c:pt idx="45">
                  <c:v>6.8745137316835301</c:v>
                </c:pt>
                <c:pt idx="46">
                  <c:v>6.8728280017449199</c:v>
                </c:pt>
                <c:pt idx="47">
                  <c:v>6.8823694397410602</c:v>
                </c:pt>
                <c:pt idx="48">
                  <c:v>6.9013973479603301</c:v>
                </c:pt>
                <c:pt idx="49">
                  <c:v>6.92810420890088</c:v>
                </c:pt>
                <c:pt idx="50">
                  <c:v>6.9607500431901501</c:v>
                </c:pt>
                <c:pt idx="51">
                  <c:v>6.9978008075739799</c:v>
                </c:pt>
                <c:pt idx="52">
                  <c:v>7.0380714742253199</c:v>
                </c:pt>
                <c:pt idx="53">
                  <c:v>7.0808303623438498</c:v>
                </c:pt>
                <c:pt idx="54">
                  <c:v>7.1258205185714703</c:v>
                </c:pt>
                <c:pt idx="55">
                  <c:v>7.1731987860561102</c:v>
                </c:pt>
                <c:pt idx="56">
                  <c:v>7.2234217259697102</c:v>
                </c:pt>
                <c:pt idx="57">
                  <c:v>7.2770960101053497</c:v>
                </c:pt>
                <c:pt idx="58">
                  <c:v>7.3347902005651902</c:v>
                </c:pt>
                <c:pt idx="59">
                  <c:v>7.3968685181064</c:v>
                </c:pt>
                <c:pt idx="60">
                  <c:v>7.46342525571563</c:v>
                </c:pt>
                <c:pt idx="61">
                  <c:v>7.53431032472787</c:v>
                </c:pt>
                <c:pt idx="62">
                  <c:v>7.6091958268453697</c:v>
                </c:pt>
                <c:pt idx="63">
                  <c:v>7.6876216401931696</c:v>
                </c:pt>
                <c:pt idx="64">
                  <c:v>7.7689890982243801</c:v>
                </c:pt>
                <c:pt idx="65">
                  <c:v>7.8524995738532501</c:v>
                </c:pt>
                <c:pt idx="66">
                  <c:v>7.9370668516773701</c:v>
                </c:pt>
                <c:pt idx="67">
                  <c:v>8.0212658628179003</c:v>
                </c:pt>
                <c:pt idx="68">
                  <c:v>8.1033519242879493</c:v>
                </c:pt>
                <c:pt idx="69">
                  <c:v>8.1813400645998406</c:v>
                </c:pt>
                <c:pt idx="70">
                  <c:v>8.2530975448845201</c:v>
                </c:pt>
                <c:pt idx="71">
                  <c:v>8.3164307590705793</c:v>
                </c:pt>
                <c:pt idx="72">
                  <c:v>8.3691701815024704</c:v>
                </c:pt>
                <c:pt idx="73">
                  <c:v>8.4092590605316797</c:v>
                </c:pt>
                <c:pt idx="74">
                  <c:v>8.4348391037281392</c:v>
                </c:pt>
                <c:pt idx="75">
                  <c:v>8.4443225243758402</c:v>
                </c:pt>
                <c:pt idx="76">
                  <c:v>8.4364316323557098</c:v>
                </c:pt>
                <c:pt idx="77">
                  <c:v>8.4101746519425191</c:v>
                </c:pt>
                <c:pt idx="78">
                  <c:v>8.36473093435613</c:v>
                </c:pt>
                <c:pt idx="79">
                  <c:v>8.2992569996811305</c:v>
                </c:pt>
                <c:pt idx="80">
                  <c:v>8.2126907945997694</c:v>
                </c:pt>
                <c:pt idx="81">
                  <c:v>8.10361993576789</c:v>
                </c:pt>
                <c:pt idx="82">
                  <c:v>7.97021294249316</c:v>
                </c:pt>
                <c:pt idx="83">
                  <c:v>7.8101787274999799</c:v>
                </c:pt>
                <c:pt idx="84">
                  <c:v>7.6207719022756404</c:v>
                </c:pt>
                <c:pt idx="85">
                  <c:v>7.3988958855180504</c:v>
                </c:pt>
                <c:pt idx="86">
                  <c:v>7.1413335209283604</c:v>
                </c:pt>
                <c:pt idx="87">
                  <c:v>6.8450917807982101</c:v>
                </c:pt>
                <c:pt idx="88">
                  <c:v>6.5078351948834303</c:v>
                </c:pt>
                <c:pt idx="89">
                  <c:v>6.1283840350139496</c:v>
                </c:pt>
                <c:pt idx="90">
                  <c:v>5.70723664687642</c:v>
                </c:pt>
                <c:pt idx="91">
                  <c:v>5.2470472140777504</c:v>
                </c:pt>
                <c:pt idx="92">
                  <c:v>4.75295241257784</c:v>
                </c:pt>
                <c:pt idx="93">
                  <c:v>4.2326283281562898</c:v>
                </c:pt>
                <c:pt idx="94">
                  <c:v>3.6960158046655698</c:v>
                </c:pt>
                <c:pt idx="95">
                  <c:v>3.1548178972218701</c:v>
                </c:pt>
                <c:pt idx="96">
                  <c:v>2.6220370362735999</c:v>
                </c:pt>
                <c:pt idx="97">
                  <c:v>2.1115551496393499</c:v>
                </c:pt>
                <c:pt idx="98">
                  <c:v>1.63770133744753</c:v>
                </c:pt>
                <c:pt idx="99">
                  <c:v>1.21372626635569</c:v>
                </c:pt>
                <c:pt idx="100">
                  <c:v>0.85103961639839498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713-4306-8100-616E0C63CA4B}"/>
            </c:ext>
          </c:extLst>
        </c:ser>
        <c:ser>
          <c:idx val="6"/>
          <c:order val="6"/>
          <c:tx>
            <c:strRef>
              <c:f>Force_Figures!$H$1</c:f>
              <c:strCache>
                <c:ptCount val="1"/>
                <c:pt idx="0">
                  <c:v>P7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Force_Figures!$H$2:$H$102</c:f>
              <c:numCache>
                <c:formatCode>0.00</c:formatCode>
                <c:ptCount val="101"/>
                <c:pt idx="0">
                  <c:v>0.82595224468457196</c:v>
                </c:pt>
                <c:pt idx="1">
                  <c:v>1.1066094250801699</c:v>
                </c:pt>
                <c:pt idx="2">
                  <c:v>1.4175936795842099</c:v>
                </c:pt>
                <c:pt idx="3">
                  <c:v>1.7552355843979801</c:v>
                </c:pt>
                <c:pt idx="4">
                  <c:v>2.1163443998137699</c:v>
                </c:pt>
                <c:pt idx="5">
                  <c:v>2.4972165708316201</c:v>
                </c:pt>
                <c:pt idx="6">
                  <c:v>2.8922062471503298</c:v>
                </c:pt>
                <c:pt idx="7">
                  <c:v>3.2934444292307101</c:v>
                </c:pt>
                <c:pt idx="8">
                  <c:v>3.6915235183105399</c:v>
                </c:pt>
                <c:pt idx="9">
                  <c:v>4.0769923369167902</c:v>
                </c:pt>
                <c:pt idx="10">
                  <c:v>4.4421354615659903</c:v>
                </c:pt>
                <c:pt idx="11">
                  <c:v>4.7823630357278004</c:v>
                </c:pt>
                <c:pt idx="12">
                  <c:v>5.0966514453259801</c:v>
                </c:pt>
                <c:pt idx="13">
                  <c:v>5.3869336198586399</c:v>
                </c:pt>
                <c:pt idx="14">
                  <c:v>5.6568749641334</c:v>
                </c:pt>
                <c:pt idx="15">
                  <c:v>5.9106149652970696</c:v>
                </c:pt>
                <c:pt idx="16">
                  <c:v>6.1518078629208404</c:v>
                </c:pt>
                <c:pt idx="17">
                  <c:v>6.3830502055914398</c:v>
                </c:pt>
                <c:pt idx="18">
                  <c:v>6.6056491257420697</c:v>
                </c:pt>
                <c:pt idx="19">
                  <c:v>6.8196221608573699</c:v>
                </c:pt>
                <c:pt idx="20">
                  <c:v>7.0238400744629104</c:v>
                </c:pt>
                <c:pt idx="21">
                  <c:v>7.2162605229578398</c:v>
                </c:pt>
                <c:pt idx="22">
                  <c:v>7.3942389389249996</c:v>
                </c:pt>
                <c:pt idx="23">
                  <c:v>7.5548776265329103</c:v>
                </c:pt>
                <c:pt idx="24">
                  <c:v>7.6953406898523404</c:v>
                </c:pt>
                <c:pt idx="25">
                  <c:v>7.8131147851476799</c:v>
                </c:pt>
                <c:pt idx="26">
                  <c:v>7.9062216268816803</c:v>
                </c:pt>
                <c:pt idx="27">
                  <c:v>7.9733847019723401</c:v>
                </c:pt>
                <c:pt idx="28">
                  <c:v>8.0141525975687102</c:v>
                </c:pt>
                <c:pt idx="29">
                  <c:v>8.0290051407577696</c:v>
                </c:pt>
                <c:pt idx="30">
                  <c:v>8.0194553439775191</c:v>
                </c:pt>
                <c:pt idx="31">
                  <c:v>7.98809476665628</c:v>
                </c:pt>
                <c:pt idx="32">
                  <c:v>7.9385063638314604</c:v>
                </c:pt>
                <c:pt idx="33">
                  <c:v>7.87502993769772</c:v>
                </c:pt>
                <c:pt idx="34">
                  <c:v>7.8024399872889196</c:v>
                </c:pt>
                <c:pt idx="35">
                  <c:v>7.72559137140306</c:v>
                </c:pt>
                <c:pt idx="36">
                  <c:v>7.6490747215061896</c:v>
                </c:pt>
                <c:pt idx="37">
                  <c:v>7.5769226339230498</c:v>
                </c:pt>
                <c:pt idx="38">
                  <c:v>7.51239513578731</c:v>
                </c:pt>
                <c:pt idx="39">
                  <c:v>7.4578768361990804</c:v>
                </c:pt>
                <c:pt idx="40">
                  <c:v>7.4148966308867701</c:v>
                </c:pt>
                <c:pt idx="41">
                  <c:v>7.3842136544008499</c:v>
                </c:pt>
                <c:pt idx="42">
                  <c:v>7.3659305403925996</c:v>
                </c:pt>
                <c:pt idx="43">
                  <c:v>7.3596225463274596</c:v>
                </c:pt>
                <c:pt idx="44">
                  <c:v>7.3644727157065599</c:v>
                </c:pt>
                <c:pt idx="45">
                  <c:v>7.3793732028529302</c:v>
                </c:pt>
                <c:pt idx="46">
                  <c:v>7.4029808292963901</c:v>
                </c:pt>
                <c:pt idx="47">
                  <c:v>7.4337900118404203</c:v>
                </c:pt>
                <c:pt idx="48">
                  <c:v>7.4702490764335598</c:v>
                </c:pt>
                <c:pt idx="49">
                  <c:v>7.5108804156595896</c:v>
                </c:pt>
                <c:pt idx="50">
                  <c:v>7.5543737296868203</c:v>
                </c:pt>
                <c:pt idx="51">
                  <c:v>7.5996562320192096</c:v>
                </c:pt>
                <c:pt idx="52">
                  <c:v>7.6459434891572302</c:v>
                </c:pt>
                <c:pt idx="53">
                  <c:v>7.6927676962149798</c:v>
                </c:pt>
                <c:pt idx="54">
                  <c:v>7.7399643480915703</c:v>
                </c:pt>
                <c:pt idx="55">
                  <c:v>7.7876128953353296</c:v>
                </c:pt>
                <c:pt idx="56">
                  <c:v>7.83595433072768</c:v>
                </c:pt>
                <c:pt idx="57">
                  <c:v>7.8853032063125701</c:v>
                </c:pt>
                <c:pt idx="58">
                  <c:v>7.9359752896995897</c:v>
                </c:pt>
                <c:pt idx="59">
                  <c:v>7.9882204793066904</c:v>
                </c:pt>
                <c:pt idx="60">
                  <c:v>8.0421486402419902</c:v>
                </c:pt>
                <c:pt idx="61">
                  <c:v>8.0976453793464103</c:v>
                </c:pt>
                <c:pt idx="62">
                  <c:v>8.1542895639395301</c:v>
                </c:pt>
                <c:pt idx="63">
                  <c:v>8.2113134313906198</c:v>
                </c:pt>
                <c:pt idx="64">
                  <c:v>8.2676435302099893</c:v>
                </c:pt>
                <c:pt idx="65">
                  <c:v>8.3220158885197097</c:v>
                </c:pt>
                <c:pt idx="66">
                  <c:v>8.3731114981369004</c:v>
                </c:pt>
                <c:pt idx="67">
                  <c:v>8.4196686881101108</c:v>
                </c:pt>
                <c:pt idx="68">
                  <c:v>8.4605589370386998</c:v>
                </c:pt>
                <c:pt idx="69">
                  <c:v>8.4948359766328707</c:v>
                </c:pt>
                <c:pt idx="70">
                  <c:v>8.5217639952631501</c:v>
                </c:pt>
                <c:pt idx="71">
                  <c:v>8.5408242556532308</c:v>
                </c:pt>
                <c:pt idx="72">
                  <c:v>8.5516780152698093</c:v>
                </c:pt>
                <c:pt idx="73">
                  <c:v>8.5540581714486308</c:v>
                </c:pt>
                <c:pt idx="74">
                  <c:v>8.5475977407319501</c:v>
                </c:pt>
                <c:pt idx="75">
                  <c:v>8.5316657893724308</c:v>
                </c:pt>
                <c:pt idx="76">
                  <c:v>8.5052680385324404</c:v>
                </c:pt>
                <c:pt idx="77">
                  <c:v>8.4670232380102899</c:v>
                </c:pt>
                <c:pt idx="78">
                  <c:v>8.4152005180825409</c:v>
                </c:pt>
                <c:pt idx="79">
                  <c:v>8.3477893416762203</c:v>
                </c:pt>
                <c:pt idx="80">
                  <c:v>8.2625677526968495</c:v>
                </c:pt>
                <c:pt idx="81">
                  <c:v>8.1571373495804291</c:v>
                </c:pt>
                <c:pt idx="82">
                  <c:v>8.0288967293979692</c:v>
                </c:pt>
                <c:pt idx="83">
                  <c:v>7.87496896582637</c:v>
                </c:pt>
                <c:pt idx="84">
                  <c:v>7.6921314414644701</c:v>
                </c:pt>
                <c:pt idx="85">
                  <c:v>7.4768198215962096</c:v>
                </c:pt>
                <c:pt idx="86">
                  <c:v>7.2252687971166996</c:v>
                </c:pt>
                <c:pt idx="87">
                  <c:v>6.9337982609993798</c:v>
                </c:pt>
                <c:pt idx="88">
                  <c:v>6.5992498823828099</c:v>
                </c:pt>
                <c:pt idx="89">
                  <c:v>6.2195808652082603</c:v>
                </c:pt>
                <c:pt idx="90">
                  <c:v>5.79456709504489</c:v>
                </c:pt>
                <c:pt idx="91">
                  <c:v>5.3265056886794602</c:v>
                </c:pt>
                <c:pt idx="92">
                  <c:v>4.8207688691700499</c:v>
                </c:pt>
                <c:pt idx="93">
                  <c:v>4.2860386936505401</c:v>
                </c:pt>
                <c:pt idx="94">
                  <c:v>3.7340623124525001</c:v>
                </c:pt>
                <c:pt idx="95">
                  <c:v>3.1789132396609499</c:v>
                </c:pt>
                <c:pt idx="96">
                  <c:v>2.6358954908586001</c:v>
                </c:pt>
                <c:pt idx="97">
                  <c:v>2.1202440399223299</c:v>
                </c:pt>
                <c:pt idx="98">
                  <c:v>1.6460857405884299</c:v>
                </c:pt>
                <c:pt idx="99">
                  <c:v>1.2247563183665899</c:v>
                </c:pt>
                <c:pt idx="100">
                  <c:v>0.86490488888987405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7713-4306-8100-616E0C63CA4B}"/>
            </c:ext>
          </c:extLst>
        </c:ser>
        <c:ser>
          <c:idx val="7"/>
          <c:order val="7"/>
          <c:tx>
            <c:strRef>
              <c:f>Force_Figures!$I$1</c:f>
              <c:strCache>
                <c:ptCount val="1"/>
                <c:pt idx="0">
                  <c:v>P8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Force_Figures!$I$2:$I$102</c:f>
              <c:numCache>
                <c:formatCode>0.00</c:formatCode>
                <c:ptCount val="101"/>
                <c:pt idx="0">
                  <c:v>0.73879559629059199</c:v>
                </c:pt>
                <c:pt idx="1">
                  <c:v>1.0280052239270501</c:v>
                </c:pt>
                <c:pt idx="2">
                  <c:v>1.3569404301930299</c:v>
                </c:pt>
                <c:pt idx="3">
                  <c:v>1.7189175292337899</c:v>
                </c:pt>
                <c:pt idx="4">
                  <c:v>2.1074569825182801</c:v>
                </c:pt>
                <c:pt idx="5">
                  <c:v>2.5159155733446101</c:v>
                </c:pt>
                <c:pt idx="6">
                  <c:v>2.9366354228551899</c:v>
                </c:pt>
                <c:pt idx="7">
                  <c:v>3.3603562014787198</c:v>
                </c:pt>
                <c:pt idx="8">
                  <c:v>3.7763891847156099</c:v>
                </c:pt>
                <c:pt idx="9">
                  <c:v>4.1734550736687499</c:v>
                </c:pt>
                <c:pt idx="10">
                  <c:v>4.5409903308373201</c:v>
                </c:pt>
                <c:pt idx="11">
                  <c:v>4.8706679611112103</c:v>
                </c:pt>
                <c:pt idx="12">
                  <c:v>5.1577021155902303</c:v>
                </c:pt>
                <c:pt idx="13">
                  <c:v>5.401458547711</c:v>
                </c:pt>
                <c:pt idx="14">
                  <c:v>5.6051863230933998</c:v>
                </c:pt>
                <c:pt idx="15">
                  <c:v>5.77508176375028</c:v>
                </c:pt>
                <c:pt idx="16">
                  <c:v>5.9190232122259596</c:v>
                </c:pt>
                <c:pt idx="17">
                  <c:v>6.0453110061248898</c:v>
                </c:pt>
                <c:pt idx="18">
                  <c:v>6.16165223119798</c:v>
                </c:pt>
                <c:pt idx="19">
                  <c:v>6.2744710991414898</c:v>
                </c:pt>
                <c:pt idx="20">
                  <c:v>6.3885274028922296</c:v>
                </c:pt>
                <c:pt idx="21">
                  <c:v>6.5067980349571704</c:v>
                </c:pt>
                <c:pt idx="22">
                  <c:v>6.6305599929507002</c:v>
                </c:pt>
                <c:pt idx="23">
                  <c:v>6.7596079610191104</c:v>
                </c:pt>
                <c:pt idx="24">
                  <c:v>6.8925506994354304</c:v>
                </c:pt>
                <c:pt idx="25">
                  <c:v>7.0271276050821596</c:v>
                </c:pt>
                <c:pt idx="26">
                  <c:v>7.1605139388161003</c:v>
                </c:pt>
                <c:pt idx="27">
                  <c:v>7.28959807344462</c:v>
                </c:pt>
                <c:pt idx="28">
                  <c:v>7.4112466796109704</c:v>
                </c:pt>
                <c:pt idx="29">
                  <c:v>7.5225768503302799</c:v>
                </c:pt>
                <c:pt idx="30">
                  <c:v>7.62120562244891</c:v>
                </c:pt>
                <c:pt idx="31">
                  <c:v>7.7054324283004796</c:v>
                </c:pt>
                <c:pt idx="32">
                  <c:v>7.7743236992711298</c:v>
                </c:pt>
                <c:pt idx="33">
                  <c:v>7.8277068286478499</c:v>
                </c:pt>
                <c:pt idx="34">
                  <c:v>7.8660995307306703</c:v>
                </c:pt>
                <c:pt idx="35">
                  <c:v>7.8905918265162098</c:v>
                </c:pt>
                <c:pt idx="36">
                  <c:v>7.9027153027491401</c:v>
                </c:pt>
                <c:pt idx="37">
                  <c:v>7.9043045715150502</c:v>
                </c:pt>
                <c:pt idx="38">
                  <c:v>7.8973579170222603</c:v>
                </c:pt>
                <c:pt idx="39">
                  <c:v>7.8839134439579102</c:v>
                </c:pt>
                <c:pt idx="40">
                  <c:v>7.8659379079129703</c:v>
                </c:pt>
                <c:pt idx="41">
                  <c:v>7.8452339260326998</c:v>
                </c:pt>
                <c:pt idx="42">
                  <c:v>7.8233784593216704</c:v>
                </c:pt>
                <c:pt idx="43">
                  <c:v>7.8016974568886504</c:v>
                </c:pt>
                <c:pt idx="44">
                  <c:v>7.7812608300968602</c:v>
                </c:pt>
                <c:pt idx="45">
                  <c:v>7.7628803036402898</c:v>
                </c:pt>
                <c:pt idx="46">
                  <c:v>7.7471200940097296</c:v>
                </c:pt>
                <c:pt idx="47">
                  <c:v>7.7343327014818399</c:v>
                </c:pt>
                <c:pt idx="48">
                  <c:v>7.7247314759159398</c:v>
                </c:pt>
                <c:pt idx="49">
                  <c:v>7.7184833225908802</c:v>
                </c:pt>
                <c:pt idx="50">
                  <c:v>7.7157840484752098</c:v>
                </c:pt>
                <c:pt idx="51">
                  <c:v>7.7168796955312997</c:v>
                </c:pt>
                <c:pt idx="52">
                  <c:v>7.7220478155382004</c:v>
                </c:pt>
                <c:pt idx="53">
                  <c:v>7.7315697738857496</c:v>
                </c:pt>
                <c:pt idx="54">
                  <c:v>7.7457131630356804</c:v>
                </c:pt>
                <c:pt idx="55">
                  <c:v>7.7647233206069703</c:v>
                </c:pt>
                <c:pt idx="56">
                  <c:v>7.7888044760061703</c:v>
                </c:pt>
                <c:pt idx="57">
                  <c:v>7.8180832144674497</c:v>
                </c:pt>
                <c:pt idx="58">
                  <c:v>7.8525482418296599</c:v>
                </c:pt>
                <c:pt idx="59">
                  <c:v>7.8919739278315699</c:v>
                </c:pt>
                <c:pt idx="60">
                  <c:v>7.9358442579140496</c:v>
                </c:pt>
                <c:pt idx="61">
                  <c:v>7.98329983185352</c:v>
                </c:pt>
                <c:pt idx="62">
                  <c:v>8.0331126326455795</c:v>
                </c:pt>
                <c:pt idx="63">
                  <c:v>8.0837003330727608</c:v>
                </c:pt>
                <c:pt idx="64">
                  <c:v>8.1331900805216009</c:v>
                </c:pt>
                <c:pt idx="65">
                  <c:v>8.1795130643698108</c:v>
                </c:pt>
                <c:pt idx="66">
                  <c:v>8.2205131570554197</c:v>
                </c:pt>
                <c:pt idx="67">
                  <c:v>8.2540549914519801</c:v>
                </c:pt>
                <c:pt idx="68">
                  <c:v>8.2781287558807399</c:v>
                </c:pt>
                <c:pt idx="69">
                  <c:v>8.2909481707222294</c:v>
                </c:pt>
                <c:pt idx="70">
                  <c:v>8.2910206071935892</c:v>
                </c:pt>
                <c:pt idx="71">
                  <c:v>8.27717979128788</c:v>
                </c:pt>
                <c:pt idx="72">
                  <c:v>8.2485868944435392</c:v>
                </c:pt>
                <c:pt idx="73">
                  <c:v>8.2046996183630796</c:v>
                </c:pt>
                <c:pt idx="74">
                  <c:v>8.1452208336938501</c:v>
                </c:pt>
                <c:pt idx="75">
                  <c:v>8.0700310546092506</c:v>
                </c:pt>
                <c:pt idx="76">
                  <c:v>7.9791257670626203</c:v>
                </c:pt>
                <c:pt idx="77">
                  <c:v>7.8725604840965504</c:v>
                </c:pt>
                <c:pt idx="78">
                  <c:v>7.75037556692949</c:v>
                </c:pt>
                <c:pt idx="79">
                  <c:v>7.6124793779715096</c:v>
                </c:pt>
                <c:pt idx="80">
                  <c:v>7.4585063734075501</c:v>
                </c:pt>
                <c:pt idx="81">
                  <c:v>7.2876875475736602</c:v>
                </c:pt>
                <c:pt idx="82">
                  <c:v>7.0987817566051001</c:v>
                </c:pt>
                <c:pt idx="83">
                  <c:v>6.8900891082668201</c:v>
                </c:pt>
                <c:pt idx="84">
                  <c:v>6.6595703667393602</c:v>
                </c:pt>
                <c:pt idx="85">
                  <c:v>6.4050608073299404</c:v>
                </c:pt>
                <c:pt idx="86">
                  <c:v>6.1245514540886496</c:v>
                </c:pt>
                <c:pt idx="87">
                  <c:v>5.8165155854715298</c:v>
                </c:pt>
                <c:pt idx="88">
                  <c:v>5.4802297111252898</c:v>
                </c:pt>
                <c:pt idx="89">
                  <c:v>5.11605705375041</c:v>
                </c:pt>
                <c:pt idx="90">
                  <c:v>4.7256908722502899</c:v>
                </c:pt>
                <c:pt idx="91">
                  <c:v>4.3123451044844296</c:v>
                </c:pt>
                <c:pt idx="92">
                  <c:v>3.8808776805451801</c:v>
                </c:pt>
                <c:pt idx="93">
                  <c:v>3.43780830656498</c:v>
                </c:pt>
                <c:pt idx="94">
                  <c:v>2.9911800261313801</c:v>
                </c:pt>
                <c:pt idx="95">
                  <c:v>2.5502170614634001</c:v>
                </c:pt>
                <c:pt idx="96">
                  <c:v>2.1247107972732402</c:v>
                </c:pt>
                <c:pt idx="97">
                  <c:v>1.72417972246462</c:v>
                </c:pt>
                <c:pt idx="98">
                  <c:v>1.3572010372266401</c:v>
                </c:pt>
                <c:pt idx="99">
                  <c:v>1.0305135872888</c:v>
                </c:pt>
                <c:pt idx="100">
                  <c:v>0.74932236874438696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7713-4306-8100-616E0C63CA4B}"/>
            </c:ext>
          </c:extLst>
        </c:ser>
        <c:ser>
          <c:idx val="8"/>
          <c:order val="8"/>
          <c:tx>
            <c:strRef>
              <c:f>Force_Figures!$J$1</c:f>
              <c:strCache>
                <c:ptCount val="1"/>
                <c:pt idx="0">
                  <c:v>P9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Force_Figures!$J$2:$J$102</c:f>
              <c:numCache>
                <c:formatCode>0.00</c:formatCode>
                <c:ptCount val="101"/>
                <c:pt idx="0">
                  <c:v>1.01451019800353</c:v>
                </c:pt>
                <c:pt idx="1">
                  <c:v>1.4358678432834</c:v>
                </c:pt>
                <c:pt idx="2">
                  <c:v>1.9195884101933001</c:v>
                </c:pt>
                <c:pt idx="3">
                  <c:v>2.4518830917474901</c:v>
                </c:pt>
                <c:pt idx="4">
                  <c:v>3.0153682692555299</c:v>
                </c:pt>
                <c:pt idx="5">
                  <c:v>3.5893330669635501</c:v>
                </c:pt>
                <c:pt idx="6">
                  <c:v>4.1524580893331304</c:v>
                </c:pt>
                <c:pt idx="7">
                  <c:v>4.6852482303305898</c:v>
                </c:pt>
                <c:pt idx="8">
                  <c:v>5.1725976709776598</c:v>
                </c:pt>
                <c:pt idx="9">
                  <c:v>5.6054945291571796</c:v>
                </c:pt>
                <c:pt idx="10">
                  <c:v>5.9814467971141001</c:v>
                </c:pt>
                <c:pt idx="11">
                  <c:v>6.3036210702581696</c:v>
                </c:pt>
                <c:pt idx="12">
                  <c:v>6.5790855608829402</c:v>
                </c:pt>
                <c:pt idx="13">
                  <c:v>6.8167259054534197</c:v>
                </c:pt>
                <c:pt idx="14">
                  <c:v>7.0253895636257999</c:v>
                </c:pt>
                <c:pt idx="15">
                  <c:v>7.21260333979804</c:v>
                </c:pt>
                <c:pt idx="16">
                  <c:v>7.3839527860335599</c:v>
                </c:pt>
                <c:pt idx="17">
                  <c:v>7.5429874161511901</c:v>
                </c:pt>
                <c:pt idx="18">
                  <c:v>7.6914376240594802</c:v>
                </c:pt>
                <c:pt idx="19">
                  <c:v>7.8295572193307201</c:v>
                </c:pt>
                <c:pt idx="20">
                  <c:v>7.95649480587171</c:v>
                </c:pt>
                <c:pt idx="21">
                  <c:v>8.0706664867444502</c:v>
                </c:pt>
                <c:pt idx="22">
                  <c:v>8.1701014742582494</c:v>
                </c:pt>
                <c:pt idx="23">
                  <c:v>8.2527346677367799</c:v>
                </c:pt>
                <c:pt idx="24">
                  <c:v>8.3166201500935699</c:v>
                </c:pt>
                <c:pt idx="25">
                  <c:v>8.3600851519130899</c:v>
                </c:pt>
                <c:pt idx="26">
                  <c:v>8.3818843837911494</c:v>
                </c:pt>
                <c:pt idx="27">
                  <c:v>8.3813813136314295</c:v>
                </c:pt>
                <c:pt idx="28">
                  <c:v>8.3587281190272709</c:v>
                </c:pt>
                <c:pt idx="29">
                  <c:v>8.3150051049072502</c:v>
                </c:pt>
                <c:pt idx="30">
                  <c:v>8.2522936668519105</c:v>
                </c:pt>
                <c:pt idx="31">
                  <c:v>8.1736405887509704</c:v>
                </c:pt>
                <c:pt idx="32">
                  <c:v>8.0828709002867001</c:v>
                </c:pt>
                <c:pt idx="33">
                  <c:v>7.9842651070605699</c:v>
                </c:pt>
                <c:pt idx="34">
                  <c:v>7.8821770274671197</c:v>
                </c:pt>
                <c:pt idx="35">
                  <c:v>7.78069314689336</c:v>
                </c:pt>
                <c:pt idx="36">
                  <c:v>7.6833977294004603</c:v>
                </c:pt>
                <c:pt idx="37">
                  <c:v>7.5932499672259697</c:v>
                </c:pt>
                <c:pt idx="38">
                  <c:v>7.5125434513436096</c:v>
                </c:pt>
                <c:pt idx="39">
                  <c:v>7.4429107392620599</c:v>
                </c:pt>
                <c:pt idx="40">
                  <c:v>7.3853646907160702</c:v>
                </c:pt>
                <c:pt idx="41">
                  <c:v>7.3403546576155598</c:v>
                </c:pt>
                <c:pt idx="42">
                  <c:v>7.3078302101841297</c:v>
                </c:pt>
                <c:pt idx="43">
                  <c:v>7.2873138184024899</c:v>
                </c:pt>
                <c:pt idx="44">
                  <c:v>7.27796845713954</c:v>
                </c:pt>
                <c:pt idx="45">
                  <c:v>7.27866599360385</c:v>
                </c:pt>
                <c:pt idx="46">
                  <c:v>7.2880583929470504</c:v>
                </c:pt>
                <c:pt idx="47">
                  <c:v>7.3046713820358304</c:v>
                </c:pt>
                <c:pt idx="48">
                  <c:v>7.3270137628740803</c:v>
                </c:pt>
                <c:pt idx="49">
                  <c:v>7.3536583595780902</c:v>
                </c:pt>
                <c:pt idx="50">
                  <c:v>7.3832723735858501</c:v>
                </c:pt>
                <c:pt idx="51">
                  <c:v>7.4146115839201503</c:v>
                </c:pt>
                <c:pt idx="52">
                  <c:v>7.44651396826454</c:v>
                </c:pt>
                <c:pt idx="53">
                  <c:v>7.4779017418432696</c:v>
                </c:pt>
                <c:pt idx="54">
                  <c:v>7.5077852370515101</c:v>
                </c:pt>
                <c:pt idx="55">
                  <c:v>7.5352856669066002</c:v>
                </c:pt>
                <c:pt idx="56">
                  <c:v>7.5597041892224004</c:v>
                </c:pt>
                <c:pt idx="57">
                  <c:v>7.5806275984705698</c:v>
                </c:pt>
                <c:pt idx="58">
                  <c:v>7.5980105021820599</c:v>
                </c:pt>
                <c:pt idx="59">
                  <c:v>7.6122016443791898</c:v>
                </c:pt>
                <c:pt idx="60">
                  <c:v>7.6239323296837398</c:v>
                </c:pt>
                <c:pt idx="61">
                  <c:v>7.6342867316536802</c:v>
                </c:pt>
                <c:pt idx="62">
                  <c:v>7.6446517442685202</c:v>
                </c:pt>
                <c:pt idx="63">
                  <c:v>7.65664554876395</c:v>
                </c:pt>
                <c:pt idx="64">
                  <c:v>7.6720401881718798</c:v>
                </c:pt>
                <c:pt idx="65">
                  <c:v>7.6926680237704099</c:v>
                </c:pt>
                <c:pt idx="66">
                  <c:v>7.72029059241249</c:v>
                </c:pt>
                <c:pt idx="67">
                  <c:v>7.7564369073320796</c:v>
                </c:pt>
                <c:pt idx="68">
                  <c:v>7.8022065857767497</c:v>
                </c:pt>
                <c:pt idx="69">
                  <c:v>7.8580661775866103</c:v>
                </c:pt>
                <c:pt idx="70">
                  <c:v>7.9237083643622199</c:v>
                </c:pt>
                <c:pt idx="71">
                  <c:v>7.9979946175847996</c:v>
                </c:pt>
                <c:pt idx="72">
                  <c:v>8.0789643694616693</c:v>
                </c:pt>
                <c:pt idx="73">
                  <c:v>8.1638912568845399</c:v>
                </c:pt>
                <c:pt idx="74">
                  <c:v>8.2494229195217006</c:v>
                </c:pt>
                <c:pt idx="75">
                  <c:v>8.3318049788324</c:v>
                </c:pt>
                <c:pt idx="76">
                  <c:v>8.4071054761268407</c:v>
                </c:pt>
                <c:pt idx="77">
                  <c:v>8.4713614806150108</c:v>
                </c:pt>
                <c:pt idx="78">
                  <c:v>8.5206476866460701</c:v>
                </c:pt>
                <c:pt idx="79">
                  <c:v>8.5511082861580103</c:v>
                </c:pt>
                <c:pt idx="80">
                  <c:v>8.5589544323196804</c:v>
                </c:pt>
                <c:pt idx="81">
                  <c:v>8.5404372907082493</c:v>
                </c:pt>
                <c:pt idx="82">
                  <c:v>8.4917956362851896</c:v>
                </c:pt>
                <c:pt idx="83">
                  <c:v>8.4091680994955702</c:v>
                </c:pt>
                <c:pt idx="84">
                  <c:v>8.2884889038338194</c:v>
                </c:pt>
                <c:pt idx="85">
                  <c:v>8.1254263887174698</c:v>
                </c:pt>
                <c:pt idx="86">
                  <c:v>7.9154343222285304</c:v>
                </c:pt>
                <c:pt idx="87">
                  <c:v>7.6539954543217501</c:v>
                </c:pt>
                <c:pt idx="88">
                  <c:v>7.3371208133290704</c:v>
                </c:pt>
                <c:pt idx="89">
                  <c:v>6.9620979135489298</c:v>
                </c:pt>
                <c:pt idx="90">
                  <c:v>6.52836175215828</c:v>
                </c:pt>
                <c:pt idx="91">
                  <c:v>6.0382655076353799</c:v>
                </c:pt>
                <c:pt idx="92">
                  <c:v>5.49758490968585</c:v>
                </c:pt>
                <c:pt idx="93">
                  <c:v>4.9157182414878999</c:v>
                </c:pt>
                <c:pt idx="94">
                  <c:v>4.3056003318462004</c:v>
                </c:pt>
                <c:pt idx="95">
                  <c:v>3.6832868138649002</c:v>
                </c:pt>
                <c:pt idx="96">
                  <c:v>3.0670292990130199</c:v>
                </c:pt>
                <c:pt idx="97">
                  <c:v>2.4756820690082799</c:v>
                </c:pt>
                <c:pt idx="98">
                  <c:v>1.9270982159118999</c:v>
                </c:pt>
                <c:pt idx="99">
                  <c:v>1.4359667927967199</c:v>
                </c:pt>
                <c:pt idx="100">
                  <c:v>1.01366015031498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7713-4306-8100-616E0C63CA4B}"/>
            </c:ext>
          </c:extLst>
        </c:ser>
        <c:ser>
          <c:idx val="9"/>
          <c:order val="9"/>
          <c:tx>
            <c:strRef>
              <c:f>Force_Figures!$K$1</c:f>
              <c:strCache>
                <c:ptCount val="1"/>
                <c:pt idx="0">
                  <c:v>P10</c:v>
                </c:pt>
              </c:strCache>
            </c:strRef>
          </c:tx>
          <c:spPr>
            <a:ln w="1905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Force_Figures!$K$2:$K$102</c:f>
              <c:numCache>
                <c:formatCode>0.00</c:formatCode>
                <c:ptCount val="101"/>
                <c:pt idx="0">
                  <c:v>0.75401745877928095</c:v>
                </c:pt>
                <c:pt idx="1">
                  <c:v>1.0653907915224099</c:v>
                </c:pt>
                <c:pt idx="2">
                  <c:v>1.4272756694508799</c:v>
                </c:pt>
                <c:pt idx="3">
                  <c:v>1.83007068375223</c:v>
                </c:pt>
                <c:pt idx="4">
                  <c:v>2.2615499702946802</c:v>
                </c:pt>
                <c:pt idx="5">
                  <c:v>2.7061145815672201</c:v>
                </c:pt>
                <c:pt idx="6">
                  <c:v>3.1461509934366099</c:v>
                </c:pt>
                <c:pt idx="7">
                  <c:v>3.5641039580301901</c:v>
                </c:pt>
                <c:pt idx="8">
                  <c:v>3.9454858096204801</c:v>
                </c:pt>
                <c:pt idx="9">
                  <c:v>4.28119143301587</c:v>
                </c:pt>
                <c:pt idx="10">
                  <c:v>4.5683425922053802</c:v>
                </c:pt>
                <c:pt idx="11">
                  <c:v>4.8097189057874301</c:v>
                </c:pt>
                <c:pt idx="12">
                  <c:v>5.01225468753056</c:v>
                </c:pt>
                <c:pt idx="13">
                  <c:v>5.1852374214252004</c:v>
                </c:pt>
                <c:pt idx="14">
                  <c:v>5.3386634645635702</c:v>
                </c:pt>
                <c:pt idx="15">
                  <c:v>5.4819162905461702</c:v>
                </c:pt>
                <c:pt idx="16">
                  <c:v>5.62277982693141</c:v>
                </c:pt>
                <c:pt idx="17">
                  <c:v>5.7668011299078001</c:v>
                </c:pt>
                <c:pt idx="18">
                  <c:v>5.9170218633245</c:v>
                </c:pt>
                <c:pt idx="19">
                  <c:v>6.0740817029840297</c:v>
                </c:pt>
                <c:pt idx="20">
                  <c:v>6.2366292962016798</c:v>
                </c:pt>
                <c:pt idx="21">
                  <c:v>6.40189457954527</c:v>
                </c:pt>
                <c:pt idx="22">
                  <c:v>6.56627977603784</c:v>
                </c:pt>
                <c:pt idx="23">
                  <c:v>6.7258985240952196</c:v>
                </c:pt>
                <c:pt idx="24">
                  <c:v>6.8770210447542102</c:v>
                </c:pt>
                <c:pt idx="25">
                  <c:v>7.0163732596389297</c:v>
                </c:pt>
                <c:pt idx="26">
                  <c:v>7.1412844691808601</c:v>
                </c:pt>
                <c:pt idx="27">
                  <c:v>7.2497294076341898</c:v>
                </c:pt>
                <c:pt idx="28">
                  <c:v>7.3403400750788101</c:v>
                </c:pt>
                <c:pt idx="29">
                  <c:v>7.4123986985785599</c:v>
                </c:pt>
                <c:pt idx="30">
                  <c:v>7.4657995473992704</c:v>
                </c:pt>
                <c:pt idx="31">
                  <c:v>7.50098793121039</c:v>
                </c:pt>
                <c:pt idx="32">
                  <c:v>7.5188951918901399</c:v>
                </c:pt>
                <c:pt idx="33">
                  <c:v>7.5208953685805504</c:v>
                </c:pt>
                <c:pt idx="34">
                  <c:v>7.5087675024914402</c:v>
                </c:pt>
                <c:pt idx="35">
                  <c:v>7.4846483856542703</c:v>
                </c:pt>
                <c:pt idx="36">
                  <c:v>7.4509617205347203</c:v>
                </c:pt>
                <c:pt idx="37">
                  <c:v>7.4103123372985999</c:v>
                </c:pt>
                <c:pt idx="38">
                  <c:v>7.3653592811312603</c:v>
                </c:pt>
                <c:pt idx="39">
                  <c:v>7.3186857586055698</c:v>
                </c:pt>
                <c:pt idx="40">
                  <c:v>7.2726810973737397</c:v>
                </c:pt>
                <c:pt idx="41">
                  <c:v>7.2294539095402097</c:v>
                </c:pt>
                <c:pt idx="42">
                  <c:v>7.1907905188947998</c:v>
                </c:pt>
                <c:pt idx="43">
                  <c:v>7.1581471471690596</c:v>
                </c:pt>
                <c:pt idx="44">
                  <c:v>7.1326577752517899</c:v>
                </c:pt>
                <c:pt idx="45">
                  <c:v>7.1151387885424899</c:v>
                </c:pt>
                <c:pt idx="46">
                  <c:v>7.1060816441521402</c:v>
                </c:pt>
                <c:pt idx="47">
                  <c:v>7.1056536116893199</c:v>
                </c:pt>
                <c:pt idx="48">
                  <c:v>7.1137263186110298</c:v>
                </c:pt>
                <c:pt idx="49">
                  <c:v>7.1299269619888204</c:v>
                </c:pt>
                <c:pt idx="50">
                  <c:v>7.1536839940789996</c:v>
                </c:pt>
                <c:pt idx="51">
                  <c:v>7.1842664268678602</c:v>
                </c:pt>
                <c:pt idx="52">
                  <c:v>7.2208343527962402</c:v>
                </c:pt>
                <c:pt idx="53">
                  <c:v>7.2624990250197303</c:v>
                </c:pt>
                <c:pt idx="54">
                  <c:v>7.3083619412471297</c:v>
                </c:pt>
                <c:pt idx="55">
                  <c:v>7.3575256874252997</c:v>
                </c:pt>
                <c:pt idx="56">
                  <c:v>7.4090839228968202</c:v>
                </c:pt>
                <c:pt idx="57">
                  <c:v>7.4620968587511802</c:v>
                </c:pt>
                <c:pt idx="58">
                  <c:v>7.5155602002629696</c:v>
                </c:pt>
                <c:pt idx="59">
                  <c:v>7.5683714847268604</c:v>
                </c:pt>
                <c:pt idx="60">
                  <c:v>7.6193213589494198</c:v>
                </c:pt>
                <c:pt idx="61">
                  <c:v>7.6671414186996598</c:v>
                </c:pt>
                <c:pt idx="62">
                  <c:v>7.7106019920656603</c:v>
                </c:pt>
                <c:pt idx="63">
                  <c:v>7.7486193724629002</c:v>
                </c:pt>
                <c:pt idx="64">
                  <c:v>7.7803589488837801</c:v>
                </c:pt>
                <c:pt idx="65">
                  <c:v>7.8053229332461704</c:v>
                </c:pt>
                <c:pt idx="66">
                  <c:v>7.82340583120207</c:v>
                </c:pt>
                <c:pt idx="67">
                  <c:v>7.8349097960731502</c:v>
                </c:pt>
                <c:pt idx="68">
                  <c:v>7.8405128269190003</c:v>
                </c:pt>
                <c:pt idx="69">
                  <c:v>7.8412031589396198</c:v>
                </c:pt>
                <c:pt idx="70">
                  <c:v>7.83818737888814</c:v>
                </c:pt>
                <c:pt idx="71">
                  <c:v>7.8327584282053104</c:v>
                </c:pt>
                <c:pt idx="72">
                  <c:v>7.8261355138760296</c:v>
                </c:pt>
                <c:pt idx="73">
                  <c:v>7.8192725802130996</c:v>
                </c:pt>
                <c:pt idx="74">
                  <c:v>7.8126201235149697</c:v>
                </c:pt>
                <c:pt idx="75">
                  <c:v>7.8058926027688802</c:v>
                </c:pt>
                <c:pt idx="76">
                  <c:v>7.7979068872081303</c:v>
                </c:pt>
                <c:pt idx="77">
                  <c:v>7.7865263068806803</c:v>
                </c:pt>
                <c:pt idx="78">
                  <c:v>7.7687223156192502</c:v>
                </c:pt>
                <c:pt idx="79">
                  <c:v>7.7407388781862601</c:v>
                </c:pt>
                <c:pt idx="80">
                  <c:v>7.6983213540335598</c:v>
                </c:pt>
                <c:pt idx="81">
                  <c:v>7.6369655648702999</c:v>
                </c:pt>
                <c:pt idx="82">
                  <c:v>7.5521570447106496</c:v>
                </c:pt>
                <c:pt idx="83">
                  <c:v>7.4395585185661002</c:v>
                </c:pt>
                <c:pt idx="84">
                  <c:v>7.2951335471609902</c:v>
                </c:pt>
                <c:pt idx="85">
                  <c:v>7.1152158610385401</c:v>
                </c:pt>
                <c:pt idx="86">
                  <c:v>6.8965630342387803</c:v>
                </c:pt>
                <c:pt idx="87">
                  <c:v>6.6364366996285504</c:v>
                </c:pt>
                <c:pt idx="88">
                  <c:v>6.3327305061782297</c:v>
                </c:pt>
                <c:pt idx="89">
                  <c:v>5.9841685720551601</c:v>
                </c:pt>
                <c:pt idx="90">
                  <c:v>5.5906257148449496</c:v>
                </c:pt>
                <c:pt idx="91">
                  <c:v>5.1535921267762301</c:v>
                </c:pt>
                <c:pt idx="92">
                  <c:v>4.6767357813892998</c:v>
                </c:pt>
                <c:pt idx="93">
                  <c:v>4.1664785471826997</c:v>
                </c:pt>
                <c:pt idx="94">
                  <c:v>3.63245619781314</c:v>
                </c:pt>
                <c:pt idx="95">
                  <c:v>3.08766929623821</c:v>
                </c:pt>
                <c:pt idx="96">
                  <c:v>2.54803116705504</c:v>
                </c:pt>
                <c:pt idx="97">
                  <c:v>2.03104017679436</c:v>
                </c:pt>
                <c:pt idx="98">
                  <c:v>1.55416592276548</c:v>
                </c:pt>
                <c:pt idx="99">
                  <c:v>1.1321138684034999</c:v>
                </c:pt>
                <c:pt idx="100">
                  <c:v>0.77638270476490601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7713-4306-8100-616E0C63CA4B}"/>
            </c:ext>
          </c:extLst>
        </c:ser>
        <c:ser>
          <c:idx val="10"/>
          <c:order val="10"/>
          <c:tx>
            <c:strRef>
              <c:f>Force_Figures!$L$1</c:f>
              <c:strCache>
                <c:ptCount val="1"/>
                <c:pt idx="0">
                  <c:v>P11</c:v>
                </c:pt>
              </c:strCache>
            </c:strRef>
          </c:tx>
          <c:spPr>
            <a:ln w="1905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Force_Figures!$L$2:$L$102</c:f>
              <c:numCache>
                <c:formatCode>0.00</c:formatCode>
                <c:ptCount val="101"/>
                <c:pt idx="0">
                  <c:v>1.0875917089829401</c:v>
                </c:pt>
                <c:pt idx="1">
                  <c:v>1.4389948052566</c:v>
                </c:pt>
                <c:pt idx="2">
                  <c:v>1.82121232353443</c:v>
                </c:pt>
                <c:pt idx="3">
                  <c:v>2.2217591286952301</c:v>
                </c:pt>
                <c:pt idx="4">
                  <c:v>2.6282308631156002</c:v>
                </c:pt>
                <c:pt idx="5">
                  <c:v>3.02880354851332</c:v>
                </c:pt>
                <c:pt idx="6">
                  <c:v>3.4131135318324102</c:v>
                </c:pt>
                <c:pt idx="7">
                  <c:v>3.7729509831144501</c:v>
                </c:pt>
                <c:pt idx="8">
                  <c:v>4.1028880720640304</c:v>
                </c:pt>
                <c:pt idx="9">
                  <c:v>4.4007059561762896</c:v>
                </c:pt>
                <c:pt idx="10">
                  <c:v>4.6675303471857603</c:v>
                </c:pt>
                <c:pt idx="11">
                  <c:v>4.90754725079002</c:v>
                </c:pt>
                <c:pt idx="12">
                  <c:v>5.1271822503170297</c:v>
                </c:pt>
                <c:pt idx="13">
                  <c:v>5.3339197662750202</c:v>
                </c:pt>
                <c:pt idx="14">
                  <c:v>5.5350747486994996</c:v>
                </c:pt>
                <c:pt idx="15">
                  <c:v>5.7367388843237697</c:v>
                </c:pt>
                <c:pt idx="16">
                  <c:v>5.9430248021883401</c:v>
                </c:pt>
                <c:pt idx="17">
                  <c:v>6.15565210500771</c:v>
                </c:pt>
                <c:pt idx="18">
                  <c:v>6.3738429817625297</c:v>
                </c:pt>
                <c:pt idx="19">
                  <c:v>6.5945070144202003</c:v>
                </c:pt>
                <c:pt idx="20">
                  <c:v>6.8126804697241203</c:v>
                </c:pt>
                <c:pt idx="21">
                  <c:v>7.0221441842078702</c:v>
                </c:pt>
                <c:pt idx="22">
                  <c:v>7.2160971304604997</c:v>
                </c:pt>
                <c:pt idx="23">
                  <c:v>7.3877883515899399</c:v>
                </c:pt>
                <c:pt idx="24">
                  <c:v>7.5310966070488297</c:v>
                </c:pt>
                <c:pt idx="25">
                  <c:v>7.64105303791957</c:v>
                </c:pt>
                <c:pt idx="26">
                  <c:v>7.7143042679936</c:v>
                </c:pt>
                <c:pt idx="27">
                  <c:v>7.7494699691206996</c:v>
                </c:pt>
                <c:pt idx="28">
                  <c:v>7.7473263475954299</c:v>
                </c:pt>
                <c:pt idx="29">
                  <c:v>7.7107554165906897</c:v>
                </c:pt>
                <c:pt idx="30">
                  <c:v>7.6444317041362</c:v>
                </c:pt>
                <c:pt idx="31">
                  <c:v>7.5543158580869898</c:v>
                </c:pt>
                <c:pt idx="32">
                  <c:v>7.4470896328203304</c:v>
                </c:pt>
                <c:pt idx="33">
                  <c:v>7.3296094613102403</c:v>
                </c:pt>
                <c:pt idx="34">
                  <c:v>7.2084541153429598</c:v>
                </c:pt>
                <c:pt idx="35">
                  <c:v>7.0896305385880103</c:v>
                </c:pt>
                <c:pt idx="36">
                  <c:v>6.9784284070995204</c:v>
                </c:pt>
                <c:pt idx="37">
                  <c:v>6.8793530448512197</c:v>
                </c:pt>
                <c:pt idx="38">
                  <c:v>6.7960520902686996</c:v>
                </c:pt>
                <c:pt idx="39">
                  <c:v>6.7312252104856896</c:v>
                </c:pt>
                <c:pt idx="40">
                  <c:v>6.6865615415033899</c:v>
                </c:pt>
                <c:pt idx="41">
                  <c:v>6.6627392855460696</c:v>
                </c:pt>
                <c:pt idx="42">
                  <c:v>6.6594963636853404</c:v>
                </c:pt>
                <c:pt idx="43">
                  <c:v>6.6757549000368099</c:v>
                </c:pt>
                <c:pt idx="44">
                  <c:v>6.7097651177936397</c:v>
                </c:pt>
                <c:pt idx="45">
                  <c:v>6.7592598645602298</c:v>
                </c:pt>
                <c:pt idx="46">
                  <c:v>6.8216050469095304</c:v>
                </c:pt>
                <c:pt idx="47">
                  <c:v>6.8939377907920001</c:v>
                </c:pt>
                <c:pt idx="48">
                  <c:v>6.9733021478987602</c:v>
                </c:pt>
                <c:pt idx="49">
                  <c:v>7.0567745259752499</c:v>
                </c:pt>
                <c:pt idx="50">
                  <c:v>7.1415802425125401</c:v>
                </c:pt>
                <c:pt idx="51">
                  <c:v>7.2251992885937097</c:v>
                </c:pt>
                <c:pt idx="52">
                  <c:v>7.3054576559148297</c:v>
                </c:pt>
                <c:pt idx="53">
                  <c:v>7.3806047804402199</c:v>
                </c:pt>
                <c:pt idx="54">
                  <c:v>7.4493723493013499</c:v>
                </c:pt>
                <c:pt idx="55">
                  <c:v>7.5110020717254304</c:v>
                </c:pt>
                <c:pt idx="56">
                  <c:v>7.5652362508439399</c:v>
                </c:pt>
                <c:pt idx="57">
                  <c:v>7.6122734943862804</c:v>
                </c:pt>
                <c:pt idx="58">
                  <c:v>7.6526975162756097</c:v>
                </c:pt>
                <c:pt idx="59">
                  <c:v>7.6873968974266198</c:v>
                </c:pt>
                <c:pt idx="60">
                  <c:v>7.7174749717903097</c:v>
                </c:pt>
                <c:pt idx="61">
                  <c:v>7.7441601715838804</c:v>
                </c:pt>
                <c:pt idx="62">
                  <c:v>7.7687192043102202</c:v>
                </c:pt>
                <c:pt idx="63">
                  <c:v>7.7923859463868697</c:v>
                </c:pt>
                <c:pt idx="64">
                  <c:v>7.8162950444714898</c:v>
                </c:pt>
                <c:pt idx="65">
                  <c:v>7.8414099253761798</c:v>
                </c:pt>
                <c:pt idx="66">
                  <c:v>7.8684541125390401</c:v>
                </c:pt>
                <c:pt idx="67">
                  <c:v>7.8978597530150303</c:v>
                </c:pt>
                <c:pt idx="68">
                  <c:v>7.9297312142771803</c:v>
                </c:pt>
                <c:pt idx="69">
                  <c:v>7.9638294395456999</c:v>
                </c:pt>
                <c:pt idx="70">
                  <c:v>7.9995815135455199</c:v>
                </c:pt>
                <c:pt idx="71">
                  <c:v>8.0360993296490992</c:v>
                </c:pt>
                <c:pt idx="72">
                  <c:v>8.0721896823181503</c:v>
                </c:pt>
                <c:pt idx="73">
                  <c:v>8.1063662900395794</c:v>
                </c:pt>
                <c:pt idx="74">
                  <c:v>8.1368788095480191</c:v>
                </c:pt>
                <c:pt idx="75">
                  <c:v>8.1617587757897603</c:v>
                </c:pt>
                <c:pt idx="76">
                  <c:v>8.1788665814232395</c:v>
                </c:pt>
                <c:pt idx="77">
                  <c:v>8.1859273925162608</c:v>
                </c:pt>
                <c:pt idx="78">
                  <c:v>8.1805585484811303</c:v>
                </c:pt>
                <c:pt idx="79">
                  <c:v>8.1602832331612092</c:v>
                </c:pt>
                <c:pt idx="80">
                  <c:v>8.1225318391506001</c:v>
                </c:pt>
                <c:pt idx="81">
                  <c:v>8.0646335259646698</c:v>
                </c:pt>
                <c:pt idx="82">
                  <c:v>7.9838088943933201</c:v>
                </c:pt>
                <c:pt idx="83">
                  <c:v>7.8771591473051004</c:v>
                </c:pt>
                <c:pt idx="84">
                  <c:v>7.7416467740722403</c:v>
                </c:pt>
                <c:pt idx="85">
                  <c:v>7.5740728086131002</c:v>
                </c:pt>
                <c:pt idx="86">
                  <c:v>7.3710785300480799</c:v>
                </c:pt>
                <c:pt idx="87">
                  <c:v>7.1292221836998699</c:v>
                </c:pt>
                <c:pt idx="88">
                  <c:v>6.8451900562316297</c:v>
                </c:pt>
                <c:pt idx="89">
                  <c:v>6.5161850717646699</c:v>
                </c:pt>
                <c:pt idx="90">
                  <c:v>6.1404794510441096</c:v>
                </c:pt>
                <c:pt idx="91">
                  <c:v>5.7180774062053299</c:v>
                </c:pt>
                <c:pt idx="92">
                  <c:v>5.2514143419394399</c:v>
                </c:pt>
                <c:pt idx="93">
                  <c:v>4.7459169797463598</c:v>
                </c:pt>
                <c:pt idx="94">
                  <c:v>4.2102157164906302</c:v>
                </c:pt>
                <c:pt idx="95">
                  <c:v>3.65595284313157</c:v>
                </c:pt>
                <c:pt idx="96">
                  <c:v>3.09720466391409</c:v>
                </c:pt>
                <c:pt idx="97">
                  <c:v>2.5495685763511302</c:v>
                </c:pt>
                <c:pt idx="98">
                  <c:v>2.02922232838544</c:v>
                </c:pt>
                <c:pt idx="99">
                  <c:v>1.55115163462399</c:v>
                </c:pt>
                <c:pt idx="100">
                  <c:v>1.12901161988836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7713-4306-8100-616E0C63CA4B}"/>
            </c:ext>
          </c:extLst>
        </c:ser>
        <c:ser>
          <c:idx val="11"/>
          <c:order val="11"/>
          <c:tx>
            <c:strRef>
              <c:f>Force_Figures!$M$1</c:f>
              <c:strCache>
                <c:ptCount val="1"/>
                <c:pt idx="0">
                  <c:v>P12</c:v>
                </c:pt>
              </c:strCache>
            </c:strRef>
          </c:tx>
          <c:spPr>
            <a:ln w="1905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Force_Figures!$M$2:$M$102</c:f>
              <c:numCache>
                <c:formatCode>0.00</c:formatCode>
                <c:ptCount val="101"/>
                <c:pt idx="0">
                  <c:v>1.008826119042</c:v>
                </c:pt>
                <c:pt idx="1">
                  <c:v>1.3372894325975599</c:v>
                </c:pt>
                <c:pt idx="2">
                  <c:v>1.6988533455225501</c:v>
                </c:pt>
                <c:pt idx="3">
                  <c:v>2.0859018052020999</c:v>
                </c:pt>
                <c:pt idx="4">
                  <c:v>2.49061141924994</c:v>
                </c:pt>
                <c:pt idx="5">
                  <c:v>2.90472913598094</c:v>
                </c:pt>
                <c:pt idx="6">
                  <c:v>3.31957142798184</c:v>
                </c:pt>
                <c:pt idx="7">
                  <c:v>3.7263780237617801</c:v>
                </c:pt>
                <c:pt idx="8">
                  <c:v>4.1170660486228403</c:v>
                </c:pt>
                <c:pt idx="9">
                  <c:v>4.4851800073699497</c:v>
                </c:pt>
                <c:pt idx="10">
                  <c:v>4.8268306630595497</c:v>
                </c:pt>
                <c:pt idx="11">
                  <c:v>5.14116521847237</c:v>
                </c:pt>
                <c:pt idx="12">
                  <c:v>5.4300813773234102</c:v>
                </c:pt>
                <c:pt idx="13">
                  <c:v>5.6974116658627301</c:v>
                </c:pt>
                <c:pt idx="14">
                  <c:v>5.9478294161239997</c:v>
                </c:pt>
                <c:pt idx="15">
                  <c:v>6.1857556406943397</c:v>
                </c:pt>
                <c:pt idx="16">
                  <c:v>6.4145846943586404</c:v>
                </c:pt>
                <c:pt idx="17">
                  <c:v>6.6362767743815496</c:v>
                </c:pt>
                <c:pt idx="18">
                  <c:v>6.8512306292332701</c:v>
                </c:pt>
                <c:pt idx="19">
                  <c:v>7.0583877599503699</c:v>
                </c:pt>
                <c:pt idx="20">
                  <c:v>7.2555296497121704</c:v>
                </c:pt>
                <c:pt idx="21">
                  <c:v>7.4396944908105302</c:v>
                </c:pt>
                <c:pt idx="22">
                  <c:v>7.6076294636480002</c:v>
                </c:pt>
                <c:pt idx="23">
                  <c:v>7.7562130248656</c:v>
                </c:pt>
                <c:pt idx="24">
                  <c:v>7.8827975495063196</c:v>
                </c:pt>
                <c:pt idx="25">
                  <c:v>7.9854466413398697</c:v>
                </c:pt>
                <c:pt idx="26">
                  <c:v>8.0630655901139008</c:v>
                </c:pt>
                <c:pt idx="27">
                  <c:v>8.1154210425540008</c:v>
                </c:pt>
                <c:pt idx="28">
                  <c:v>8.1430559487601499</c:v>
                </c:pt>
                <c:pt idx="29">
                  <c:v>8.1471605776960292</c:v>
                </c:pt>
                <c:pt idx="30">
                  <c:v>8.1294477845152198</c:v>
                </c:pt>
                <c:pt idx="31">
                  <c:v>8.0920635808599695</c:v>
                </c:pt>
                <c:pt idx="32">
                  <c:v>8.0375316363489606</c:v>
                </c:pt>
                <c:pt idx="33">
                  <c:v>7.9687166375652003</c:v>
                </c:pt>
                <c:pt idx="34">
                  <c:v>7.8888007359098404</c:v>
                </c:pt>
                <c:pt idx="35">
                  <c:v>7.8012315634578</c:v>
                </c:pt>
                <c:pt idx="36">
                  <c:v>7.7096326603593202</c:v>
                </c:pt>
                <c:pt idx="37">
                  <c:v>7.6176773856790296</c:v>
                </c:pt>
                <c:pt idx="38">
                  <c:v>7.5289432850707199</c:v>
                </c:pt>
                <c:pt idx="39">
                  <c:v>7.44676354850648</c:v>
                </c:pt>
                <c:pt idx="40">
                  <c:v>7.3740817737813096</c:v>
                </c:pt>
                <c:pt idx="41">
                  <c:v>7.3133286292135899</c:v>
                </c:pt>
                <c:pt idx="42">
                  <c:v>7.2663218574542299</c:v>
                </c:pt>
                <c:pt idx="43">
                  <c:v>7.2341953573389901</c:v>
                </c:pt>
                <c:pt idx="44">
                  <c:v>7.2173797416000998</c:v>
                </c:pt>
                <c:pt idx="45">
                  <c:v>7.2156276509593198</c:v>
                </c:pt>
                <c:pt idx="46">
                  <c:v>7.2280926916111499</c:v>
                </c:pt>
                <c:pt idx="47">
                  <c:v>7.2534417810438896</c:v>
                </c:pt>
                <c:pt idx="48">
                  <c:v>7.2899987605832903</c:v>
                </c:pt>
                <c:pt idx="49">
                  <c:v>7.3358859807250303</c:v>
                </c:pt>
                <c:pt idx="50">
                  <c:v>7.3891363964460401</c:v>
                </c:pt>
                <c:pt idx="51">
                  <c:v>7.4477676960518702</c:v>
                </c:pt>
                <c:pt idx="52">
                  <c:v>7.5098292492880399</c:v>
                </c:pt>
                <c:pt idx="53">
                  <c:v>7.5734535397802896</c:v>
                </c:pt>
                <c:pt idx="54">
                  <c:v>7.6369310884828199</c:v>
                </c:pt>
                <c:pt idx="55">
                  <c:v>7.6987930385697201</c:v>
                </c:pt>
                <c:pt idx="56">
                  <c:v>7.7578790926055898</c:v>
                </c:pt>
                <c:pt idx="57">
                  <c:v>7.8133777516506298</c:v>
                </c:pt>
                <c:pt idx="58">
                  <c:v>7.8648398719907497</c:v>
                </c:pt>
                <c:pt idx="59">
                  <c:v>7.9122011203737497</c:v>
                </c:pt>
                <c:pt idx="60">
                  <c:v>7.9557926311653997</c:v>
                </c:pt>
                <c:pt idx="61">
                  <c:v>7.9963295541478896</c:v>
                </c:pt>
                <c:pt idx="62">
                  <c:v>8.0348568360810209</c:v>
                </c:pt>
                <c:pt idx="63">
                  <c:v>8.0726369591490705</c:v>
                </c:pt>
                <c:pt idx="64">
                  <c:v>8.1109849018338807</c:v>
                </c:pt>
                <c:pt idx="65">
                  <c:v>8.1510780530515206</c:v>
                </c:pt>
                <c:pt idx="66">
                  <c:v>8.1937927404146897</c:v>
                </c:pt>
                <c:pt idx="67">
                  <c:v>8.2395903329516091</c:v>
                </c:pt>
                <c:pt idx="68">
                  <c:v>8.2884521892659198</c:v>
                </c:pt>
                <c:pt idx="69">
                  <c:v>8.3398417719884694</c:v>
                </c:pt>
                <c:pt idx="70">
                  <c:v>8.3927202752832297</c:v>
                </c:pt>
                <c:pt idx="71">
                  <c:v>8.4456087139167693</c:v>
                </c:pt>
                <c:pt idx="72">
                  <c:v>8.4966865342298306</c:v>
                </c:pt>
                <c:pt idx="73">
                  <c:v>8.5439055158503194</c:v>
                </c:pt>
                <c:pt idx="74">
                  <c:v>8.5850876278931398</c:v>
                </c:pt>
                <c:pt idx="75">
                  <c:v>8.61800168290128</c:v>
                </c:pt>
                <c:pt idx="76">
                  <c:v>8.6404163518489305</c:v>
                </c:pt>
                <c:pt idx="77">
                  <c:v>8.6501415762193208</c:v>
                </c:pt>
                <c:pt idx="78">
                  <c:v>8.6450285813835492</c:v>
                </c:pt>
                <c:pt idx="79">
                  <c:v>8.6229053845489894</c:v>
                </c:pt>
                <c:pt idx="80">
                  <c:v>8.5814548347717192</c:v>
                </c:pt>
                <c:pt idx="81">
                  <c:v>8.5180622537499495</c:v>
                </c:pt>
                <c:pt idx="82">
                  <c:v>8.4297004693977904</c:v>
                </c:pt>
                <c:pt idx="83">
                  <c:v>8.3128723370206892</c:v>
                </c:pt>
                <c:pt idx="84">
                  <c:v>8.1636197540198197</c:v>
                </c:pt>
                <c:pt idx="85">
                  <c:v>7.9776069817453799</c:v>
                </c:pt>
                <c:pt idx="86">
                  <c:v>7.7502951597081502</c:v>
                </c:pt>
                <c:pt idx="87">
                  <c:v>7.4772257484370499</c:v>
                </c:pt>
                <c:pt idx="88">
                  <c:v>7.1544532212818899</c:v>
                </c:pt>
                <c:pt idx="89">
                  <c:v>6.7791531765317101</c:v>
                </c:pt>
                <c:pt idx="90">
                  <c:v>6.3503556373805097</c:v>
                </c:pt>
                <c:pt idx="91">
                  <c:v>5.8697196661520099</c:v>
                </c:pt>
                <c:pt idx="92">
                  <c:v>5.3422685671335701</c:v>
                </c:pt>
                <c:pt idx="93">
                  <c:v>4.7769306193157304</c:v>
                </c:pt>
                <c:pt idx="94">
                  <c:v>4.1864891851032198</c:v>
                </c:pt>
                <c:pt idx="95">
                  <c:v>3.5868570407562599</c:v>
                </c:pt>
                <c:pt idx="96">
                  <c:v>2.9958170426355002</c:v>
                </c:pt>
                <c:pt idx="97">
                  <c:v>2.4313775394161601</c:v>
                </c:pt>
                <c:pt idx="98">
                  <c:v>1.91011371448218</c:v>
                </c:pt>
                <c:pt idx="99">
                  <c:v>1.4444892028951</c:v>
                </c:pt>
                <c:pt idx="100">
                  <c:v>1.04404491812969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7713-4306-8100-616E0C63CA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9845376"/>
        <c:axId val="179863936"/>
      </c:scatterChart>
      <c:valAx>
        <c:axId val="179845376"/>
        <c:scaling>
          <c:orientation val="minMax"/>
          <c:max val="1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de-DE" dirty="0"/>
                  <a:t>Stance Phase [%]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9863936"/>
        <c:crosses val="autoZero"/>
        <c:crossBetween val="midCat"/>
      </c:valAx>
      <c:valAx>
        <c:axId val="179863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de-DE" dirty="0"/>
                  <a:t>Vertical Ground Reaction Force [N/kg]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98453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2"/>
          <c:order val="0"/>
          <c:tx>
            <c:strRef>
              <c:f>Force_Figures!$R$1</c:f>
              <c:strCache>
                <c:ptCount val="1"/>
                <c:pt idx="0">
                  <c:v>P1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Force_Figures!$R$2:$R$102</c:f>
              <c:numCache>
                <c:formatCode>0.00</c:formatCode>
                <c:ptCount val="101"/>
                <c:pt idx="0">
                  <c:v>0.82368014922563404</c:v>
                </c:pt>
                <c:pt idx="1">
                  <c:v>1.1193270704913501</c:v>
                </c:pt>
                <c:pt idx="2">
                  <c:v>1.4387303051379401</c:v>
                </c:pt>
                <c:pt idx="3">
                  <c:v>1.7694612900847999</c:v>
                </c:pt>
                <c:pt idx="4">
                  <c:v>2.0998730110734898</c:v>
                </c:pt>
                <c:pt idx="5">
                  <c:v>2.42121368724285</c:v>
                </c:pt>
                <c:pt idx="6">
                  <c:v>2.72906940495545</c:v>
                </c:pt>
                <c:pt idx="7">
                  <c:v>3.0225590666176099</c:v>
                </c:pt>
                <c:pt idx="8">
                  <c:v>3.3022918244598101</c:v>
                </c:pt>
                <c:pt idx="9">
                  <c:v>3.5689130605104902</c:v>
                </c:pt>
                <c:pt idx="10">
                  <c:v>3.8227072433346798</c:v>
                </c:pt>
                <c:pt idx="11">
                  <c:v>4.0636635449677403</c:v>
                </c:pt>
                <c:pt idx="12">
                  <c:v>4.2916202229661797</c:v>
                </c:pt>
                <c:pt idx="13">
                  <c:v>4.5063663386553996</c:v>
                </c:pt>
                <c:pt idx="14">
                  <c:v>4.7074887921184896</c:v>
                </c:pt>
                <c:pt idx="15">
                  <c:v>4.8938963728569203</c:v>
                </c:pt>
                <c:pt idx="16">
                  <c:v>5.0633379487094201</c:v>
                </c:pt>
                <c:pt idx="17">
                  <c:v>5.2123512166261596</c:v>
                </c:pt>
                <c:pt idx="18">
                  <c:v>5.3367794679572702</c:v>
                </c:pt>
                <c:pt idx="19">
                  <c:v>5.4325771472864304</c:v>
                </c:pt>
                <c:pt idx="20">
                  <c:v>5.4964917541756604</c:v>
                </c:pt>
                <c:pt idx="21">
                  <c:v>5.5264519029292201</c:v>
                </c:pt>
                <c:pt idx="22">
                  <c:v>5.5217446260849004</c:v>
                </c:pt>
                <c:pt idx="23">
                  <c:v>5.4830480960939996</c:v>
                </c:pt>
                <c:pt idx="24">
                  <c:v>5.4123204300221897</c:v>
                </c:pt>
                <c:pt idx="25">
                  <c:v>5.3126519428863901</c:v>
                </c:pt>
                <c:pt idx="26">
                  <c:v>5.1882195872077403</c:v>
                </c:pt>
                <c:pt idx="27">
                  <c:v>5.0442639369401503</c:v>
                </c:pt>
                <c:pt idx="28">
                  <c:v>4.8869285130181099</c:v>
                </c:pt>
                <c:pt idx="29">
                  <c:v>4.7229905309817299</c:v>
                </c:pt>
                <c:pt idx="30">
                  <c:v>4.5595535675379697</c:v>
                </c:pt>
                <c:pt idx="31">
                  <c:v>4.40366431247622</c:v>
                </c:pt>
                <c:pt idx="32">
                  <c:v>4.2618895517290998</c:v>
                </c:pt>
                <c:pt idx="33">
                  <c:v>4.1399719590924402</c:v>
                </c:pt>
                <c:pt idx="34">
                  <c:v>4.0425522120322697</c:v>
                </c:pt>
                <c:pt idx="35">
                  <c:v>3.9728617515077298</c:v>
                </c:pt>
                <c:pt idx="36">
                  <c:v>3.9324274842615798</c:v>
                </c:pt>
                <c:pt idx="37">
                  <c:v>3.9209651084084598</c:v>
                </c:pt>
                <c:pt idx="38">
                  <c:v>3.9365329852086499</c:v>
                </c:pt>
                <c:pt idx="39">
                  <c:v>3.9758088109422598</c:v>
                </c:pt>
                <c:pt idx="40">
                  <c:v>4.0343521292069404</c:v>
                </c:pt>
                <c:pt idx="41">
                  <c:v>4.1068818366427298</c:v>
                </c:pt>
                <c:pt idx="42">
                  <c:v>4.18763965597282</c:v>
                </c:pt>
                <c:pt idx="43">
                  <c:v>4.2708237239906701</c:v>
                </c:pt>
                <c:pt idx="44">
                  <c:v>4.3510355356387302</c:v>
                </c:pt>
                <c:pt idx="45">
                  <c:v>4.4237015578830698</c:v>
                </c:pt>
                <c:pt idx="46">
                  <c:v>4.4854445228218802</c:v>
                </c:pt>
                <c:pt idx="47">
                  <c:v>4.5343524051749604</c:v>
                </c:pt>
                <c:pt idx="48">
                  <c:v>4.5700478588012698</c:v>
                </c:pt>
                <c:pt idx="49">
                  <c:v>4.59348470106913</c:v>
                </c:pt>
                <c:pt idx="50">
                  <c:v>4.6065251370460203</c:v>
                </c:pt>
                <c:pt idx="51">
                  <c:v>4.6114793658896103</c:v>
                </c:pt>
                <c:pt idx="52">
                  <c:v>4.6107637460020001</c:v>
                </c:pt>
                <c:pt idx="53">
                  <c:v>4.6067234497817502</c:v>
                </c:pt>
                <c:pt idx="54">
                  <c:v>4.6015899310319197</c:v>
                </c:pt>
                <c:pt idx="55">
                  <c:v>4.5975085669642297</c:v>
                </c:pt>
                <c:pt idx="56">
                  <c:v>4.5965521251408799</c:v>
                </c:pt>
                <c:pt idx="57">
                  <c:v>4.6006655970935899</c:v>
                </c:pt>
                <c:pt idx="58">
                  <c:v>4.6115817681962303</c:v>
                </c:pt>
                <c:pt idx="59">
                  <c:v>4.6307640331078401</c:v>
                </c:pt>
                <c:pt idx="60">
                  <c:v>4.6593746919843797</c:v>
                </c:pt>
                <c:pt idx="61">
                  <c:v>4.6982238530192397</c:v>
                </c:pt>
                <c:pt idx="62">
                  <c:v>4.7476826625756496</c:v>
                </c:pt>
                <c:pt idx="63">
                  <c:v>4.8076299580542701</c:v>
                </c:pt>
                <c:pt idx="64">
                  <c:v>4.8774872486595502</c:v>
                </c:pt>
                <c:pt idx="65">
                  <c:v>4.9563106654927997</c:v>
                </c:pt>
                <c:pt idx="66">
                  <c:v>5.0428953322500698</c:v>
                </c:pt>
                <c:pt idx="67">
                  <c:v>5.1358711207240697</c:v>
                </c:pt>
                <c:pt idx="68">
                  <c:v>5.2337919054310396</c:v>
                </c:pt>
                <c:pt idx="69">
                  <c:v>5.3352271627685202</c:v>
                </c:pt>
                <c:pt idx="70">
                  <c:v>5.4388238190926597</c:v>
                </c:pt>
                <c:pt idx="71">
                  <c:v>5.5432973637350402</c:v>
                </c:pt>
                <c:pt idx="72">
                  <c:v>5.6473437443799197</c:v>
                </c:pt>
                <c:pt idx="73">
                  <c:v>5.7494903599971803</c:v>
                </c:pt>
                <c:pt idx="74">
                  <c:v>5.84793916815818</c:v>
                </c:pt>
                <c:pt idx="75">
                  <c:v>5.9404810137412003</c:v>
                </c:pt>
                <c:pt idx="76">
                  <c:v>6.02452443620178</c:v>
                </c:pt>
                <c:pt idx="77">
                  <c:v>6.0972250018179901</c:v>
                </c:pt>
                <c:pt idx="78">
                  <c:v>6.15567508142954</c:v>
                </c:pt>
                <c:pt idx="79">
                  <c:v>6.1970815511509203</c:v>
                </c:pt>
                <c:pt idx="80">
                  <c:v>6.2188610325085598</c:v>
                </c:pt>
                <c:pt idx="81">
                  <c:v>6.21861710110303</c:v>
                </c:pt>
                <c:pt idx="82">
                  <c:v>6.1939502098745898</c:v>
                </c:pt>
                <c:pt idx="83">
                  <c:v>6.1420995962909197</c:v>
                </c:pt>
                <c:pt idx="84">
                  <c:v>6.0596018215750904</c:v>
                </c:pt>
                <c:pt idx="85">
                  <c:v>5.9421882637847601</c:v>
                </c:pt>
                <c:pt idx="86">
                  <c:v>5.7849630627088802</c:v>
                </c:pt>
                <c:pt idx="87">
                  <c:v>5.5828560151957998</c:v>
                </c:pt>
                <c:pt idx="88">
                  <c:v>5.3314178610636702</c:v>
                </c:pt>
                <c:pt idx="89">
                  <c:v>5.02794477879283</c:v>
                </c:pt>
                <c:pt idx="90">
                  <c:v>4.6727619749833096</c:v>
                </c:pt>
                <c:pt idx="91">
                  <c:v>4.2704036042475204</c:v>
                </c:pt>
                <c:pt idx="92">
                  <c:v>3.8302722702277499</c:v>
                </c:pt>
                <c:pt idx="93">
                  <c:v>3.3662870322648399</c:v>
                </c:pt>
                <c:pt idx="94">
                  <c:v>2.8954095061684799</c:v>
                </c:pt>
                <c:pt idx="95">
                  <c:v>2.4355406953782102</c:v>
                </c:pt>
                <c:pt idx="96">
                  <c:v>2.0034833356009898</c:v>
                </c:pt>
                <c:pt idx="97">
                  <c:v>1.61323702004217</c:v>
                </c:pt>
                <c:pt idx="98">
                  <c:v>1.2747288904643499</c:v>
                </c:pt>
                <c:pt idx="99">
                  <c:v>0.99272692027966802</c:v>
                </c:pt>
                <c:pt idx="100">
                  <c:v>0.76701824160333398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F73-4C87-AC75-49DDE00E61BF}"/>
            </c:ext>
          </c:extLst>
        </c:ser>
        <c:ser>
          <c:idx val="13"/>
          <c:order val="1"/>
          <c:tx>
            <c:strRef>
              <c:f>Force_Figures!$S$1</c:f>
              <c:strCache>
                <c:ptCount val="1"/>
                <c:pt idx="0">
                  <c:v>P2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Force_Figures!$S$2:$S$102</c:f>
              <c:numCache>
                <c:formatCode>0.00</c:formatCode>
                <c:ptCount val="101"/>
                <c:pt idx="0">
                  <c:v>0.82416974138361698</c:v>
                </c:pt>
                <c:pt idx="1">
                  <c:v>1.1954829245599099</c:v>
                </c:pt>
                <c:pt idx="2">
                  <c:v>1.6106873594512601</c:v>
                </c:pt>
                <c:pt idx="3">
                  <c:v>2.0497244242839101</c:v>
                </c:pt>
                <c:pt idx="4">
                  <c:v>2.4918415601894899</c:v>
                </c:pt>
                <c:pt idx="5">
                  <c:v>2.9178203571456498</c:v>
                </c:pt>
                <c:pt idx="6">
                  <c:v>3.3130519758659398</c:v>
                </c:pt>
                <c:pt idx="7">
                  <c:v>3.6694121667362101</c:v>
                </c:pt>
                <c:pt idx="8">
                  <c:v>3.9846559485617501</c:v>
                </c:pt>
                <c:pt idx="9">
                  <c:v>4.2602398451246799</c:v>
                </c:pt>
                <c:pt idx="10">
                  <c:v>4.4995107827187599</c:v>
                </c:pt>
                <c:pt idx="11">
                  <c:v>4.7068102150169198</c:v>
                </c:pt>
                <c:pt idx="12">
                  <c:v>4.8868294925711</c:v>
                </c:pt>
                <c:pt idx="13">
                  <c:v>5.0438395516138703</c:v>
                </c:pt>
                <c:pt idx="14">
                  <c:v>5.1810484669701999</c:v>
                </c:pt>
                <c:pt idx="15">
                  <c:v>5.3003126946601196</c:v>
                </c:pt>
                <c:pt idx="16">
                  <c:v>5.40220728020281</c:v>
                </c:pt>
                <c:pt idx="17">
                  <c:v>5.4864374648040304</c:v>
                </c:pt>
                <c:pt idx="18">
                  <c:v>5.5524618498412499</c:v>
                </c:pt>
                <c:pt idx="19">
                  <c:v>5.60009440127335</c:v>
                </c:pt>
                <c:pt idx="20">
                  <c:v>5.6299287452336504</c:v>
                </c:pt>
                <c:pt idx="21">
                  <c:v>5.6433980687133403</c:v>
                </c:pt>
                <c:pt idx="22">
                  <c:v>5.6423740687068404</c:v>
                </c:pt>
                <c:pt idx="23">
                  <c:v>5.6285673049825098</c:v>
                </c:pt>
                <c:pt idx="24">
                  <c:v>5.6030630398364698</c:v>
                </c:pt>
                <c:pt idx="25">
                  <c:v>5.5660979191199296</c:v>
                </c:pt>
                <c:pt idx="26">
                  <c:v>5.5171198775369499</c:v>
                </c:pt>
                <c:pt idx="27">
                  <c:v>5.4551575334078599</c:v>
                </c:pt>
                <c:pt idx="28">
                  <c:v>5.3793296491961602</c:v>
                </c:pt>
                <c:pt idx="29">
                  <c:v>5.2892537775494901</c:v>
                </c:pt>
                <c:pt idx="30">
                  <c:v>5.18531199532186</c:v>
                </c:pt>
                <c:pt idx="31">
                  <c:v>5.0688277257766696</c:v>
                </c:pt>
                <c:pt idx="32">
                  <c:v>4.94208608990788</c:v>
                </c:pt>
                <c:pt idx="33">
                  <c:v>4.8081219767532497</c:v>
                </c:pt>
                <c:pt idx="34">
                  <c:v>4.6703625862501497</c:v>
                </c:pt>
                <c:pt idx="35">
                  <c:v>4.53226145893146</c:v>
                </c:pt>
                <c:pt idx="36">
                  <c:v>4.3969879001682202</c:v>
                </c:pt>
                <c:pt idx="37">
                  <c:v>4.2672081136099402</c:v>
                </c:pt>
                <c:pt idx="38">
                  <c:v>4.14496960299818</c:v>
                </c:pt>
                <c:pt idx="39">
                  <c:v>4.0316945063815099</c:v>
                </c:pt>
                <c:pt idx="40">
                  <c:v>3.9283135963320799</c:v>
                </c:pt>
                <c:pt idx="41">
                  <c:v>3.8355026340733702</c:v>
                </c:pt>
                <c:pt idx="42">
                  <c:v>3.7538927119153702</c:v>
                </c:pt>
                <c:pt idx="43">
                  <c:v>3.6841679511337002</c:v>
                </c:pt>
                <c:pt idx="44">
                  <c:v>3.6270450414389601</c:v>
                </c:pt>
                <c:pt idx="45">
                  <c:v>3.5831309077712299</c:v>
                </c:pt>
                <c:pt idx="46">
                  <c:v>3.5526863426600102</c:v>
                </c:pt>
                <c:pt idx="47">
                  <c:v>3.5354224127003402</c:v>
                </c:pt>
                <c:pt idx="48">
                  <c:v>3.5304377840518799</c:v>
                </c:pt>
                <c:pt idx="49">
                  <c:v>3.5362732537905299</c:v>
                </c:pt>
                <c:pt idx="50">
                  <c:v>3.5510175314722598</c:v>
                </c:pt>
                <c:pt idx="51">
                  <c:v>3.5724616144474099</c:v>
                </c:pt>
                <c:pt idx="52">
                  <c:v>3.5983237536586699</c:v>
                </c:pt>
                <c:pt idx="53">
                  <c:v>3.6265116502448498</c:v>
                </c:pt>
                <c:pt idx="54">
                  <c:v>3.6553581396365802</c:v>
                </c:pt>
                <c:pt idx="55">
                  <c:v>3.6837732839391699</c:v>
                </c:pt>
                <c:pt idx="56">
                  <c:v>3.7112869557486099</c:v>
                </c:pt>
                <c:pt idx="57">
                  <c:v>3.7380138702488401</c:v>
                </c:pt>
                <c:pt idx="58">
                  <c:v>3.7645617016923398</c:v>
                </c:pt>
                <c:pt idx="59">
                  <c:v>3.7918950024375402</c:v>
                </c:pt>
                <c:pt idx="60">
                  <c:v>3.8212207392088402</c:v>
                </c:pt>
                <c:pt idx="61">
                  <c:v>3.85392367262491</c:v>
                </c:pt>
                <c:pt idx="62">
                  <c:v>3.8914865213127099</c:v>
                </c:pt>
                <c:pt idx="63">
                  <c:v>3.9353709875667402</c:v>
                </c:pt>
                <c:pt idx="64">
                  <c:v>3.9869188157346001</c:v>
                </c:pt>
                <c:pt idx="65">
                  <c:v>4.0472882036815498</c:v>
                </c:pt>
                <c:pt idx="66">
                  <c:v>4.1173664488080997</c:v>
                </c:pt>
                <c:pt idx="67">
                  <c:v>4.1976115374179903</c:v>
                </c:pt>
                <c:pt idx="68">
                  <c:v>4.2878462452732196</c:v>
                </c:pt>
                <c:pt idx="69">
                  <c:v>4.3870940344404703</c:v>
                </c:pt>
                <c:pt idx="70">
                  <c:v>4.4935355272345303</c:v>
                </c:pt>
                <c:pt idx="71">
                  <c:v>4.6045876044350402</c:v>
                </c:pt>
                <c:pt idx="72">
                  <c:v>4.7170618596346801</c:v>
                </c:pt>
                <c:pt idx="73">
                  <c:v>4.8273755518105199</c:v>
                </c:pt>
                <c:pt idx="74">
                  <c:v>4.9318049874721996</c:v>
                </c:pt>
                <c:pt idx="75">
                  <c:v>5.0267301048105297</c:v>
                </c:pt>
                <c:pt idx="76">
                  <c:v>5.1088021660391503</c:v>
                </c:pt>
                <c:pt idx="77">
                  <c:v>5.1750571879058</c:v>
                </c:pt>
                <c:pt idx="78">
                  <c:v>5.22308230207633</c:v>
                </c:pt>
                <c:pt idx="79">
                  <c:v>5.2512800857938799</c:v>
                </c:pt>
                <c:pt idx="80">
                  <c:v>5.2590966355298301</c:v>
                </c:pt>
                <c:pt idx="81">
                  <c:v>5.24701677438751</c:v>
                </c:pt>
                <c:pt idx="82">
                  <c:v>5.2163014939211303</c:v>
                </c:pt>
                <c:pt idx="83">
                  <c:v>5.1685191655229898</c:v>
                </c:pt>
                <c:pt idx="84">
                  <c:v>5.1048361056927698</c:v>
                </c:pt>
                <c:pt idx="85">
                  <c:v>5.02518310441629</c:v>
                </c:pt>
                <c:pt idx="86">
                  <c:v>4.9276338493935903</c:v>
                </c:pt>
                <c:pt idx="87">
                  <c:v>4.8082571037757704</c:v>
                </c:pt>
                <c:pt idx="88">
                  <c:v>4.6615389362919002</c:v>
                </c:pt>
                <c:pt idx="89">
                  <c:v>4.4813605544203803</c:v>
                </c:pt>
                <c:pt idx="90">
                  <c:v>4.26235474859301</c:v>
                </c:pt>
                <c:pt idx="91">
                  <c:v>4.0013103422587104</c:v>
                </c:pt>
                <c:pt idx="92">
                  <c:v>3.6982620916387701</c:v>
                </c:pt>
                <c:pt idx="93">
                  <c:v>3.3570227800059902</c:v>
                </c:pt>
                <c:pt idx="94">
                  <c:v>2.9851464940530201</c:v>
                </c:pt>
                <c:pt idx="95">
                  <c:v>2.5933720237331199</c:v>
                </c:pt>
                <c:pt idx="96">
                  <c:v>2.1945188913659002</c:v>
                </c:pt>
                <c:pt idx="97">
                  <c:v>1.8020309528474601</c:v>
                </c:pt>
                <c:pt idx="98">
                  <c:v>1.4288442781531101</c:v>
                </c:pt>
                <c:pt idx="99">
                  <c:v>1.08672246180632</c:v>
                </c:pt>
                <c:pt idx="100">
                  <c:v>0.78584900575440497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F73-4C87-AC75-49DDE00E61BF}"/>
            </c:ext>
          </c:extLst>
        </c:ser>
        <c:ser>
          <c:idx val="14"/>
          <c:order val="2"/>
          <c:tx>
            <c:strRef>
              <c:f>Force_Figures!$T$1</c:f>
              <c:strCache>
                <c:ptCount val="1"/>
                <c:pt idx="0">
                  <c:v>P3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Force_Figures!$T$2:$T$102</c:f>
              <c:numCache>
                <c:formatCode>0.00</c:formatCode>
                <c:ptCount val="101"/>
                <c:pt idx="0">
                  <c:v>0.87664991331648701</c:v>
                </c:pt>
                <c:pt idx="1">
                  <c:v>1.2375822820045299</c:v>
                </c:pt>
                <c:pt idx="2">
                  <c:v>1.64120805827547</c:v>
                </c:pt>
                <c:pt idx="3">
                  <c:v>2.07484398918047</c:v>
                </c:pt>
                <c:pt idx="4">
                  <c:v>2.5255088949601801</c:v>
                </c:pt>
                <c:pt idx="5">
                  <c:v>2.9813816389662402</c:v>
                </c:pt>
                <c:pt idx="6">
                  <c:v>3.4336741966777802</c:v>
                </c:pt>
                <c:pt idx="7">
                  <c:v>3.8767347565728301</c:v>
                </c:pt>
                <c:pt idx="8">
                  <c:v>4.3062424742936596</c:v>
                </c:pt>
                <c:pt idx="9">
                  <c:v>4.7171304736419497</c:v>
                </c:pt>
                <c:pt idx="10">
                  <c:v>5.1025229649577799</c:v>
                </c:pt>
                <c:pt idx="11">
                  <c:v>5.4540794330294498</c:v>
                </c:pt>
                <c:pt idx="12">
                  <c:v>5.7636664094622301</c:v>
                </c:pt>
                <c:pt idx="13">
                  <c:v>6.0256531076382096</c:v>
                </c:pt>
                <c:pt idx="14">
                  <c:v>6.23849013906095</c:v>
                </c:pt>
                <c:pt idx="15">
                  <c:v>6.4045933448988901</c:v>
                </c:pt>
                <c:pt idx="16">
                  <c:v>6.52884807801943</c:v>
                </c:pt>
                <c:pt idx="17">
                  <c:v>6.6169082046704499</c:v>
                </c:pt>
                <c:pt idx="18">
                  <c:v>6.6741333338845097</c:v>
                </c:pt>
                <c:pt idx="19">
                  <c:v>6.7052041293799096</c:v>
                </c:pt>
                <c:pt idx="20">
                  <c:v>6.7140479708897196</c:v>
                </c:pt>
                <c:pt idx="21">
                  <c:v>6.7038009386733499</c:v>
                </c:pt>
                <c:pt idx="22">
                  <c:v>6.6768215302146201</c:v>
                </c:pt>
                <c:pt idx="23">
                  <c:v>6.63487944395336</c:v>
                </c:pt>
                <c:pt idx="24">
                  <c:v>6.5794521002693402</c:v>
                </c:pt>
                <c:pt idx="25">
                  <c:v>6.5119094347142301</c:v>
                </c:pt>
                <c:pt idx="26">
                  <c:v>6.4335526874184499</c:v>
                </c:pt>
                <c:pt idx="27">
                  <c:v>6.3456870118953601</c:v>
                </c:pt>
                <c:pt idx="28">
                  <c:v>6.2497850696185999</c:v>
                </c:pt>
                <c:pt idx="29">
                  <c:v>6.1475944595113496</c:v>
                </c:pt>
                <c:pt idx="30">
                  <c:v>6.0411022025231196</c:v>
                </c:pt>
                <c:pt idx="31">
                  <c:v>5.9324407261988297</c:v>
                </c:pt>
                <c:pt idx="32">
                  <c:v>5.8238217215541201</c:v>
                </c:pt>
                <c:pt idx="33">
                  <c:v>5.7174875498155302</c:v>
                </c:pt>
                <c:pt idx="34">
                  <c:v>5.6156613448632404</c:v>
                </c:pt>
                <c:pt idx="35">
                  <c:v>5.5205059680519604</c:v>
                </c:pt>
                <c:pt idx="36">
                  <c:v>5.4340573133253001</c:v>
                </c:pt>
                <c:pt idx="37">
                  <c:v>5.3581087019920002</c:v>
                </c:pt>
                <c:pt idx="38">
                  <c:v>5.2941078613899704</c:v>
                </c:pt>
                <c:pt idx="39">
                  <c:v>5.2430784062145204</c:v>
                </c:pt>
                <c:pt idx="40">
                  <c:v>5.20552226546668</c:v>
                </c:pt>
                <c:pt idx="41">
                  <c:v>5.1813263083816103</c:v>
                </c:pt>
                <c:pt idx="42">
                  <c:v>5.1697207135651499</c:v>
                </c:pt>
                <c:pt idx="43">
                  <c:v>5.1693092913429801</c:v>
                </c:pt>
                <c:pt idx="44">
                  <c:v>5.1781751338876001</c:v>
                </c:pt>
                <c:pt idx="45">
                  <c:v>5.19404476647055</c:v>
                </c:pt>
                <c:pt idx="46">
                  <c:v>5.2144844467959599</c:v>
                </c:pt>
                <c:pt idx="47">
                  <c:v>5.2370953870271597</c:v>
                </c:pt>
                <c:pt idx="48">
                  <c:v>5.2596941247028299</c:v>
                </c:pt>
                <c:pt idx="49">
                  <c:v>5.2804888870245499</c:v>
                </c:pt>
                <c:pt idx="50">
                  <c:v>5.29823779555693</c:v>
                </c:pt>
                <c:pt idx="51">
                  <c:v>5.3123490642988402</c:v>
                </c:pt>
                <c:pt idx="52">
                  <c:v>5.3228860578002699</c:v>
                </c:pt>
                <c:pt idx="53">
                  <c:v>5.3304581728282603</c:v>
                </c:pt>
                <c:pt idx="54">
                  <c:v>5.3360536794222702</c:v>
                </c:pt>
                <c:pt idx="55">
                  <c:v>5.3409245899640103</c:v>
                </c:pt>
                <c:pt idx="56">
                  <c:v>5.3465080056580501</c:v>
                </c:pt>
                <c:pt idx="57">
                  <c:v>5.3542948203073397</c:v>
                </c:pt>
                <c:pt idx="58">
                  <c:v>5.3657134615320601</c:v>
                </c:pt>
                <c:pt idx="59">
                  <c:v>5.3821558429474798</c:v>
                </c:pt>
                <c:pt idx="60">
                  <c:v>5.4051002978566398</c:v>
                </c:pt>
                <c:pt idx="61">
                  <c:v>5.4361791856795101</c:v>
                </c:pt>
                <c:pt idx="62">
                  <c:v>5.4771138096563199</c:v>
                </c:pt>
                <c:pt idx="63">
                  <c:v>5.5295173780481903</c:v>
                </c:pt>
                <c:pt idx="64">
                  <c:v>5.5946209697544704</c:v>
                </c:pt>
                <c:pt idx="65">
                  <c:v>5.6730344848233196</c:v>
                </c:pt>
                <c:pt idx="66">
                  <c:v>5.7646409561927499</c:v>
                </c:pt>
                <c:pt idx="67">
                  <c:v>5.8686377855867704</c:v>
                </c:pt>
                <c:pt idx="68">
                  <c:v>5.9836553536497803</c:v>
                </c:pt>
                <c:pt idx="69">
                  <c:v>6.1078665853852003</c:v>
                </c:pt>
                <c:pt idx="70">
                  <c:v>6.2390430365975202</c:v>
                </c:pt>
                <c:pt idx="71">
                  <c:v>6.37456123878298</c:v>
                </c:pt>
                <c:pt idx="72">
                  <c:v>6.5114059775198703</c:v>
                </c:pt>
                <c:pt idx="73">
                  <c:v>6.6462215183062598</c:v>
                </c:pt>
                <c:pt idx="74">
                  <c:v>6.7754006835623803</c:v>
                </c:pt>
                <c:pt idx="75">
                  <c:v>6.8951777839337396</c:v>
                </c:pt>
                <c:pt idx="76">
                  <c:v>7.0017252999775899</c:v>
                </c:pt>
                <c:pt idx="77">
                  <c:v>7.0912555672583801</c:v>
                </c:pt>
                <c:pt idx="78">
                  <c:v>7.1601052581733304</c:v>
                </c:pt>
                <c:pt idx="79">
                  <c:v>7.2047727144219396</c:v>
                </c:pt>
                <c:pt idx="80">
                  <c:v>7.2218846740206102</c:v>
                </c:pt>
                <c:pt idx="81">
                  <c:v>7.2081125919048503</c:v>
                </c:pt>
                <c:pt idx="82">
                  <c:v>7.1600799760291904</c:v>
                </c:pt>
                <c:pt idx="83">
                  <c:v>7.0742832921621401</c:v>
                </c:pt>
                <c:pt idx="84">
                  <c:v>6.9470832739774799</c:v>
                </c:pt>
                <c:pt idx="85">
                  <c:v>6.7748493859557</c:v>
                </c:pt>
                <c:pt idx="86">
                  <c:v>6.55426250908548</c:v>
                </c:pt>
                <c:pt idx="87">
                  <c:v>6.2827296103599402</c:v>
                </c:pt>
                <c:pt idx="88">
                  <c:v>5.9589214610265202</c:v>
                </c:pt>
                <c:pt idx="89">
                  <c:v>5.5834714570175796</c:v>
                </c:pt>
                <c:pt idx="90">
                  <c:v>5.1597873860482499</c:v>
                </c:pt>
                <c:pt idx="91">
                  <c:v>4.69474200380919</c:v>
                </c:pt>
                <c:pt idx="92">
                  <c:v>4.1988604325834302</c:v>
                </c:pt>
                <c:pt idx="93">
                  <c:v>3.6857536863985398</c:v>
                </c:pt>
                <c:pt idx="94">
                  <c:v>3.1709558473636301</c:v>
                </c:pt>
                <c:pt idx="95">
                  <c:v>2.67061380396065</c:v>
                </c:pt>
                <c:pt idx="96">
                  <c:v>2.20028750949013</c:v>
                </c:pt>
                <c:pt idx="97">
                  <c:v>1.77358893503807</c:v>
                </c:pt>
                <c:pt idx="98">
                  <c:v>1.4006201403062399</c:v>
                </c:pt>
                <c:pt idx="99">
                  <c:v>1.0864898494872299</c:v>
                </c:pt>
                <c:pt idx="100">
                  <c:v>0.83132839425383398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F73-4C87-AC75-49DDE00E61BF}"/>
            </c:ext>
          </c:extLst>
        </c:ser>
        <c:ser>
          <c:idx val="15"/>
          <c:order val="3"/>
          <c:tx>
            <c:strRef>
              <c:f>Force_Figures!$U$1</c:f>
              <c:strCache>
                <c:ptCount val="1"/>
                <c:pt idx="0">
                  <c:v>P4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Force_Figures!$U$2:$U$102</c:f>
              <c:numCache>
                <c:formatCode>0.00</c:formatCode>
                <c:ptCount val="101"/>
                <c:pt idx="0">
                  <c:v>0.90415282806589004</c:v>
                </c:pt>
                <c:pt idx="1">
                  <c:v>1.2178038278749399</c:v>
                </c:pt>
                <c:pt idx="2">
                  <c:v>1.5561381063705599</c:v>
                </c:pt>
                <c:pt idx="3">
                  <c:v>1.90251156370014</c:v>
                </c:pt>
                <c:pt idx="4">
                  <c:v>2.2426936297090299</c:v>
                </c:pt>
                <c:pt idx="5">
                  <c:v>2.5673175977443599</c:v>
                </c:pt>
                <c:pt idx="6">
                  <c:v>2.87249696828817</c:v>
                </c:pt>
                <c:pt idx="7">
                  <c:v>3.1582578744638301</c:v>
                </c:pt>
                <c:pt idx="8">
                  <c:v>3.4262836244318602</c:v>
                </c:pt>
                <c:pt idx="9">
                  <c:v>3.6785421451922602</c:v>
                </c:pt>
                <c:pt idx="10">
                  <c:v>3.9167370079382802</c:v>
                </c:pt>
                <c:pt idx="11">
                  <c:v>4.1418699036561204</c:v>
                </c:pt>
                <c:pt idx="12">
                  <c:v>4.3540300729425603</c:v>
                </c:pt>
                <c:pt idx="13">
                  <c:v>4.5528023006311003</c:v>
                </c:pt>
                <c:pt idx="14">
                  <c:v>4.7379507637382297</c:v>
                </c:pt>
                <c:pt idx="15">
                  <c:v>4.90973136321682</c:v>
                </c:pt>
                <c:pt idx="16">
                  <c:v>5.0687123526322901</c:v>
                </c:pt>
                <c:pt idx="17">
                  <c:v>5.2153998124390002</c:v>
                </c:pt>
                <c:pt idx="18">
                  <c:v>5.3498614983357404</c:v>
                </c:pt>
                <c:pt idx="19">
                  <c:v>5.4714087463710399</c:v>
                </c:pt>
                <c:pt idx="20">
                  <c:v>5.5784548125833204</c:v>
                </c:pt>
                <c:pt idx="21">
                  <c:v>5.6686736549502399</c:v>
                </c:pt>
                <c:pt idx="22">
                  <c:v>5.7394596673364902</c:v>
                </c:pt>
                <c:pt idx="23">
                  <c:v>5.78852326397684</c:v>
                </c:pt>
                <c:pt idx="24">
                  <c:v>5.8143479410652903</c:v>
                </c:pt>
                <c:pt idx="25">
                  <c:v>5.8163546018449601</c:v>
                </c:pt>
                <c:pt idx="26">
                  <c:v>5.7948590963674302</c:v>
                </c:pt>
                <c:pt idx="27">
                  <c:v>5.7509580110423002</c:v>
                </c:pt>
                <c:pt idx="28">
                  <c:v>5.6864308994772701</c:v>
                </c:pt>
                <c:pt idx="29">
                  <c:v>5.6037371637487601</c:v>
                </c:pt>
                <c:pt idx="30">
                  <c:v>5.50609051235356</c:v>
                </c:pt>
                <c:pt idx="31">
                  <c:v>5.3974798193435003</c:v>
                </c:pt>
                <c:pt idx="32">
                  <c:v>5.2825525010206302</c:v>
                </c:pt>
                <c:pt idx="33">
                  <c:v>5.1663967860235198</c:v>
                </c:pt>
                <c:pt idx="34">
                  <c:v>5.0542503554438598</c:v>
                </c:pt>
                <c:pt idx="35">
                  <c:v>4.9511339692882901</c:v>
                </c:pt>
                <c:pt idx="36">
                  <c:v>4.8614773775527604</c:v>
                </c:pt>
                <c:pt idx="37">
                  <c:v>4.7888034043429801</c:v>
                </c:pt>
                <c:pt idx="38">
                  <c:v>4.7354560892330602</c:v>
                </c:pt>
                <c:pt idx="39">
                  <c:v>4.7023920639689303</c:v>
                </c:pt>
                <c:pt idx="40">
                  <c:v>4.6891417210971396</c:v>
                </c:pt>
                <c:pt idx="41">
                  <c:v>4.6939649929734104</c:v>
                </c:pt>
                <c:pt idx="42">
                  <c:v>4.7140782076500702</c:v>
                </c:pt>
                <c:pt idx="43">
                  <c:v>4.7458608423084598</c:v>
                </c:pt>
                <c:pt idx="44">
                  <c:v>4.7850929593350804</c:v>
                </c:pt>
                <c:pt idx="45">
                  <c:v>4.8272877536274601</c:v>
                </c:pt>
                <c:pt idx="46">
                  <c:v>4.86809091292786</c:v>
                </c:pt>
                <c:pt idx="47">
                  <c:v>4.9036930843514597</c:v>
                </c:pt>
                <c:pt idx="48">
                  <c:v>4.9312158128675696</c:v>
                </c:pt>
                <c:pt idx="49">
                  <c:v>4.9490004492102697</c:v>
                </c:pt>
                <c:pt idx="50">
                  <c:v>4.9567152490891502</c:v>
                </c:pt>
                <c:pt idx="51">
                  <c:v>4.9552582004139198</c:v>
                </c:pt>
                <c:pt idx="52">
                  <c:v>4.9464934150241699</c:v>
                </c:pt>
                <c:pt idx="53">
                  <c:v>4.93289503693196</c:v>
                </c:pt>
                <c:pt idx="54">
                  <c:v>4.9172026428109303</c:v>
                </c:pt>
                <c:pt idx="55">
                  <c:v>4.9021823235595496</c:v>
                </c:pt>
                <c:pt idx="56">
                  <c:v>4.8905371232380297</c:v>
                </c:pt>
                <c:pt idx="57">
                  <c:v>4.8849160888361496</c:v>
                </c:pt>
                <c:pt idx="58">
                  <c:v>4.8878987575260702</c:v>
                </c:pt>
                <c:pt idx="59">
                  <c:v>4.9018649935347902</c:v>
                </c:pt>
                <c:pt idx="60">
                  <c:v>4.9287761691279099</c:v>
                </c:pt>
                <c:pt idx="61">
                  <c:v>4.9699599857620598</c:v>
                </c:pt>
                <c:pt idx="62">
                  <c:v>5.0259416302150104</c:v>
                </c:pt>
                <c:pt idx="63">
                  <c:v>5.0963603761200202</c:v>
                </c:pt>
                <c:pt idx="64">
                  <c:v>5.1800459129096401</c:v>
                </c:pt>
                <c:pt idx="65">
                  <c:v>5.2752180257966499</c:v>
                </c:pt>
                <c:pt idx="66">
                  <c:v>5.3796789738989697</c:v>
                </c:pt>
                <c:pt idx="67">
                  <c:v>5.4909457858350397</c:v>
                </c:pt>
                <c:pt idx="68">
                  <c:v>5.6063421920782996</c:v>
                </c:pt>
                <c:pt idx="69">
                  <c:v>5.7230942208723397</c:v>
                </c:pt>
                <c:pt idx="70">
                  <c:v>5.8384927488820599</c:v>
                </c:pt>
                <c:pt idx="71">
                  <c:v>5.9501203721751299</c:v>
                </c:pt>
                <c:pt idx="72">
                  <c:v>6.0560329352060398</c:v>
                </c:pt>
                <c:pt idx="73">
                  <c:v>6.15478167870054</c:v>
                </c:pt>
                <c:pt idx="74">
                  <c:v>6.2452557962570401</c:v>
                </c:pt>
                <c:pt idx="75">
                  <c:v>6.3264153800782701</c:v>
                </c:pt>
                <c:pt idx="76">
                  <c:v>6.3970393988216001</c:v>
                </c:pt>
                <c:pt idx="77">
                  <c:v>6.4556006121423204</c:v>
                </c:pt>
                <c:pt idx="78">
                  <c:v>6.5002731573832397</c:v>
                </c:pt>
                <c:pt idx="79">
                  <c:v>6.5290086356492703</c:v>
                </c:pt>
                <c:pt idx="80">
                  <c:v>6.5396651813620199</c:v>
                </c:pt>
                <c:pt idx="81">
                  <c:v>6.53018579014699</c:v>
                </c:pt>
                <c:pt idx="82">
                  <c:v>6.4986985087278804</c:v>
                </c:pt>
                <c:pt idx="83">
                  <c:v>6.4433988416293397</c:v>
                </c:pt>
                <c:pt idx="84">
                  <c:v>6.3622640452705097</c:v>
                </c:pt>
                <c:pt idx="85">
                  <c:v>6.2527192335401898</c:v>
                </c:pt>
                <c:pt idx="86">
                  <c:v>6.1113410613395001</c:v>
                </c:pt>
                <c:pt idx="87">
                  <c:v>5.9337703843808702</c:v>
                </c:pt>
                <c:pt idx="88">
                  <c:v>5.7150078150045802</c:v>
                </c:pt>
                <c:pt idx="89">
                  <c:v>5.4500847632562603</c:v>
                </c:pt>
                <c:pt idx="90">
                  <c:v>5.1350469648935597</c:v>
                </c:pt>
                <c:pt idx="91">
                  <c:v>4.7682382653412301</c:v>
                </c:pt>
                <c:pt idx="92">
                  <c:v>4.3517234407638297</c:v>
                </c:pt>
                <c:pt idx="93">
                  <c:v>3.8924613941741901</c:v>
                </c:pt>
                <c:pt idx="94">
                  <c:v>3.4028320318968599</c:v>
                </c:pt>
                <c:pt idx="95">
                  <c:v>2.90022201361649</c:v>
                </c:pt>
                <c:pt idx="96">
                  <c:v>2.40548743865082</c:v>
                </c:pt>
                <c:pt idx="97">
                  <c:v>1.94026792962198</c:v>
                </c:pt>
                <c:pt idx="98">
                  <c:v>1.52382613406075</c:v>
                </c:pt>
                <c:pt idx="99">
                  <c:v>1.16980957405535</c:v>
                </c:pt>
                <c:pt idx="100">
                  <c:v>0.88489326620835995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F73-4C87-AC75-49DDE00E61BF}"/>
            </c:ext>
          </c:extLst>
        </c:ser>
        <c:ser>
          <c:idx val="16"/>
          <c:order val="4"/>
          <c:tx>
            <c:strRef>
              <c:f>Force_Figures!$V$1</c:f>
              <c:strCache>
                <c:ptCount val="1"/>
                <c:pt idx="0">
                  <c:v>P5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Force_Figures!$V$2:$V$102</c:f>
              <c:numCache>
                <c:formatCode>0.00</c:formatCode>
                <c:ptCount val="101"/>
                <c:pt idx="0">
                  <c:v>0.87907282223532301</c:v>
                </c:pt>
                <c:pt idx="1">
                  <c:v>1.1890138336804399</c:v>
                </c:pt>
                <c:pt idx="2">
                  <c:v>1.52266670562369</c:v>
                </c:pt>
                <c:pt idx="3">
                  <c:v>1.8765635230623401</c:v>
                </c:pt>
                <c:pt idx="4">
                  <c:v>2.2486111283401198</c:v>
                </c:pt>
                <c:pt idx="5">
                  <c:v>2.6337171917081599</c:v>
                </c:pt>
                <c:pt idx="6">
                  <c:v>3.0231440975292201</c:v>
                </c:pt>
                <c:pt idx="7">
                  <c:v>3.4068456673750802</c:v>
                </c:pt>
                <c:pt idx="8">
                  <c:v>3.7752018884527301</c:v>
                </c:pt>
                <c:pt idx="9">
                  <c:v>4.11983114904492</c:v>
                </c:pt>
                <c:pt idx="10">
                  <c:v>4.4345394101616096</c:v>
                </c:pt>
                <c:pt idx="11">
                  <c:v>4.7165777332026604</c:v>
                </c:pt>
                <c:pt idx="12">
                  <c:v>4.9674132015645398</c:v>
                </c:pt>
                <c:pt idx="13">
                  <c:v>5.19240419989241</c:v>
                </c:pt>
                <c:pt idx="14">
                  <c:v>5.3993382567463799</c:v>
                </c:pt>
                <c:pt idx="15">
                  <c:v>5.5962035867575297</c:v>
                </c:pt>
                <c:pt idx="16">
                  <c:v>5.78890049776445</c:v>
                </c:pt>
                <c:pt idx="17">
                  <c:v>5.9796923567280604</c:v>
                </c:pt>
                <c:pt idx="18">
                  <c:v>6.1667860905782197</c:v>
                </c:pt>
                <c:pt idx="19">
                  <c:v>6.3449468999061498</c:v>
                </c:pt>
                <c:pt idx="20">
                  <c:v>6.5067996971531299</c:v>
                </c:pt>
                <c:pt idx="21">
                  <c:v>6.6443280124873896</c:v>
                </c:pt>
                <c:pt idx="22">
                  <c:v>6.7501702640813699</c:v>
                </c:pt>
                <c:pt idx="23">
                  <c:v>6.8185808329135096</c:v>
                </c:pt>
                <c:pt idx="24">
                  <c:v>6.8460228847293898</c:v>
                </c:pt>
                <c:pt idx="25">
                  <c:v>6.8313455678914803</c:v>
                </c:pt>
                <c:pt idx="26">
                  <c:v>6.7756386141433804</c:v>
                </c:pt>
                <c:pt idx="27">
                  <c:v>6.6819702759564299</c:v>
                </c:pt>
                <c:pt idx="28">
                  <c:v>6.5550335775937896</c:v>
                </c:pt>
                <c:pt idx="29">
                  <c:v>6.4005930413924199</c:v>
                </c:pt>
                <c:pt idx="30">
                  <c:v>6.2248251567564399</c:v>
                </c:pt>
                <c:pt idx="31">
                  <c:v>6.0338003246335701</c:v>
                </c:pt>
                <c:pt idx="32">
                  <c:v>5.8332074606389304</c:v>
                </c:pt>
                <c:pt idx="33">
                  <c:v>5.6282801473609601</c:v>
                </c:pt>
                <c:pt idx="34">
                  <c:v>5.4238724134732497</c:v>
                </c:pt>
                <c:pt idx="35">
                  <c:v>5.2245884726807104</c:v>
                </c:pt>
                <c:pt idx="36">
                  <c:v>5.0348433039960199</c:v>
                </c:pt>
                <c:pt idx="37">
                  <c:v>4.8587931026257198</c:v>
                </c:pt>
                <c:pt idx="38">
                  <c:v>4.7001520044153304</c:v>
                </c:pt>
                <c:pt idx="39">
                  <c:v>4.5619865318463999</c:v>
                </c:pt>
                <c:pt idx="40">
                  <c:v>4.4466088121792904</c:v>
                </c:pt>
                <c:pt idx="41">
                  <c:v>4.35559135941521</c:v>
                </c:pt>
                <c:pt idx="42">
                  <c:v>4.2898070057928397</c:v>
                </c:pt>
                <c:pt idx="43">
                  <c:v>4.2493815232210697</c:v>
                </c:pt>
                <c:pt idx="44">
                  <c:v>4.2335306338235403</c:v>
                </c:pt>
                <c:pt idx="45">
                  <c:v>4.2403804673505903</c:v>
                </c:pt>
                <c:pt idx="46">
                  <c:v>4.2668979296919796</c:v>
                </c:pt>
                <c:pt idx="47">
                  <c:v>4.3090000515599503</c:v>
                </c:pt>
                <c:pt idx="48">
                  <c:v>4.3618854042078699</c:v>
                </c:pt>
                <c:pt idx="49">
                  <c:v>4.4205498127446097</c:v>
                </c:pt>
                <c:pt idx="50">
                  <c:v>4.4803331507708499</c:v>
                </c:pt>
                <c:pt idx="51">
                  <c:v>4.5373502373667796</c:v>
                </c:pt>
                <c:pt idx="52">
                  <c:v>4.5887555636719597</c:v>
                </c:pt>
                <c:pt idx="53">
                  <c:v>4.63284234586233</c:v>
                </c:pt>
                <c:pt idx="54">
                  <c:v>4.6689911480056301</c:v>
                </c:pt>
                <c:pt idx="55">
                  <c:v>4.6975136060184504</c:v>
                </c:pt>
                <c:pt idx="56">
                  <c:v>4.7194619920426097</c:v>
                </c:pt>
                <c:pt idx="57">
                  <c:v>4.7364719114932701</c:v>
                </c:pt>
                <c:pt idx="58">
                  <c:v>4.7506364376383301</c:v>
                </c:pt>
                <c:pt idx="59">
                  <c:v>4.76432781804799</c:v>
                </c:pt>
                <c:pt idx="60">
                  <c:v>4.7799393070224001</c:v>
                </c:pt>
                <c:pt idx="61">
                  <c:v>4.7996374304699696</c:v>
                </c:pt>
                <c:pt idx="62">
                  <c:v>4.82519624114836</c:v>
                </c:pt>
                <c:pt idx="63">
                  <c:v>4.8579162294146601</c:v>
                </c:pt>
                <c:pt idx="64">
                  <c:v>4.89859763700185</c:v>
                </c:pt>
                <c:pt idx="65">
                  <c:v>4.9475102971762501</c:v>
                </c:pt>
                <c:pt idx="66">
                  <c:v>5.0043562348708504</c:v>
                </c:pt>
                <c:pt idx="67">
                  <c:v>5.0682823706438</c:v>
                </c:pt>
                <c:pt idx="68">
                  <c:v>5.1379733366803597</c:v>
                </c:pt>
                <c:pt idx="69">
                  <c:v>5.2118005932462701</c:v>
                </c:pt>
                <c:pt idx="70">
                  <c:v>5.2879558387983199</c:v>
                </c:pt>
                <c:pt idx="71">
                  <c:v>5.3645194277045203</c:v>
                </c:pt>
                <c:pt idx="72">
                  <c:v>5.4395099615977598</c:v>
                </c:pt>
                <c:pt idx="73">
                  <c:v>5.5109871055025303</c:v>
                </c:pt>
                <c:pt idx="74">
                  <c:v>5.5771584041509898</c:v>
                </c:pt>
                <c:pt idx="75">
                  <c:v>5.6363831699527198</c:v>
                </c:pt>
                <c:pt idx="76">
                  <c:v>5.6871165329944198</c:v>
                </c:pt>
                <c:pt idx="77">
                  <c:v>5.7279234976118403</c:v>
                </c:pt>
                <c:pt idx="78">
                  <c:v>5.7575842229141099</c:v>
                </c:pt>
                <c:pt idx="79">
                  <c:v>5.7751894923186304</c:v>
                </c:pt>
                <c:pt idx="80">
                  <c:v>5.7801437451725999</c:v>
                </c:pt>
                <c:pt idx="81">
                  <c:v>5.7721005612610599</c:v>
                </c:pt>
                <c:pt idx="82">
                  <c:v>5.7508324673364903</c:v>
                </c:pt>
                <c:pt idx="83">
                  <c:v>5.7159468486174099</c:v>
                </c:pt>
                <c:pt idx="84">
                  <c:v>5.6664482593810002</c:v>
                </c:pt>
                <c:pt idx="85">
                  <c:v>5.6002579106007397</c:v>
                </c:pt>
                <c:pt idx="86">
                  <c:v>5.5137990651125897</c:v>
                </c:pt>
                <c:pt idx="87">
                  <c:v>5.40178150255643</c:v>
                </c:pt>
                <c:pt idx="88">
                  <c:v>5.2573203801628896</c:v>
                </c:pt>
                <c:pt idx="89">
                  <c:v>5.0724887878555496</c:v>
                </c:pt>
                <c:pt idx="90">
                  <c:v>4.8393891806663198</c:v>
                </c:pt>
                <c:pt idx="91">
                  <c:v>4.5517352198213796</c:v>
                </c:pt>
                <c:pt idx="92">
                  <c:v>4.2067546924722796</c:v>
                </c:pt>
                <c:pt idx="93">
                  <c:v>3.8070628738201999</c:v>
                </c:pt>
                <c:pt idx="94">
                  <c:v>3.3620182199773399</c:v>
                </c:pt>
                <c:pt idx="95">
                  <c:v>2.8879553398963602</c:v>
                </c:pt>
                <c:pt idx="96">
                  <c:v>2.4068131839838798</c:v>
                </c:pt>
                <c:pt idx="97">
                  <c:v>1.94302623714586</c:v>
                </c:pt>
                <c:pt idx="98">
                  <c:v>1.5195508660049699</c:v>
                </c:pt>
                <c:pt idx="99">
                  <c:v>1.1537732103397</c:v>
                </c:pt>
                <c:pt idx="100">
                  <c:v>0.85559762186209298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F73-4C87-AC75-49DDE00E61BF}"/>
            </c:ext>
          </c:extLst>
        </c:ser>
        <c:ser>
          <c:idx val="17"/>
          <c:order val="5"/>
          <c:tx>
            <c:strRef>
              <c:f>Force_Figures!$W$1</c:f>
              <c:strCache>
                <c:ptCount val="1"/>
                <c:pt idx="0">
                  <c:v>P6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Force_Figures!$W$2:$W$102</c:f>
              <c:numCache>
                <c:formatCode>0.00</c:formatCode>
                <c:ptCount val="101"/>
                <c:pt idx="0">
                  <c:v>0.79416975114379296</c:v>
                </c:pt>
                <c:pt idx="1">
                  <c:v>1.0471537504492801</c:v>
                </c:pt>
                <c:pt idx="2">
                  <c:v>1.31893981981107</c:v>
                </c:pt>
                <c:pt idx="3">
                  <c:v>1.59746711296722</c:v>
                </c:pt>
                <c:pt idx="4">
                  <c:v>1.87182791910308</c:v>
                </c:pt>
                <c:pt idx="5">
                  <c:v>2.1345758400732899</c:v>
                </c:pt>
                <c:pt idx="6">
                  <c:v>2.38287327383141</c:v>
                </c:pt>
                <c:pt idx="7">
                  <c:v>2.6177713623461898</c:v>
                </c:pt>
                <c:pt idx="8">
                  <c:v>2.8422757655250801</c:v>
                </c:pt>
                <c:pt idx="9">
                  <c:v>3.0592617192498199</c:v>
                </c:pt>
                <c:pt idx="10">
                  <c:v>3.2699741120186201</c:v>
                </c:pt>
                <c:pt idx="11">
                  <c:v>3.4734522755049801</c:v>
                </c:pt>
                <c:pt idx="12">
                  <c:v>3.6669785245097102</c:v>
                </c:pt>
                <c:pt idx="13">
                  <c:v>3.8471880336281901</c:v>
                </c:pt>
                <c:pt idx="14">
                  <c:v>4.0111315558851803</c:v>
                </c:pt>
                <c:pt idx="15">
                  <c:v>4.1568597985932803</c:v>
                </c:pt>
                <c:pt idx="16">
                  <c:v>4.2835645760828198</c:v>
                </c:pt>
                <c:pt idx="17">
                  <c:v>4.3914572188529197</c:v>
                </c:pt>
                <c:pt idx="18">
                  <c:v>4.4814919920559699</c:v>
                </c:pt>
                <c:pt idx="19">
                  <c:v>4.5549790543711</c:v>
                </c:pt>
                <c:pt idx="20">
                  <c:v>4.6131600198986904</c:v>
                </c:pt>
                <c:pt idx="21">
                  <c:v>4.6568894867588604</c:v>
                </c:pt>
                <c:pt idx="22">
                  <c:v>4.6865470646742198</c:v>
                </c:pt>
                <c:pt idx="23">
                  <c:v>4.7021751693012996</c:v>
                </c:pt>
                <c:pt idx="24">
                  <c:v>4.7037491701106102</c:v>
                </c:pt>
                <c:pt idx="25">
                  <c:v>4.6914732950061699</c:v>
                </c:pt>
                <c:pt idx="26">
                  <c:v>4.6659878319473398</c:v>
                </c:pt>
                <c:pt idx="27">
                  <c:v>4.6284348990031896</c:v>
                </c:pt>
                <c:pt idx="28">
                  <c:v>4.5804235731174101</c:v>
                </c:pt>
                <c:pt idx="29">
                  <c:v>4.52394074994577</c:v>
                </c:pt>
                <c:pt idx="30">
                  <c:v>4.4612336684185996</c:v>
                </c:pt>
                <c:pt idx="31">
                  <c:v>4.3947097050179798</c:v>
                </c:pt>
                <c:pt idx="32">
                  <c:v>4.3268771516345597</c:v>
                </c:pt>
                <c:pt idx="33">
                  <c:v>4.26027370824883</c:v>
                </c:pt>
                <c:pt idx="34">
                  <c:v>4.1973400277046702</c:v>
                </c:pt>
                <c:pt idx="35">
                  <c:v>4.1402785704851102</c:v>
                </c:pt>
                <c:pt idx="36">
                  <c:v>4.09093784144381</c:v>
                </c:pt>
                <c:pt idx="37">
                  <c:v>4.0507255830082602</c:v>
                </c:pt>
                <c:pt idx="38">
                  <c:v>4.0205517179291999</c:v>
                </c:pt>
                <c:pt idx="39">
                  <c:v>4.0007975635938804</c:v>
                </c:pt>
                <c:pt idx="40">
                  <c:v>3.9913167047966098</c:v>
                </c:pt>
                <c:pt idx="41">
                  <c:v>3.9914773377660602</c:v>
                </c:pt>
                <c:pt idx="42">
                  <c:v>4.0002350314167003</c:v>
                </c:pt>
                <c:pt idx="43">
                  <c:v>4.0162167028629199</c:v>
                </c:pt>
                <c:pt idx="44">
                  <c:v>4.0377857996802202</c:v>
                </c:pt>
                <c:pt idx="45">
                  <c:v>4.0630708779207296</c:v>
                </c:pt>
                <c:pt idx="46">
                  <c:v>4.0900125298847803</c:v>
                </c:pt>
                <c:pt idx="47">
                  <c:v>4.1164935980039701</c:v>
                </c:pt>
                <c:pt idx="48">
                  <c:v>4.1405342472290796</c:v>
                </c:pt>
                <c:pt idx="49">
                  <c:v>4.1604923217392002</c:v>
                </c:pt>
                <c:pt idx="50">
                  <c:v>4.1752265823400503</c:v>
                </c:pt>
                <c:pt idx="51">
                  <c:v>4.1842104235306401</c:v>
                </c:pt>
                <c:pt idx="52">
                  <c:v>4.18760223176122</c:v>
                </c:pt>
                <c:pt idx="53">
                  <c:v>4.1862340678937704</c:v>
                </c:pt>
                <c:pt idx="54">
                  <c:v>4.1814614359073596</c:v>
                </c:pt>
                <c:pt idx="55">
                  <c:v>4.1749368733799201</c:v>
                </c:pt>
                <c:pt idx="56">
                  <c:v>4.1684488835148903</c:v>
                </c:pt>
                <c:pt idx="57">
                  <c:v>4.1638454319779896</c:v>
                </c:pt>
                <c:pt idx="58">
                  <c:v>4.1629416271414899</c:v>
                </c:pt>
                <c:pt idx="59">
                  <c:v>4.1673552676711596</c:v>
                </c:pt>
                <c:pt idx="60">
                  <c:v>4.1783406377451904</c:v>
                </c:pt>
                <c:pt idx="61">
                  <c:v>4.1967359952259997</c:v>
                </c:pt>
                <c:pt idx="62">
                  <c:v>4.2230604294797498</c:v>
                </c:pt>
                <c:pt idx="63">
                  <c:v>4.25769330820523</c:v>
                </c:pt>
                <c:pt idx="64">
                  <c:v>4.3010390814901198</c:v>
                </c:pt>
                <c:pt idx="65">
                  <c:v>4.3536384602493996</c:v>
                </c:pt>
                <c:pt idx="66">
                  <c:v>4.4162169228928398</c:v>
                </c:pt>
                <c:pt idx="67">
                  <c:v>4.48961804486194</c:v>
                </c:pt>
                <c:pt idx="68">
                  <c:v>4.5745787859094698</c:v>
                </c:pt>
                <c:pt idx="69">
                  <c:v>4.6714068893678302</c:v>
                </c:pt>
                <c:pt idx="70">
                  <c:v>4.7796658167441697</c:v>
                </c:pt>
                <c:pt idx="71">
                  <c:v>4.8979381161394304</c:v>
                </c:pt>
                <c:pt idx="72">
                  <c:v>5.0237460541785497</c:v>
                </c:pt>
                <c:pt idx="73">
                  <c:v>5.1536850735337598</c:v>
                </c:pt>
                <c:pt idx="74">
                  <c:v>5.2836862265018603</c:v>
                </c:pt>
                <c:pt idx="75">
                  <c:v>5.4092663260040998</c:v>
                </c:pt>
                <c:pt idx="76">
                  <c:v>5.5257324734150801</c:v>
                </c:pt>
                <c:pt idx="77">
                  <c:v>5.6283970824982399</c:v>
                </c:pt>
                <c:pt idx="78">
                  <c:v>5.7128176707049301</c:v>
                </c:pt>
                <c:pt idx="79">
                  <c:v>5.7750021587916498</c:v>
                </c:pt>
                <c:pt idx="80">
                  <c:v>5.8115412529714003</c:v>
                </c:pt>
                <c:pt idx="81">
                  <c:v>5.8196487091905498</c:v>
                </c:pt>
                <c:pt idx="82">
                  <c:v>5.7970847177009999</c:v>
                </c:pt>
                <c:pt idx="83">
                  <c:v>5.7420415640684803</c:v>
                </c:pt>
                <c:pt idx="84">
                  <c:v>5.6531166690500498</c:v>
                </c:pt>
                <c:pt idx="85">
                  <c:v>5.5293429803427001</c:v>
                </c:pt>
                <c:pt idx="86">
                  <c:v>5.3701721494558203</c:v>
                </c:pt>
                <c:pt idx="87">
                  <c:v>5.1754431458605898</c:v>
                </c:pt>
                <c:pt idx="88">
                  <c:v>4.9454686447642304</c:v>
                </c:pt>
                <c:pt idx="89">
                  <c:v>4.6812694999514397</c:v>
                </c:pt>
                <c:pt idx="90">
                  <c:v>4.3848406583889199</c:v>
                </c:pt>
                <c:pt idx="91">
                  <c:v>4.0593314535795804</c:v>
                </c:pt>
                <c:pt idx="92">
                  <c:v>3.7090531305171299</c:v>
                </c:pt>
                <c:pt idx="93">
                  <c:v>3.33923419741632</c:v>
                </c:pt>
                <c:pt idx="94">
                  <c:v>2.9556597548132899</c:v>
                </c:pt>
                <c:pt idx="95">
                  <c:v>2.5646157905758402</c:v>
                </c:pt>
                <c:pt idx="96">
                  <c:v>2.1734229227048201</c:v>
                </c:pt>
                <c:pt idx="97">
                  <c:v>1.7911704747547701</c:v>
                </c:pt>
                <c:pt idx="98">
                  <c:v>1.4288954284725901</c:v>
                </c:pt>
                <c:pt idx="99">
                  <c:v>1.09837677659294</c:v>
                </c:pt>
                <c:pt idx="100">
                  <c:v>0.81022757746766305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F73-4C87-AC75-49DDE00E61BF}"/>
            </c:ext>
          </c:extLst>
        </c:ser>
        <c:ser>
          <c:idx val="18"/>
          <c:order val="6"/>
          <c:tx>
            <c:strRef>
              <c:f>Force_Figures!$X$1</c:f>
              <c:strCache>
                <c:ptCount val="1"/>
                <c:pt idx="0">
                  <c:v>P7</c:v>
                </c:pt>
              </c:strCache>
            </c:strRef>
          </c:tx>
          <c:spPr>
            <a:ln w="19050" cap="rnd">
              <a:solidFill>
                <a:srgbClr val="255E91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Force_Figures!$X$2:$X$102</c:f>
              <c:numCache>
                <c:formatCode>0.00</c:formatCode>
                <c:ptCount val="101"/>
                <c:pt idx="0">
                  <c:v>0.79470284471514896</c:v>
                </c:pt>
                <c:pt idx="1">
                  <c:v>1.0602692410053001</c:v>
                </c:pt>
                <c:pt idx="2">
                  <c:v>1.33988182601366</c:v>
                </c:pt>
                <c:pt idx="3">
                  <c:v>1.6177389274626499</c:v>
                </c:pt>
                <c:pt idx="4">
                  <c:v>1.8823763347481499</c:v>
                </c:pt>
                <c:pt idx="5">
                  <c:v>2.1243458204942698</c:v>
                </c:pt>
                <c:pt idx="6">
                  <c:v>2.33686073174071</c:v>
                </c:pt>
                <c:pt idx="7">
                  <c:v>2.51931429872326</c:v>
                </c:pt>
                <c:pt idx="8">
                  <c:v>2.6785246140951302</c:v>
                </c:pt>
                <c:pt idx="9">
                  <c:v>2.8257352594029901</c:v>
                </c:pt>
                <c:pt idx="10">
                  <c:v>2.9721309044945401</c:v>
                </c:pt>
                <c:pt idx="11">
                  <c:v>3.1257454460184202</c:v>
                </c:pt>
                <c:pt idx="12">
                  <c:v>3.2903677479692499</c:v>
                </c:pt>
                <c:pt idx="13">
                  <c:v>3.4661031410040999</c:v>
                </c:pt>
                <c:pt idx="14">
                  <c:v>3.6510257121763301</c:v>
                </c:pt>
                <c:pt idx="15">
                  <c:v>3.8427881811527</c:v>
                </c:pt>
                <c:pt idx="16">
                  <c:v>4.0392118235641998</c:v>
                </c:pt>
                <c:pt idx="17">
                  <c:v>4.2379543577286398</c:v>
                </c:pt>
                <c:pt idx="18">
                  <c:v>4.4360000918821401</c:v>
                </c:pt>
                <c:pt idx="19">
                  <c:v>4.6295046844467098</c:v>
                </c:pt>
                <c:pt idx="20">
                  <c:v>4.8140598732034299</c:v>
                </c:pt>
                <c:pt idx="21">
                  <c:v>4.9852180468963896</c:v>
                </c:pt>
                <c:pt idx="22">
                  <c:v>5.1391140658858401</c:v>
                </c:pt>
                <c:pt idx="23">
                  <c:v>5.2729552529121699</c:v>
                </c:pt>
                <c:pt idx="24">
                  <c:v>5.3851493754276296</c:v>
                </c:pt>
                <c:pt idx="25">
                  <c:v>5.4751012458120902</c:v>
                </c:pt>
                <c:pt idx="26">
                  <c:v>5.5429050855350601</c:v>
                </c:pt>
                <c:pt idx="27">
                  <c:v>5.5890802319784099</c:v>
                </c:pt>
                <c:pt idx="28">
                  <c:v>5.61440392301117</c:v>
                </c:pt>
                <c:pt idx="29">
                  <c:v>5.6198983310560102</c:v>
                </c:pt>
                <c:pt idx="30">
                  <c:v>5.6069647049380498</c:v>
                </c:pt>
                <c:pt idx="31">
                  <c:v>5.5775401711165102</c:v>
                </c:pt>
                <c:pt idx="32">
                  <c:v>5.5341514762122701</c:v>
                </c:pt>
                <c:pt idx="33">
                  <c:v>5.4798306020301899</c:v>
                </c:pt>
                <c:pt idx="34">
                  <c:v>5.41790968577613</c:v>
                </c:pt>
                <c:pt idx="35">
                  <c:v>5.3517542021080802</c:v>
                </c:pt>
                <c:pt idx="36">
                  <c:v>5.2845271366715201</c:v>
                </c:pt>
                <c:pt idx="37">
                  <c:v>5.2190163022196598</c:v>
                </c:pt>
                <c:pt idx="38">
                  <c:v>5.1575031556943003</c:v>
                </c:pt>
                <c:pt idx="39">
                  <c:v>5.1016995861407199</c:v>
                </c:pt>
                <c:pt idx="40">
                  <c:v>5.0527891267748304</c:v>
                </c:pt>
                <c:pt idx="41">
                  <c:v>5.0115408557566896</c:v>
                </c:pt>
                <c:pt idx="42">
                  <c:v>4.9784604732554998</c:v>
                </c:pt>
                <c:pt idx="43">
                  <c:v>4.95396462788952</c:v>
                </c:pt>
                <c:pt idx="44">
                  <c:v>4.9385244769740702</c:v>
                </c:pt>
                <c:pt idx="45">
                  <c:v>4.9327147160713496</c:v>
                </c:pt>
                <c:pt idx="46">
                  <c:v>4.9371767743806902</c:v>
                </c:pt>
                <c:pt idx="47">
                  <c:v>4.95255943080529</c:v>
                </c:pt>
                <c:pt idx="48">
                  <c:v>4.9794354883361001</c:v>
                </c:pt>
                <c:pt idx="49">
                  <c:v>5.0181553825324299</c:v>
                </c:pt>
                <c:pt idx="50">
                  <c:v>5.06867460378509</c:v>
                </c:pt>
                <c:pt idx="51">
                  <c:v>5.13042565522864</c:v>
                </c:pt>
                <c:pt idx="52">
                  <c:v>5.2022877130795599</c:v>
                </c:pt>
                <c:pt idx="53">
                  <c:v>5.2826926036261304</c:v>
                </c:pt>
                <c:pt idx="54">
                  <c:v>5.3698523753054799</c:v>
                </c:pt>
                <c:pt idx="55">
                  <c:v>5.4620112014503599</c:v>
                </c:pt>
                <c:pt idx="56">
                  <c:v>5.5576502019686096</c:v>
                </c:pt>
                <c:pt idx="57">
                  <c:v>5.6556539962403702</c:v>
                </c:pt>
                <c:pt idx="58">
                  <c:v>5.7553925503266896</c:v>
                </c:pt>
                <c:pt idx="59">
                  <c:v>5.8566607279912102</c:v>
                </c:pt>
                <c:pt idx="60">
                  <c:v>5.9595321200312101</c:v>
                </c:pt>
                <c:pt idx="61">
                  <c:v>6.0642125399701099</c:v>
                </c:pt>
                <c:pt idx="62">
                  <c:v>6.1708996988734199</c:v>
                </c:pt>
                <c:pt idx="63">
                  <c:v>6.2796657477234303</c:v>
                </c:pt>
                <c:pt idx="64">
                  <c:v>6.3904621425000103</c:v>
                </c:pt>
                <c:pt idx="65">
                  <c:v>6.5032139285126602</c:v>
                </c:pt>
                <c:pt idx="66">
                  <c:v>6.6178244941924698</c:v>
                </c:pt>
                <c:pt idx="67">
                  <c:v>6.7340198101092499</c:v>
                </c:pt>
                <c:pt idx="68">
                  <c:v>6.8510279024231497</c:v>
                </c:pt>
                <c:pt idx="69">
                  <c:v>6.9671252685276102</c:v>
                </c:pt>
                <c:pt idx="70">
                  <c:v>7.0792959593930602</c:v>
                </c:pt>
                <c:pt idx="71">
                  <c:v>7.1832715105565299</c:v>
                </c:pt>
                <c:pt idx="72">
                  <c:v>7.2738854132825397</c:v>
                </c:pt>
                <c:pt idx="73">
                  <c:v>7.34554735592444</c:v>
                </c:pt>
                <c:pt idx="74">
                  <c:v>7.3927998517875997</c:v>
                </c:pt>
                <c:pt idx="75">
                  <c:v>7.4109068268666602</c:v>
                </c:pt>
                <c:pt idx="76">
                  <c:v>7.3963139247395997</c:v>
                </c:pt>
                <c:pt idx="77">
                  <c:v>7.3468792774603804</c:v>
                </c:pt>
                <c:pt idx="78">
                  <c:v>7.2619373339148199</c:v>
                </c:pt>
                <c:pt idx="79">
                  <c:v>7.14224027077623</c:v>
                </c:pt>
                <c:pt idx="80">
                  <c:v>6.9896446299017603</c:v>
                </c:pt>
                <c:pt idx="81">
                  <c:v>6.80652600299684</c:v>
                </c:pt>
                <c:pt idx="82">
                  <c:v>6.5951829187285904</c:v>
                </c:pt>
                <c:pt idx="83">
                  <c:v>6.3574295667652398</c:v>
                </c:pt>
                <c:pt idx="84">
                  <c:v>6.0943366545043096</c:v>
                </c:pt>
                <c:pt idx="85">
                  <c:v>5.8060889546611696</c:v>
                </c:pt>
                <c:pt idx="86">
                  <c:v>5.4921295805460897</c:v>
                </c:pt>
                <c:pt idx="87">
                  <c:v>5.1517538874215401</c:v>
                </c:pt>
                <c:pt idx="88">
                  <c:v>4.7850593003763899</c:v>
                </c:pt>
                <c:pt idx="89">
                  <c:v>4.3939567233537904</c:v>
                </c:pt>
                <c:pt idx="90">
                  <c:v>3.98294340698956</c:v>
                </c:pt>
                <c:pt idx="91">
                  <c:v>3.5594077589716799</c:v>
                </c:pt>
                <c:pt idx="92">
                  <c:v>3.1332557262307201</c:v>
                </c:pt>
                <c:pt idx="93">
                  <c:v>2.71583855185821</c:v>
                </c:pt>
                <c:pt idx="94">
                  <c:v>2.3185990782055002</c:v>
                </c:pt>
                <c:pt idx="95">
                  <c:v>1.95190649872009</c:v>
                </c:pt>
                <c:pt idx="96">
                  <c:v>1.6240799237960899</c:v>
                </c:pt>
                <c:pt idx="97">
                  <c:v>1.34035488813748</c:v>
                </c:pt>
                <c:pt idx="98">
                  <c:v>1.10199271235879</c:v>
                </c:pt>
                <c:pt idx="99">
                  <c:v>0.90603608752944798</c:v>
                </c:pt>
                <c:pt idx="100">
                  <c:v>0.74631501785154897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EF73-4C87-AC75-49DDE00E61BF}"/>
            </c:ext>
          </c:extLst>
        </c:ser>
        <c:ser>
          <c:idx val="19"/>
          <c:order val="7"/>
          <c:tx>
            <c:strRef>
              <c:f>Force_Figures!$Y$1</c:f>
              <c:strCache>
                <c:ptCount val="1"/>
                <c:pt idx="0">
                  <c:v>P8</c:v>
                </c:pt>
              </c:strCache>
            </c:strRef>
          </c:tx>
          <c:spPr>
            <a:ln w="19050" cap="rnd">
              <a:solidFill>
                <a:srgbClr val="9E480E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Force_Figures!$Y$2:$Y$102</c:f>
              <c:numCache>
                <c:formatCode>0.00</c:formatCode>
                <c:ptCount val="101"/>
                <c:pt idx="0">
                  <c:v>0.67149766927437105</c:v>
                </c:pt>
                <c:pt idx="1">
                  <c:v>0.83604493594607898</c:v>
                </c:pt>
                <c:pt idx="2">
                  <c:v>1.0051768212459999</c:v>
                </c:pt>
                <c:pt idx="3">
                  <c:v>1.1783493504487299</c:v>
                </c:pt>
                <c:pt idx="4">
                  <c:v>1.3563243703282699</c:v>
                </c:pt>
                <c:pt idx="5">
                  <c:v>1.5412157920438401</c:v>
                </c:pt>
                <c:pt idx="6">
                  <c:v>1.73655687655206</c:v>
                </c:pt>
                <c:pt idx="7">
                  <c:v>1.94614352643526</c:v>
                </c:pt>
                <c:pt idx="8">
                  <c:v>2.1715304777142799</c:v>
                </c:pt>
                <c:pt idx="9">
                  <c:v>2.4098085057433298</c:v>
                </c:pt>
                <c:pt idx="10">
                  <c:v>2.6532908167997502</c:v>
                </c:pt>
                <c:pt idx="11">
                  <c:v>2.8915128447868899</c:v>
                </c:pt>
                <c:pt idx="12">
                  <c:v>3.1144967555613801</c:v>
                </c:pt>
                <c:pt idx="13">
                  <c:v>3.3155931852429501</c:v>
                </c:pt>
                <c:pt idx="14">
                  <c:v>3.4927340165995102</c:v>
                </c:pt>
                <c:pt idx="15">
                  <c:v>3.6479692696027701</c:v>
                </c:pt>
                <c:pt idx="16">
                  <c:v>3.7858558576808901</c:v>
                </c:pt>
                <c:pt idx="17">
                  <c:v>3.9114988219704601</c:v>
                </c:pt>
                <c:pt idx="18">
                  <c:v>4.0289608092432596</c:v>
                </c:pt>
                <c:pt idx="19">
                  <c:v>4.1403830664425598</c:v>
                </c:pt>
                <c:pt idx="20">
                  <c:v>4.2457915359092997</c:v>
                </c:pt>
                <c:pt idx="21">
                  <c:v>4.3434304546632196</c:v>
                </c:pt>
                <c:pt idx="22">
                  <c:v>4.4304499476046502</c:v>
                </c:pt>
                <c:pt idx="23">
                  <c:v>4.5037626548108696</c:v>
                </c:pt>
                <c:pt idx="24">
                  <c:v>4.5608966962184896</c:v>
                </c:pt>
                <c:pt idx="25">
                  <c:v>4.6006721353628501</c:v>
                </c:pt>
                <c:pt idx="26">
                  <c:v>4.6235399599615503</c:v>
                </c:pt>
                <c:pt idx="27">
                  <c:v>4.6315185112566502</c:v>
                </c:pt>
                <c:pt idx="28">
                  <c:v>4.6277978077923398</c:v>
                </c:pt>
                <c:pt idx="29">
                  <c:v>4.6161761718941401</c:v>
                </c:pt>
                <c:pt idx="30">
                  <c:v>4.6004883591763397</c:v>
                </c:pt>
                <c:pt idx="31">
                  <c:v>4.5841202664556899</c:v>
                </c:pt>
                <c:pt idx="32">
                  <c:v>4.5696745452379801</c:v>
                </c:pt>
                <c:pt idx="33">
                  <c:v>4.5588325607112097</c:v>
                </c:pt>
                <c:pt idx="34">
                  <c:v>4.5524155835060798</c:v>
                </c:pt>
                <c:pt idx="35">
                  <c:v>4.5505965169007796</c:v>
                </c:pt>
                <c:pt idx="36">
                  <c:v>4.5531894810088103</c:v>
                </c:pt>
                <c:pt idx="37">
                  <c:v>4.5599464269338501</c:v>
                </c:pt>
                <c:pt idx="38">
                  <c:v>4.5707773082820102</c:v>
                </c:pt>
                <c:pt idx="39">
                  <c:v>4.5858353671339804</c:v>
                </c:pt>
                <c:pt idx="40">
                  <c:v>4.6054757210793102</c:v>
                </c:pt>
                <c:pt idx="41">
                  <c:v>4.6301214579236403</c:v>
                </c:pt>
                <c:pt idx="42">
                  <c:v>4.6600796575999004</c:v>
                </c:pt>
                <c:pt idx="43">
                  <c:v>4.6953800507945296</c:v>
                </c:pt>
                <c:pt idx="44">
                  <c:v>4.7357002622865396</c:v>
                </c:pt>
                <c:pt idx="45">
                  <c:v>4.7803641451514398</c:v>
                </c:pt>
                <c:pt idx="46">
                  <c:v>4.8283511518244904</c:v>
                </c:pt>
                <c:pt idx="47">
                  <c:v>4.87831503845287</c:v>
                </c:pt>
                <c:pt idx="48">
                  <c:v>4.9286751596818803</c:v>
                </c:pt>
                <c:pt idx="49">
                  <c:v>4.9777821357357404</c:v>
                </c:pt>
                <c:pt idx="50">
                  <c:v>5.0240740564792397</c:v>
                </c:pt>
                <c:pt idx="51">
                  <c:v>5.06617012669546</c:v>
                </c:pt>
                <c:pt idx="52">
                  <c:v>5.1029264279209201</c:v>
                </c:pt>
                <c:pt idx="53">
                  <c:v>5.1334931401964399</c:v>
                </c:pt>
                <c:pt idx="54">
                  <c:v>5.15737713741074</c:v>
                </c:pt>
                <c:pt idx="55">
                  <c:v>5.1744966540414499</c:v>
                </c:pt>
                <c:pt idx="56">
                  <c:v>5.1852372605701103</c:v>
                </c:pt>
                <c:pt idx="57">
                  <c:v>5.1905259732564399</c:v>
                </c:pt>
                <c:pt idx="58">
                  <c:v>5.1918997172614398</c:v>
                </c:pt>
                <c:pt idx="59">
                  <c:v>5.1914826397172602</c:v>
                </c:pt>
                <c:pt idx="60">
                  <c:v>5.1917947056645204</c:v>
                </c:pt>
                <c:pt idx="61">
                  <c:v>5.19543780747337</c:v>
                </c:pt>
                <c:pt idx="62">
                  <c:v>5.20478663580763</c:v>
                </c:pt>
                <c:pt idx="63">
                  <c:v>5.2217621871882303</c:v>
                </c:pt>
                <c:pt idx="64">
                  <c:v>5.2477113883327702</c:v>
                </c:pt>
                <c:pt idx="65">
                  <c:v>5.2833976322650003</c:v>
                </c:pt>
                <c:pt idx="66">
                  <c:v>5.3290702345697696</c:v>
                </c:pt>
                <c:pt idx="67">
                  <c:v>5.3845676716642101</c:v>
                </c:pt>
                <c:pt idx="68">
                  <c:v>5.4494261581743304</c:v>
                </c:pt>
                <c:pt idx="69">
                  <c:v>5.52292149158502</c:v>
                </c:pt>
                <c:pt idx="70">
                  <c:v>5.6039757104446597</c:v>
                </c:pt>
                <c:pt idx="71">
                  <c:v>5.6909889560166196</c:v>
                </c:pt>
                <c:pt idx="72">
                  <c:v>5.7817383169323904</c:v>
                </c:pt>
                <c:pt idx="73">
                  <c:v>5.8734287804981999</c:v>
                </c:pt>
                <c:pt idx="74">
                  <c:v>5.9628639471761904</c:v>
                </c:pt>
                <c:pt idx="75">
                  <c:v>6.0466570377609301</c:v>
                </c:pt>
                <c:pt idx="76">
                  <c:v>6.12143474832195</c:v>
                </c:pt>
                <c:pt idx="77">
                  <c:v>6.1840023847049901</c:v>
                </c:pt>
                <c:pt idx="78">
                  <c:v>6.2314419828210603</c:v>
                </c:pt>
                <c:pt idx="79">
                  <c:v>6.2611380768625704</c:v>
                </c:pt>
                <c:pt idx="80">
                  <c:v>6.27073015061515</c:v>
                </c:pt>
                <c:pt idx="81">
                  <c:v>6.2580021558182901</c:v>
                </c:pt>
                <c:pt idx="82">
                  <c:v>6.2207689575208898</c:v>
                </c:pt>
                <c:pt idx="83">
                  <c:v>6.1568108837648703</c:v>
                </c:pt>
                <c:pt idx="84">
                  <c:v>6.0638227127428301</c:v>
                </c:pt>
                <c:pt idx="85">
                  <c:v>5.9393107211646097</c:v>
                </c:pt>
                <c:pt idx="86">
                  <c:v>5.7804535716576098</c:v>
                </c:pt>
                <c:pt idx="87">
                  <c:v>5.58405387170491</c:v>
                </c:pt>
                <c:pt idx="88">
                  <c:v>5.3467203038685902</c:v>
                </c:pt>
                <c:pt idx="89">
                  <c:v>5.0653607393423101</c:v>
                </c:pt>
                <c:pt idx="90">
                  <c:v>4.7380019864477703</c:v>
                </c:pt>
                <c:pt idx="91">
                  <c:v>4.3648619245051901</c:v>
                </c:pt>
                <c:pt idx="92">
                  <c:v>3.9495063727605402</c:v>
                </c:pt>
                <c:pt idx="93">
                  <c:v>3.4998300576721899</c:v>
                </c:pt>
                <c:pt idx="94">
                  <c:v>3.0284687951984299</c:v>
                </c:pt>
                <c:pt idx="95">
                  <c:v>2.5521854588636099</c:v>
                </c:pt>
                <c:pt idx="96">
                  <c:v>2.0900704484339698</c:v>
                </c:pt>
                <c:pt idx="97">
                  <c:v>1.6608963760253299</c:v>
                </c:pt>
                <c:pt idx="98">
                  <c:v>1.2804901523861001</c:v>
                </c:pt>
                <c:pt idx="99">
                  <c:v>0.95949561148588203</c:v>
                </c:pt>
                <c:pt idx="100">
                  <c:v>0.70259061891755503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EF73-4C87-AC75-49DDE00E61BF}"/>
            </c:ext>
          </c:extLst>
        </c:ser>
        <c:ser>
          <c:idx val="20"/>
          <c:order val="8"/>
          <c:tx>
            <c:strRef>
              <c:f>Force_Figures!$Z$1</c:f>
              <c:strCache>
                <c:ptCount val="1"/>
                <c:pt idx="0">
                  <c:v>P9</c:v>
                </c:pt>
              </c:strCache>
            </c:strRef>
          </c:tx>
          <c:spPr>
            <a:ln w="19050" cap="rnd">
              <a:solidFill>
                <a:srgbClr val="636363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Force_Figures!$Z$2:$Z$102</c:f>
              <c:numCache>
                <c:formatCode>0.00</c:formatCode>
                <c:ptCount val="101"/>
                <c:pt idx="0">
                  <c:v>0.98282391417932002</c:v>
                </c:pt>
                <c:pt idx="1">
                  <c:v>1.3750109372713</c:v>
                </c:pt>
                <c:pt idx="2">
                  <c:v>1.8123618506243599</c:v>
                </c:pt>
                <c:pt idx="3">
                  <c:v>2.2767636960860802</c:v>
                </c:pt>
                <c:pt idx="4">
                  <c:v>2.7507608516147499</c:v>
                </c:pt>
                <c:pt idx="5">
                  <c:v>3.2201694048710401</c:v>
                </c:pt>
                <c:pt idx="6">
                  <c:v>3.6756183771009199</c:v>
                </c:pt>
                <c:pt idx="7">
                  <c:v>4.1118282070027599</c:v>
                </c:pt>
                <c:pt idx="8">
                  <c:v>4.5257928656346396</c:v>
                </c:pt>
                <c:pt idx="9">
                  <c:v>4.9152405051290904</c:v>
                </c:pt>
                <c:pt idx="10">
                  <c:v>5.2778400100440699</c:v>
                </c:pt>
                <c:pt idx="11">
                  <c:v>5.6108611111042102</c:v>
                </c:pt>
                <c:pt idx="12">
                  <c:v>5.9111700102590596</c:v>
                </c:pt>
                <c:pt idx="13">
                  <c:v>6.1755778527762004</c:v>
                </c:pt>
                <c:pt idx="14">
                  <c:v>6.4014005402330101</c:v>
                </c:pt>
                <c:pt idx="15">
                  <c:v>6.5869904411239899</c:v>
                </c:pt>
                <c:pt idx="16">
                  <c:v>6.73205728649679</c:v>
                </c:pt>
                <c:pt idx="17">
                  <c:v>6.8377290005025104</c:v>
                </c:pt>
                <c:pt idx="18">
                  <c:v>6.9063903046682098</c:v>
                </c:pt>
                <c:pt idx="19">
                  <c:v>6.9412972454805999</c:v>
                </c:pt>
                <c:pt idx="20">
                  <c:v>6.9459908742917396</c:v>
                </c:pt>
                <c:pt idx="21">
                  <c:v>6.9237288361674896</c:v>
                </c:pt>
                <c:pt idx="22">
                  <c:v>6.87721322212131</c:v>
                </c:pt>
                <c:pt idx="23">
                  <c:v>6.8086081572662698</c:v>
                </c:pt>
                <c:pt idx="24">
                  <c:v>6.7196476122215296</c:v>
                </c:pt>
                <c:pt idx="25">
                  <c:v>6.6118214979720102</c:v>
                </c:pt>
                <c:pt idx="26">
                  <c:v>6.4867172413454401</c:v>
                </c:pt>
                <c:pt idx="27">
                  <c:v>6.3463759417138297</c:v>
                </c:pt>
                <c:pt idx="28">
                  <c:v>6.1934412530795599</c:v>
                </c:pt>
                <c:pt idx="29">
                  <c:v>6.0310824342040599</c:v>
                </c:pt>
                <c:pt idx="30">
                  <c:v>5.8627814903493602</c:v>
                </c:pt>
                <c:pt idx="31">
                  <c:v>5.6920222071700799</c:v>
                </c:pt>
                <c:pt idx="32">
                  <c:v>5.5219596118507397</c:v>
                </c:pt>
                <c:pt idx="33">
                  <c:v>5.3551906412031203</c:v>
                </c:pt>
                <c:pt idx="34">
                  <c:v>5.1936434109804601</c:v>
                </c:pt>
                <c:pt idx="35">
                  <c:v>5.0385545224695596</c:v>
                </c:pt>
                <c:pt idx="36">
                  <c:v>4.8905569205765804</c:v>
                </c:pt>
                <c:pt idx="37">
                  <c:v>4.7498497242409696</c:v>
                </c:pt>
                <c:pt idx="38">
                  <c:v>4.6163597413618502</c:v>
                </c:pt>
                <c:pt idx="39">
                  <c:v>4.4898730760044296</c:v>
                </c:pt>
                <c:pt idx="40">
                  <c:v>4.3701660827100302</c:v>
                </c:pt>
                <c:pt idx="41">
                  <c:v>4.2570814572025002</c:v>
                </c:pt>
                <c:pt idx="42">
                  <c:v>4.15047724550588</c:v>
                </c:pt>
                <c:pt idx="43">
                  <c:v>4.0501316798023401</c:v>
                </c:pt>
                <c:pt idx="44">
                  <c:v>3.9557557431346702</c:v>
                </c:pt>
                <c:pt idx="45">
                  <c:v>3.86711840227645</c:v>
                </c:pt>
                <c:pt idx="46">
                  <c:v>3.7841808342758401</c:v>
                </c:pt>
                <c:pt idx="47">
                  <c:v>3.7072205558725999</c:v>
                </c:pt>
                <c:pt idx="48">
                  <c:v>3.63694252993557</c:v>
                </c:pt>
                <c:pt idx="49">
                  <c:v>3.5744814233986002</c:v>
                </c:pt>
                <c:pt idx="50">
                  <c:v>3.52124115055428</c:v>
                </c:pt>
                <c:pt idx="51">
                  <c:v>3.4786252652114</c:v>
                </c:pt>
                <c:pt idx="52">
                  <c:v>3.4477326744958798</c:v>
                </c:pt>
                <c:pt idx="53">
                  <c:v>3.4290998976161</c:v>
                </c:pt>
                <c:pt idx="54">
                  <c:v>3.42259578821049</c:v>
                </c:pt>
                <c:pt idx="55">
                  <c:v>3.4275067773127601</c:v>
                </c:pt>
                <c:pt idx="56">
                  <c:v>3.4427418679647501</c:v>
                </c:pt>
                <c:pt idx="57">
                  <c:v>3.4670785043298098</c:v>
                </c:pt>
                <c:pt idx="58">
                  <c:v>3.4994020444641101</c:v>
                </c:pt>
                <c:pt idx="59">
                  <c:v>3.5388884456872098</c:v>
                </c:pt>
                <c:pt idx="60">
                  <c:v>3.5850900405749702</c:v>
                </c:pt>
                <c:pt idx="61">
                  <c:v>3.63793993266275</c:v>
                </c:pt>
                <c:pt idx="62">
                  <c:v>3.6977101883870098</c:v>
                </c:pt>
                <c:pt idx="63">
                  <c:v>3.76492980732551</c:v>
                </c:pt>
                <c:pt idx="64">
                  <c:v>3.8402788706467401</c:v>
                </c:pt>
                <c:pt idx="65">
                  <c:v>3.9244866097422002</c:v>
                </c:pt>
                <c:pt idx="66">
                  <c:v>4.0182436400674799</c:v>
                </c:pt>
                <c:pt idx="67">
                  <c:v>4.1221227098133602</c:v>
                </c:pt>
                <c:pt idx="68">
                  <c:v>4.2364931352636104</c:v>
                </c:pt>
                <c:pt idx="69">
                  <c:v>4.3614488401005804</c:v>
                </c:pt>
                <c:pt idx="70">
                  <c:v>4.4967703284648799</c:v>
                </c:pt>
                <c:pt idx="71">
                  <c:v>4.6418981871201801</c:v>
                </c:pt>
                <c:pt idx="72">
                  <c:v>4.79590406895265</c:v>
                </c:pt>
                <c:pt idx="73">
                  <c:v>4.9574618939725399</c:v>
                </c:pt>
                <c:pt idx="74">
                  <c:v>5.12481151222166</c:v>
                </c:pt>
                <c:pt idx="75">
                  <c:v>5.2956890446501603</c:v>
                </c:pt>
                <c:pt idx="76">
                  <c:v>5.46721770220016</c:v>
                </c:pt>
                <c:pt idx="77">
                  <c:v>5.6358026582406699</c:v>
                </c:pt>
                <c:pt idx="78">
                  <c:v>5.7970899266228004</c:v>
                </c:pt>
                <c:pt idx="79">
                  <c:v>5.9460256393800499</c:v>
                </c:pt>
                <c:pt idx="80">
                  <c:v>6.0770099342849404</c:v>
                </c:pt>
                <c:pt idx="81">
                  <c:v>6.1841252406967699</c:v>
                </c:pt>
                <c:pt idx="82">
                  <c:v>6.2614129185793699</c:v>
                </c:pt>
                <c:pt idx="83">
                  <c:v>6.3031087065745304</c:v>
                </c:pt>
                <c:pt idx="84">
                  <c:v>6.3037168551274503</c:v>
                </c:pt>
                <c:pt idx="85">
                  <c:v>6.2579527653483904</c:v>
                </c:pt>
                <c:pt idx="86">
                  <c:v>6.1607746859630197</c:v>
                </c:pt>
                <c:pt idx="87">
                  <c:v>6.0077005429849599</c:v>
                </c:pt>
                <c:pt idx="88">
                  <c:v>5.7954235876803599</c:v>
                </c:pt>
                <c:pt idx="89">
                  <c:v>5.5226066508149998</c:v>
                </c:pt>
                <c:pt idx="90">
                  <c:v>5.1906869535034099</c:v>
                </c:pt>
                <c:pt idx="91">
                  <c:v>4.8045025209179304</c:v>
                </c:pt>
                <c:pt idx="92">
                  <c:v>4.3725640138122399</c:v>
                </c:pt>
                <c:pt idx="93">
                  <c:v>3.9068135646231901</c:v>
                </c:pt>
                <c:pt idx="94">
                  <c:v>3.4218107060383098</c:v>
                </c:pt>
                <c:pt idx="95">
                  <c:v>2.93351744009441</c:v>
                </c:pt>
                <c:pt idx="96">
                  <c:v>2.4580292884581998</c:v>
                </c:pt>
                <c:pt idx="97">
                  <c:v>2.01040550232781</c:v>
                </c:pt>
                <c:pt idx="98">
                  <c:v>1.60375518674491</c:v>
                </c:pt>
                <c:pt idx="99">
                  <c:v>1.2480259290837099</c:v>
                </c:pt>
                <c:pt idx="100">
                  <c:v>0.94960046523953801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EF73-4C87-AC75-49DDE00E61BF}"/>
            </c:ext>
          </c:extLst>
        </c:ser>
        <c:ser>
          <c:idx val="21"/>
          <c:order val="9"/>
          <c:tx>
            <c:strRef>
              <c:f>Force_Figures!$AA$1</c:f>
              <c:strCache>
                <c:ptCount val="1"/>
                <c:pt idx="0">
                  <c:v>P10</c:v>
                </c:pt>
              </c:strCache>
            </c:strRef>
          </c:tx>
          <c:spPr>
            <a:ln w="19050" cap="rnd">
              <a:solidFill>
                <a:srgbClr val="997300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Force_Figures!$AA$2:$AA$102</c:f>
              <c:numCache>
                <c:formatCode>0.00</c:formatCode>
                <c:ptCount val="101"/>
                <c:pt idx="0">
                  <c:v>0.72795876689873895</c:v>
                </c:pt>
                <c:pt idx="1">
                  <c:v>1.0218011181317499</c:v>
                </c:pt>
                <c:pt idx="2">
                  <c:v>1.3452398185626699</c:v>
                </c:pt>
                <c:pt idx="3">
                  <c:v>1.6845314423959299</c:v>
                </c:pt>
                <c:pt idx="4">
                  <c:v>2.02802015201866</c:v>
                </c:pt>
                <c:pt idx="5">
                  <c:v>2.36546727231456</c:v>
                </c:pt>
                <c:pt idx="6">
                  <c:v>2.6886836191886201</c:v>
                </c:pt>
                <c:pt idx="7">
                  <c:v>2.9929421719390299</c:v>
                </c:pt>
                <c:pt idx="8">
                  <c:v>3.2768347557292201</c:v>
                </c:pt>
                <c:pt idx="9">
                  <c:v>3.5406187699054201</c:v>
                </c:pt>
                <c:pt idx="10">
                  <c:v>3.7846764959082599</c:v>
                </c:pt>
                <c:pt idx="11">
                  <c:v>4.0089484032477296</c:v>
                </c:pt>
                <c:pt idx="12">
                  <c:v>4.2129558336135204</c:v>
                </c:pt>
                <c:pt idx="13">
                  <c:v>4.3960459504304401</c:v>
                </c:pt>
                <c:pt idx="14">
                  <c:v>4.5578952186578698</c:v>
                </c:pt>
                <c:pt idx="15">
                  <c:v>4.6990567185299099</c:v>
                </c:pt>
                <c:pt idx="16">
                  <c:v>4.8210823329172703</c:v>
                </c:pt>
                <c:pt idx="17">
                  <c:v>4.9261553768073503</c:v>
                </c:pt>
                <c:pt idx="18">
                  <c:v>5.0165993390158503</c:v>
                </c:pt>
                <c:pt idx="19">
                  <c:v>5.0945363923318601</c:v>
                </c:pt>
                <c:pt idx="20">
                  <c:v>5.1617065518058203</c:v>
                </c:pt>
                <c:pt idx="21">
                  <c:v>5.2193342252370103</c:v>
                </c:pt>
                <c:pt idx="22">
                  <c:v>5.2679964194413298</c:v>
                </c:pt>
                <c:pt idx="23">
                  <c:v>5.3075812537309801</c:v>
                </c:pt>
                <c:pt idx="24">
                  <c:v>5.3373858543477901</c:v>
                </c:pt>
                <c:pt idx="25">
                  <c:v>5.3563371066639798</c:v>
                </c:pt>
                <c:pt idx="26">
                  <c:v>5.3633204603835596</c:v>
                </c:pt>
                <c:pt idx="27">
                  <c:v>5.3574983092361697</c:v>
                </c:pt>
                <c:pt idx="28">
                  <c:v>5.3384661459665601</c:v>
                </c:pt>
                <c:pt idx="29">
                  <c:v>5.3062599439782003</c:v>
                </c:pt>
                <c:pt idx="30">
                  <c:v>5.2613484867922997</c:v>
                </c:pt>
                <c:pt idx="31">
                  <c:v>5.2047306052456204</c:v>
                </c:pt>
                <c:pt idx="32">
                  <c:v>5.1381246191798997</c:v>
                </c:pt>
                <c:pt idx="33">
                  <c:v>5.0640690022657404</c:v>
                </c:pt>
                <c:pt idx="34">
                  <c:v>4.9858018768587398</c:v>
                </c:pt>
                <c:pt idx="35">
                  <c:v>4.9069856776258503</c:v>
                </c:pt>
                <c:pt idx="36">
                  <c:v>4.8313991233858697</c:v>
                </c:pt>
                <c:pt idx="37">
                  <c:v>4.7626491049541304</c:v>
                </c:pt>
                <c:pt idx="38">
                  <c:v>4.7039013970379902</c:v>
                </c:pt>
                <c:pt idx="39">
                  <c:v>4.6576507898014299</c:v>
                </c:pt>
                <c:pt idx="40">
                  <c:v>4.62559621897966</c:v>
                </c:pt>
                <c:pt idx="41">
                  <c:v>4.6086377731444204</c:v>
                </c:pt>
                <c:pt idx="42">
                  <c:v>4.6069432842011997</c:v>
                </c:pt>
                <c:pt idx="43">
                  <c:v>4.6200379521539903</c:v>
                </c:pt>
                <c:pt idx="44">
                  <c:v>4.6469035948275996</c:v>
                </c:pt>
                <c:pt idx="45">
                  <c:v>4.6860801543592201</c:v>
                </c:pt>
                <c:pt idx="46">
                  <c:v>4.7357240323017402</c:v>
                </c:pt>
                <c:pt idx="47">
                  <c:v>4.7936002322616398</c:v>
                </c:pt>
                <c:pt idx="48">
                  <c:v>4.8571114713143002</c:v>
                </c:pt>
                <c:pt idx="49">
                  <c:v>4.9234626327016402</c:v>
                </c:pt>
                <c:pt idx="50">
                  <c:v>4.98989975981958</c:v>
                </c:pt>
                <c:pt idx="51">
                  <c:v>5.0539265284047596</c:v>
                </c:pt>
                <c:pt idx="52">
                  <c:v>5.1134808226169604</c:v>
                </c:pt>
                <c:pt idx="53">
                  <c:v>5.1670566611025901</c:v>
                </c:pt>
                <c:pt idx="54">
                  <c:v>5.21372881503423</c:v>
                </c:pt>
                <c:pt idx="55">
                  <c:v>5.2530948815410898</c:v>
                </c:pt>
                <c:pt idx="56">
                  <c:v>5.2851838952218202</c:v>
                </c:pt>
                <c:pt idx="57">
                  <c:v>5.3103525870313204</c:v>
                </c:pt>
                <c:pt idx="58">
                  <c:v>5.3291972161823997</c:v>
                </c:pt>
                <c:pt idx="59">
                  <c:v>5.34252028789167</c:v>
                </c:pt>
                <c:pt idx="60">
                  <c:v>5.3513668248025104</c:v>
                </c:pt>
                <c:pt idx="61">
                  <c:v>5.3570996820880996</c:v>
                </c:pt>
                <c:pt idx="62">
                  <c:v>5.3614265806466097</c:v>
                </c:pt>
                <c:pt idx="63">
                  <c:v>5.3662986123865801</c:v>
                </c:pt>
                <c:pt idx="64">
                  <c:v>5.3737275660200199</c:v>
                </c:pt>
                <c:pt idx="65">
                  <c:v>5.3856405264538303</c:v>
                </c:pt>
                <c:pt idx="66">
                  <c:v>5.4037998398404099</c:v>
                </c:pt>
                <c:pt idx="67">
                  <c:v>5.4297327382932501</c:v>
                </c:pt>
                <c:pt idx="68">
                  <c:v>5.46463467948002</c:v>
                </c:pt>
                <c:pt idx="69">
                  <c:v>5.5092531173671402</c:v>
                </c:pt>
                <c:pt idx="70">
                  <c:v>5.5637376353985504</c:v>
                </c:pt>
                <c:pt idx="71">
                  <c:v>5.6274644712413604</c:v>
                </c:pt>
                <c:pt idx="72">
                  <c:v>5.6989056042096902</c:v>
                </c:pt>
                <c:pt idx="73">
                  <c:v>5.7755882429116596</c:v>
                </c:pt>
                <c:pt idx="74">
                  <c:v>5.85417291303109</c:v>
                </c:pt>
                <c:pt idx="75">
                  <c:v>5.9306314479197901</c:v>
                </c:pt>
                <c:pt idx="76">
                  <c:v>6.00045272848386</c:v>
                </c:pt>
                <c:pt idx="77">
                  <c:v>6.0588878425088302</c:v>
                </c:pt>
                <c:pt idx="78">
                  <c:v>6.1012531826332399</c:v>
                </c:pt>
                <c:pt idx="79">
                  <c:v>6.1232047688640199</c:v>
                </c:pt>
                <c:pt idx="80">
                  <c:v>6.1209517752453397</c:v>
                </c:pt>
                <c:pt idx="81">
                  <c:v>6.0914440455064502</c:v>
                </c:pt>
                <c:pt idx="82">
                  <c:v>6.0324536838478702</c:v>
                </c:pt>
                <c:pt idx="83">
                  <c:v>5.9424747233907604</c:v>
                </c:pt>
                <c:pt idx="84">
                  <c:v>5.8205580837207602</c:v>
                </c:pt>
                <c:pt idx="85">
                  <c:v>5.6662121032585402</c:v>
                </c:pt>
                <c:pt idx="86">
                  <c:v>5.4793226651439797</c:v>
                </c:pt>
                <c:pt idx="87">
                  <c:v>5.2600544413758099</c:v>
                </c:pt>
                <c:pt idx="88">
                  <c:v>5.0088434614257498</c:v>
                </c:pt>
                <c:pt idx="89">
                  <c:v>4.7265201145190501</c:v>
                </c:pt>
                <c:pt idx="90">
                  <c:v>4.4144600751210596</c:v>
                </c:pt>
                <c:pt idx="91">
                  <c:v>4.0747142926965596</c:v>
                </c:pt>
                <c:pt idx="92">
                  <c:v>3.71015804341851</c:v>
                </c:pt>
                <c:pt idx="93">
                  <c:v>3.3247366299147298</c:v>
                </c:pt>
                <c:pt idx="94">
                  <c:v>2.9238813231256202</c:v>
                </c:pt>
                <c:pt idx="95">
                  <c:v>2.5149962120756499</c:v>
                </c:pt>
                <c:pt idx="96">
                  <c:v>2.1076630966612599</c:v>
                </c:pt>
                <c:pt idx="97">
                  <c:v>1.7131829490147299</c:v>
                </c:pt>
                <c:pt idx="98">
                  <c:v>1.34351120780612</c:v>
                </c:pt>
                <c:pt idx="99">
                  <c:v>1.00985481915821</c:v>
                </c:pt>
                <c:pt idx="100">
                  <c:v>0.72151285312740099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EF73-4C87-AC75-49DDE00E61BF}"/>
            </c:ext>
          </c:extLst>
        </c:ser>
        <c:ser>
          <c:idx val="22"/>
          <c:order val="10"/>
          <c:tx>
            <c:strRef>
              <c:f>Force_Figures!$AB$1</c:f>
              <c:strCache>
                <c:ptCount val="1"/>
                <c:pt idx="0">
                  <c:v>P11</c:v>
                </c:pt>
              </c:strCache>
            </c:strRef>
          </c:tx>
          <c:spPr>
            <a:ln w="19050" cap="rnd">
              <a:solidFill>
                <a:srgbClr val="264478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Force_Figures!$AB$2:$AB$102</c:f>
              <c:numCache>
                <c:formatCode>0.00</c:formatCode>
                <c:ptCount val="101"/>
                <c:pt idx="0">
                  <c:v>1.1058301338951599</c:v>
                </c:pt>
                <c:pt idx="1">
                  <c:v>1.56666131810494</c:v>
                </c:pt>
                <c:pt idx="2">
                  <c:v>2.0787912275191398</c:v>
                </c:pt>
                <c:pt idx="3">
                  <c:v>2.6153422827644399</c:v>
                </c:pt>
                <c:pt idx="4">
                  <c:v>3.1498593533580301</c:v>
                </c:pt>
                <c:pt idx="5">
                  <c:v>3.65982318958382</c:v>
                </c:pt>
                <c:pt idx="6">
                  <c:v>4.1302872370364501</c:v>
                </c:pt>
                <c:pt idx="7">
                  <c:v>4.5550454438299504</c:v>
                </c:pt>
                <c:pt idx="8">
                  <c:v>4.9357957160361901</c:v>
                </c:pt>
                <c:pt idx="9">
                  <c:v>5.2796544401928003</c:v>
                </c:pt>
                <c:pt idx="10">
                  <c:v>5.5963266734638601</c:v>
                </c:pt>
                <c:pt idx="11">
                  <c:v>5.8956567028034597</c:v>
                </c:pt>
                <c:pt idx="12">
                  <c:v>6.1857112057607804</c:v>
                </c:pt>
                <c:pt idx="13">
                  <c:v>6.47146133433169</c:v>
                </c:pt>
                <c:pt idx="14">
                  <c:v>6.7541663005747097</c:v>
                </c:pt>
                <c:pt idx="15">
                  <c:v>7.0314685599035496</c:v>
                </c:pt>
                <c:pt idx="16">
                  <c:v>7.2980010802279898</c:v>
                </c:pt>
                <c:pt idx="17">
                  <c:v>7.5461851909763196</c:v>
                </c:pt>
                <c:pt idx="18">
                  <c:v>7.7670876556357697</c:v>
                </c:pt>
                <c:pt idx="19">
                  <c:v>7.9513877479430803</c:v>
                </c:pt>
                <c:pt idx="20">
                  <c:v>8.0904427629525202</c:v>
                </c:pt>
                <c:pt idx="21">
                  <c:v>8.1773022296468607</c:v>
                </c:pt>
                <c:pt idx="22">
                  <c:v>8.2074999113260994</c:v>
                </c:pt>
                <c:pt idx="23">
                  <c:v>8.1795104263379894</c:v>
                </c:pt>
                <c:pt idx="24">
                  <c:v>8.0947885953649301</c:v>
                </c:pt>
                <c:pt idx="25">
                  <c:v>7.9574328948596298</c:v>
                </c:pt>
                <c:pt idx="26">
                  <c:v>7.7736638767196702</c:v>
                </c:pt>
                <c:pt idx="27">
                  <c:v>7.5513095321285597</c:v>
                </c:pt>
                <c:pt idx="28">
                  <c:v>7.2993366717696304</c:v>
                </c:pt>
                <c:pt idx="29">
                  <c:v>7.0273653298390899</c:v>
                </c:pt>
                <c:pt idx="30">
                  <c:v>6.7451619697881098</c:v>
                </c:pt>
                <c:pt idx="31">
                  <c:v>6.4621614136355996</c:v>
                </c:pt>
                <c:pt idx="32">
                  <c:v>6.1870439592116497</c:v>
                </c:pt>
                <c:pt idx="33">
                  <c:v>5.9273506085638301</c:v>
                </c:pt>
                <c:pt idx="34">
                  <c:v>5.68914635333579</c:v>
                </c:pt>
                <c:pt idx="35">
                  <c:v>5.4767563410167197</c:v>
                </c:pt>
                <c:pt idx="36">
                  <c:v>5.2925907971070298</c:v>
                </c:pt>
                <c:pt idx="37">
                  <c:v>5.1370562308770502</c:v>
                </c:pt>
                <c:pt idx="38">
                  <c:v>5.0085938394012803</c:v>
                </c:pt>
                <c:pt idx="39">
                  <c:v>4.90394567612167</c:v>
                </c:pt>
                <c:pt idx="40">
                  <c:v>4.8186642773066799</c:v>
                </c:pt>
                <c:pt idx="41">
                  <c:v>4.7477435368796099</c:v>
                </c:pt>
                <c:pt idx="42">
                  <c:v>4.6862348148784596</c:v>
                </c:pt>
                <c:pt idx="43">
                  <c:v>4.6297749216166899</c:v>
                </c:pt>
                <c:pt idx="44">
                  <c:v>4.5749546536550998</c:v>
                </c:pt>
                <c:pt idx="45">
                  <c:v>4.5194847574593497</c:v>
                </c:pt>
                <c:pt idx="46">
                  <c:v>4.4621789268977698</c:v>
                </c:pt>
                <c:pt idx="47">
                  <c:v>4.4028025201026599</c:v>
                </c:pt>
                <c:pt idx="48">
                  <c:v>4.3418279260791097</c:v>
                </c:pt>
                <c:pt idx="49">
                  <c:v>4.2801729885889497</c:v>
                </c:pt>
                <c:pt idx="50">
                  <c:v>4.2189903089426997</c:v>
                </c:pt>
                <c:pt idx="51">
                  <c:v>4.1595110595174098</c:v>
                </c:pt>
                <c:pt idx="52">
                  <c:v>4.1029247487346199</c:v>
                </c:pt>
                <c:pt idx="53">
                  <c:v>4.0502840958169903</c:v>
                </c:pt>
                <c:pt idx="54">
                  <c:v>4.0024246223936997</c:v>
                </c:pt>
                <c:pt idx="55">
                  <c:v>3.9599005135651701</c:v>
                </c:pt>
                <c:pt idx="56">
                  <c:v>3.9229592738674901</c:v>
                </c:pt>
                <c:pt idx="57">
                  <c:v>3.8915646866855198</c:v>
                </c:pt>
                <c:pt idx="58">
                  <c:v>3.8654580910109302</c:v>
                </c:pt>
                <c:pt idx="59">
                  <c:v>3.8442433600135302</c:v>
                </c:pt>
                <c:pt idx="60">
                  <c:v>3.8274794803094401</c:v>
                </c:pt>
                <c:pt idx="61">
                  <c:v>3.81477994992734</c:v>
                </c:pt>
                <c:pt idx="62">
                  <c:v>3.8058999965380198</c:v>
                </c:pt>
                <c:pt idx="63">
                  <c:v>3.8007782348564798</c:v>
                </c:pt>
                <c:pt idx="64">
                  <c:v>3.7995333186766702</c:v>
                </c:pt>
                <c:pt idx="65">
                  <c:v>3.8024237123778701</c:v>
                </c:pt>
                <c:pt idx="66">
                  <c:v>3.80977717065183</c:v>
                </c:pt>
                <c:pt idx="67">
                  <c:v>3.8219020925702099</c:v>
                </c:pt>
                <c:pt idx="68">
                  <c:v>3.8390286192686101</c:v>
                </c:pt>
                <c:pt idx="69">
                  <c:v>3.8613164633980102</c:v>
                </c:pt>
                <c:pt idx="70">
                  <c:v>3.88890624941358</c:v>
                </c:pt>
                <c:pt idx="71">
                  <c:v>3.92196170992516</c:v>
                </c:pt>
                <c:pt idx="72">
                  <c:v>3.9606743511002298</c:v>
                </c:pt>
                <c:pt idx="73">
                  <c:v>4.0052299287604001</c:v>
                </c:pt>
                <c:pt idx="74">
                  <c:v>4.0557570202116002</c:v>
                </c:pt>
                <c:pt idx="75">
                  <c:v>4.11228002276059</c:v>
                </c:pt>
                <c:pt idx="76">
                  <c:v>4.1746723203467697</c:v>
                </c:pt>
                <c:pt idx="77">
                  <c:v>4.2425884659799102</c:v>
                </c:pt>
                <c:pt idx="78">
                  <c:v>4.31537881400478</c:v>
                </c:pt>
                <c:pt idx="79">
                  <c:v>4.3920237572543899</c:v>
                </c:pt>
                <c:pt idx="80">
                  <c:v>4.4710941433594797</c:v>
                </c:pt>
                <c:pt idx="81">
                  <c:v>4.5506733698612702</c:v>
                </c:pt>
                <c:pt idx="82">
                  <c:v>4.6282007048923699</c:v>
                </c:pt>
                <c:pt idx="83">
                  <c:v>4.7002833383043603</c:v>
                </c:pt>
                <c:pt idx="84">
                  <c:v>4.7625419896190504</c:v>
                </c:pt>
                <c:pt idx="85">
                  <c:v>4.8095399320130801</c:v>
                </c:pt>
                <c:pt idx="86">
                  <c:v>4.8348429909988502</c:v>
                </c:pt>
                <c:pt idx="87">
                  <c:v>4.8312561533976197</c:v>
                </c:pt>
                <c:pt idx="88">
                  <c:v>4.7912465592621798</c:v>
                </c:pt>
                <c:pt idx="89">
                  <c:v>4.7075231975288299</c:v>
                </c:pt>
                <c:pt idx="90">
                  <c:v>4.5737553217600304</c:v>
                </c:pt>
                <c:pt idx="91">
                  <c:v>4.3854166198209397</c:v>
                </c:pt>
                <c:pt idx="92">
                  <c:v>4.1406815844248301</c:v>
                </c:pt>
                <c:pt idx="93">
                  <c:v>3.84122163485294</c:v>
                </c:pt>
                <c:pt idx="94">
                  <c:v>3.4927087542384601</c:v>
                </c:pt>
                <c:pt idx="95">
                  <c:v>3.1048029555191401</c:v>
                </c:pt>
                <c:pt idx="96">
                  <c:v>2.69052789889734</c:v>
                </c:pt>
                <c:pt idx="97">
                  <c:v>2.26518819908306</c:v>
                </c:pt>
                <c:pt idx="98">
                  <c:v>1.8452594518886301</c:v>
                </c:pt>
                <c:pt idx="99">
                  <c:v>1.4468953629949901</c:v>
                </c:pt>
                <c:pt idx="100">
                  <c:v>1.0851458466870201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EF73-4C87-AC75-49DDE00E61BF}"/>
            </c:ext>
          </c:extLst>
        </c:ser>
        <c:ser>
          <c:idx val="23"/>
          <c:order val="11"/>
          <c:tx>
            <c:strRef>
              <c:f>Force_Figures!$AC$1</c:f>
              <c:strCache>
                <c:ptCount val="1"/>
                <c:pt idx="0">
                  <c:v>P12</c:v>
                </c:pt>
              </c:strCache>
            </c:strRef>
          </c:tx>
          <c:spPr>
            <a:ln w="19050" cap="rnd">
              <a:solidFill>
                <a:srgbClr val="43682B"/>
              </a:solidFill>
              <a:round/>
            </a:ln>
            <a:effectLst/>
          </c:spPr>
          <c:marker>
            <c:symbol val="none"/>
          </c:marker>
          <c:xVal>
            <c:numRef>
              <c:f>Force_Figures!$A$2:$A$102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Force_Figures!$AC$2:$AC$102</c:f>
              <c:numCache>
                <c:formatCode>0.00</c:formatCode>
                <c:ptCount val="101"/>
                <c:pt idx="0">
                  <c:v>0.99239781094624901</c:v>
                </c:pt>
                <c:pt idx="1">
                  <c:v>1.3308749525138801</c:v>
                </c:pt>
                <c:pt idx="2">
                  <c:v>1.68122839723942</c:v>
                </c:pt>
                <c:pt idx="3">
                  <c:v>2.0277832536861</c:v>
                </c:pt>
                <c:pt idx="4">
                  <c:v>2.3606622722494599</c:v>
                </c:pt>
                <c:pt idx="5">
                  <c:v>2.6771511410407198</c:v>
                </c:pt>
                <c:pt idx="6">
                  <c:v>2.9813096908982999</c:v>
                </c:pt>
                <c:pt idx="7">
                  <c:v>3.2819877163098301</c:v>
                </c:pt>
                <c:pt idx="8">
                  <c:v>3.5893922449112998</c:v>
                </c:pt>
                <c:pt idx="9">
                  <c:v>3.9115337260944498</c:v>
                </c:pt>
                <c:pt idx="10">
                  <c:v>4.2516172892914401</c:v>
                </c:pt>
                <c:pt idx="11">
                  <c:v>4.6070114961784698</c:v>
                </c:pt>
                <c:pt idx="12">
                  <c:v>4.9698808666636998</c:v>
                </c:pt>
                <c:pt idx="13">
                  <c:v>5.3290694175046598</c:v>
                </c:pt>
                <c:pt idx="14">
                  <c:v>5.6724373056050696</c:v>
                </c:pt>
                <c:pt idx="15">
                  <c:v>5.9888300937543404</c:v>
                </c:pt>
                <c:pt idx="16">
                  <c:v>6.2693008462006503</c:v>
                </c:pt>
                <c:pt idx="17">
                  <c:v>6.5076957728056497</c:v>
                </c:pt>
                <c:pt idx="18">
                  <c:v>6.7008322812813699</c:v>
                </c:pt>
                <c:pt idx="19">
                  <c:v>6.84832695012713</c:v>
                </c:pt>
                <c:pt idx="20">
                  <c:v>6.9520093000095002</c:v>
                </c:pt>
                <c:pt idx="21">
                  <c:v>7.0150050403493198</c:v>
                </c:pt>
                <c:pt idx="22">
                  <c:v>7.0408416617334799</c:v>
                </c:pt>
                <c:pt idx="23">
                  <c:v>7.0329185272642301</c:v>
                </c:pt>
                <c:pt idx="24">
                  <c:v>6.9943769204105903</c:v>
                </c:pt>
                <c:pt idx="25">
                  <c:v>6.9282296539955199</c:v>
                </c:pt>
                <c:pt idx="26">
                  <c:v>6.83764884378611</c:v>
                </c:pt>
                <c:pt idx="27">
                  <c:v>6.7262916149679404</c:v>
                </c:pt>
                <c:pt idx="28">
                  <c:v>6.59847159825806</c:v>
                </c:pt>
                <c:pt idx="29">
                  <c:v>6.4590806303911696</c:v>
                </c:pt>
                <c:pt idx="30">
                  <c:v>6.3133139281208397</c:v>
                </c:pt>
                <c:pt idx="31">
                  <c:v>6.1662820273385899</c:v>
                </c:pt>
                <c:pt idx="32">
                  <c:v>6.0226354684641601</c:v>
                </c:pt>
                <c:pt idx="33">
                  <c:v>5.8863530102675004</c:v>
                </c:pt>
                <c:pt idx="34">
                  <c:v>5.7606843661315796</c:v>
                </c:pt>
                <c:pt idx="35">
                  <c:v>5.6480589638247798</c:v>
                </c:pt>
                <c:pt idx="36">
                  <c:v>5.5498808565617104</c:v>
                </c:pt>
                <c:pt idx="37">
                  <c:v>5.4663753456278297</c:v>
                </c:pt>
                <c:pt idx="38">
                  <c:v>5.3966523145448004</c:v>
                </c:pt>
                <c:pt idx="39">
                  <c:v>5.3389685748956204</c:v>
                </c:pt>
                <c:pt idx="40">
                  <c:v>5.29109073139717</c:v>
                </c:pt>
                <c:pt idx="41">
                  <c:v>5.2506910339871</c:v>
                </c:pt>
                <c:pt idx="42">
                  <c:v>5.2156996181249102</c:v>
                </c:pt>
                <c:pt idx="43">
                  <c:v>5.1845468289016496</c:v>
                </c:pt>
                <c:pt idx="44">
                  <c:v>5.1563049673616304</c:v>
                </c:pt>
                <c:pt idx="45">
                  <c:v>5.1307211477804202</c:v>
                </c:pt>
                <c:pt idx="46">
                  <c:v>5.1080930041916401</c:v>
                </c:pt>
                <c:pt idx="47">
                  <c:v>5.0890469531914304</c:v>
                </c:pt>
                <c:pt idx="48">
                  <c:v>5.0743622869001399</c:v>
                </c:pt>
                <c:pt idx="49">
                  <c:v>5.0648454398687299</c:v>
                </c:pt>
                <c:pt idx="50">
                  <c:v>5.0611642251317699</c:v>
                </c:pt>
                <c:pt idx="51">
                  <c:v>5.0636588600490997</c:v>
                </c:pt>
                <c:pt idx="52">
                  <c:v>5.0722129924145198</c:v>
                </c:pt>
                <c:pt idx="53">
                  <c:v>5.0862619508154303</c:v>
                </c:pt>
                <c:pt idx="54">
                  <c:v>5.1049742720917601</c:v>
                </c:pt>
                <c:pt idx="55">
                  <c:v>5.1275254586100996</c:v>
                </c:pt>
                <c:pt idx="56">
                  <c:v>5.1533398921198703</c:v>
                </c:pt>
                <c:pt idx="57">
                  <c:v>5.18224704807138</c:v>
                </c:pt>
                <c:pt idx="58">
                  <c:v>5.2145367648123697</c:v>
                </c:pt>
                <c:pt idx="59">
                  <c:v>5.2508984280686102</c:v>
                </c:pt>
                <c:pt idx="60">
                  <c:v>5.2922533327150498</c:v>
                </c:pt>
                <c:pt idx="61">
                  <c:v>5.3395177531490701</c:v>
                </c:pt>
                <c:pt idx="62">
                  <c:v>5.3933691943601403</c:v>
                </c:pt>
                <c:pt idx="63">
                  <c:v>5.4540984966940602</c:v>
                </c:pt>
                <c:pt idx="64">
                  <c:v>5.5215750291284804</c:v>
                </c:pt>
                <c:pt idx="65">
                  <c:v>5.5953021718696396</c:v>
                </c:pt>
                <c:pt idx="66">
                  <c:v>5.6745384938366596</c:v>
                </c:pt>
                <c:pt idx="67">
                  <c:v>5.7584456398814403</c:v>
                </c:pt>
                <c:pt idx="68">
                  <c:v>5.8462057675554897</c:v>
                </c:pt>
                <c:pt idx="69">
                  <c:v>5.9370901270010199</c:v>
                </c:pt>
                <c:pt idx="70">
                  <c:v>6.0304748109528097</c:v>
                </c:pt>
                <c:pt idx="71">
                  <c:v>6.1257828367311804</c:v>
                </c:pt>
                <c:pt idx="72">
                  <c:v>6.2223644895004098</c:v>
                </c:pt>
                <c:pt idx="73">
                  <c:v>6.3193743276546801</c:v>
                </c:pt>
                <c:pt idx="74">
                  <c:v>6.4156915550226898</c:v>
                </c:pt>
                <c:pt idx="75">
                  <c:v>6.5098863904581004</c:v>
                </c:pt>
                <c:pt idx="76">
                  <c:v>6.6002099238400804</c:v>
                </c:pt>
                <c:pt idx="77">
                  <c:v>6.6845722743168903</c:v>
                </c:pt>
                <c:pt idx="78">
                  <c:v>6.7604908104980996</c:v>
                </c:pt>
                <c:pt idx="79">
                  <c:v>6.8250137822094503</c:v>
                </c:pt>
                <c:pt idx="80">
                  <c:v>6.8746501174126999</c:v>
                </c:pt>
                <c:pt idx="81">
                  <c:v>6.9053621922512596</c:v>
                </c:pt>
                <c:pt idx="82">
                  <c:v>6.9126303363850798</c:v>
                </c:pt>
                <c:pt idx="83">
                  <c:v>6.8915169529562297</c:v>
                </c:pt>
                <c:pt idx="84">
                  <c:v>6.8366762971240096</c:v>
                </c:pt>
                <c:pt idx="85">
                  <c:v>6.7423469773228799</c:v>
                </c:pt>
                <c:pt idx="86">
                  <c:v>6.6024218017278899</c:v>
                </c:pt>
                <c:pt idx="87">
                  <c:v>6.41074157823624</c:v>
                </c:pt>
                <c:pt idx="88">
                  <c:v>6.1617421436175697</c:v>
                </c:pt>
                <c:pt idx="89">
                  <c:v>5.8514308101061401</c:v>
                </c:pt>
                <c:pt idx="90">
                  <c:v>5.4785867111090099</c:v>
                </c:pt>
                <c:pt idx="91">
                  <c:v>5.0460855725986997</c:v>
                </c:pt>
                <c:pt idx="92">
                  <c:v>4.5621070844535501</c:v>
                </c:pt>
                <c:pt idx="93">
                  <c:v>4.0406902751712703</c:v>
                </c:pt>
                <c:pt idx="94">
                  <c:v>3.5010286127495802</c:v>
                </c:pt>
                <c:pt idx="95">
                  <c:v>2.9653522563004699</c:v>
                </c:pt>
                <c:pt idx="96">
                  <c:v>2.4558933170045498</c:v>
                </c:pt>
                <c:pt idx="97">
                  <c:v>1.991549833641</c:v>
                </c:pt>
                <c:pt idx="98">
                  <c:v>1.5850088100158499</c:v>
                </c:pt>
                <c:pt idx="99">
                  <c:v>1.24077812084021</c:v>
                </c:pt>
                <c:pt idx="100">
                  <c:v>0.95590460092762297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EF73-4C87-AC75-49DDE00E6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335552"/>
        <c:axId val="205350016"/>
      </c:scatterChart>
      <c:valAx>
        <c:axId val="205335552"/>
        <c:scaling>
          <c:orientation val="minMax"/>
          <c:max val="1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de-DE" dirty="0"/>
                  <a:t>Stance Phase [%]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5350016"/>
        <c:crosses val="autoZero"/>
        <c:crossBetween val="midCat"/>
      </c:valAx>
      <c:valAx>
        <c:axId val="205350016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de-DE" dirty="0"/>
                  <a:t>Vertical Ground Reaction Force [N/kg]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53355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61D2-5350-4858-89A1-0E620862FF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FA8E-C820-4605-853D-65755E19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61D2-5350-4858-89A1-0E620862FF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FA8E-C820-4605-853D-65755E19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61D2-5350-4858-89A1-0E620862FF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FA8E-C820-4605-853D-65755E19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9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61D2-5350-4858-89A1-0E620862FF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FA8E-C820-4605-853D-65755E19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0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61D2-5350-4858-89A1-0E620862FF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FA8E-C820-4605-853D-65755E19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07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61D2-5350-4858-89A1-0E620862FF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FA8E-C820-4605-853D-65755E19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61D2-5350-4858-89A1-0E620862FF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FA8E-C820-4605-853D-65755E19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61D2-5350-4858-89A1-0E620862FF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FA8E-C820-4605-853D-65755E19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0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61D2-5350-4858-89A1-0E620862FF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FA8E-C820-4605-853D-65755E19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61D2-5350-4858-89A1-0E620862FF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FA8E-C820-4605-853D-65755E19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7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61D2-5350-4858-89A1-0E620862FF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FA8E-C820-4605-853D-65755E19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0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B61D2-5350-4858-89A1-0E620862FFE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EFA8E-C820-4605-853D-65755E19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92555"/>
              </p:ext>
            </p:extLst>
          </p:nvPr>
        </p:nvGraphicFramePr>
        <p:xfrm>
          <a:off x="336000" y="189000"/>
          <a:ext cx="11520000" cy="57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3E18FA-FF99-4A00-A2CE-D8AC7ED086A5}"/>
              </a:ext>
            </a:extLst>
          </p:cNvPr>
          <p:cNvSpPr txBox="1"/>
          <p:nvPr/>
        </p:nvSpPr>
        <p:spPr>
          <a:xfrm>
            <a:off x="403412" y="5948999"/>
            <a:ext cx="11452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S1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Normalized vertical ground reaction force (GRF; mean) during the stance phase of unassisted walking (UAW) for each individual participant.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21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14AF8B7-EA4C-4641-8169-6F349B8968A7}"/>
              </a:ext>
            </a:extLst>
          </p:cNvPr>
          <p:cNvSpPr txBox="1"/>
          <p:nvPr/>
        </p:nvSpPr>
        <p:spPr>
          <a:xfrm>
            <a:off x="403412" y="5948999"/>
            <a:ext cx="11452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S2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Normalized vertical ground reaction force (GRF; mean) during the stance phase of robot-assisted walking (RAW) for each individual participant.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446672"/>
              </p:ext>
            </p:extLst>
          </p:nvPr>
        </p:nvGraphicFramePr>
        <p:xfrm>
          <a:off x="336000" y="189000"/>
          <a:ext cx="11520000" cy="57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9404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Berger, Alisa</dc:creator>
  <cp:lastModifiedBy>Colonia, Norbeliza</cp:lastModifiedBy>
  <cp:revision>10</cp:revision>
  <dcterms:created xsi:type="dcterms:W3CDTF">2019-08-15T05:52:42Z</dcterms:created>
  <dcterms:modified xsi:type="dcterms:W3CDTF">2019-12-18T05:11:26Z</dcterms:modified>
</cp:coreProperties>
</file>