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30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0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07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83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01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89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9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7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8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28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66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4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3A1E-8653-45F6-9281-A4396B20CD18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52991-8801-4BF9-878A-EE85F965D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8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450"/>
          <a:stretch/>
        </p:blipFill>
        <p:spPr bwMode="auto">
          <a:xfrm>
            <a:off x="193992" y="677190"/>
            <a:ext cx="3710940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Grafi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5" y="3496590"/>
            <a:ext cx="5756910" cy="352488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4677" y="36494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B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677" y="96992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A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7590" y="7161767"/>
            <a:ext cx="66537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S1. 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Linear correlation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1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(ng/mL) – Dose (mg/m</a:t>
            </a:r>
            <a:r>
              <a:rPr lang="en-US" sz="11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/d). 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Concentration of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vorinostat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in plasma according to dose level.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Universitätsklinikum Heidelberg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vantilbu</dc:creator>
  <cp:lastModifiedBy>vantilbu</cp:lastModifiedBy>
  <cp:revision>4</cp:revision>
  <dcterms:created xsi:type="dcterms:W3CDTF">2019-06-14T10:43:05Z</dcterms:created>
  <dcterms:modified xsi:type="dcterms:W3CDTF">2019-08-02T16:14:53Z</dcterms:modified>
</cp:coreProperties>
</file>