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9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1" userDrawn="1">
          <p15:clr>
            <a:srgbClr val="A4A3A4"/>
          </p15:clr>
        </p15:guide>
        <p15:guide id="2" orient="horz" pos="551" userDrawn="1">
          <p15:clr>
            <a:srgbClr val="A4A3A4"/>
          </p15:clr>
        </p15:guide>
        <p15:guide id="3" orient="horz" pos="1008">
          <p15:clr>
            <a:srgbClr val="A4A3A4"/>
          </p15:clr>
        </p15:guide>
        <p15:guide id="4" orient="horz" pos="5664">
          <p15:clr>
            <a:srgbClr val="A4A3A4"/>
          </p15:clr>
        </p15:guide>
        <p15:guide id="5" orient="horz" pos="890" userDrawn="1">
          <p15:clr>
            <a:srgbClr val="A4A3A4"/>
          </p15:clr>
        </p15:guide>
        <p15:guide id="6" orient="horz" pos="3479" userDrawn="1">
          <p15:clr>
            <a:srgbClr val="A4A3A4"/>
          </p15:clr>
        </p15:guide>
        <p15:guide id="7" orient="horz" pos="2166" userDrawn="1">
          <p15:clr>
            <a:srgbClr val="A4A3A4"/>
          </p15:clr>
        </p15:guide>
        <p15:guide id="8" pos="4000" userDrawn="1">
          <p15:clr>
            <a:srgbClr val="A4A3A4"/>
          </p15:clr>
        </p15:guide>
        <p15:guide id="9" pos="1315" userDrawn="1">
          <p15:clr>
            <a:srgbClr val="A4A3A4"/>
          </p15:clr>
        </p15:guide>
        <p15:guide id="10" pos="624">
          <p15:clr>
            <a:srgbClr val="A4A3A4"/>
          </p15:clr>
        </p15:guide>
        <p15:guide id="12" pos="3824" userDrawn="1">
          <p15:clr>
            <a:srgbClr val="A4A3A4"/>
          </p15:clr>
        </p15:guide>
        <p15:guide id="13" pos="288">
          <p15:clr>
            <a:srgbClr val="A4A3A4"/>
          </p15:clr>
        </p15:guide>
        <p15:guide id="14" pos="2496" userDrawn="1">
          <p15:clr>
            <a:srgbClr val="A4A3A4"/>
          </p15:clr>
        </p15:guide>
        <p15:guide id="15" pos="2031">
          <p15:clr>
            <a:srgbClr val="A4A3A4"/>
          </p15:clr>
        </p15:guide>
        <p15:guide id="16" pos="2208">
          <p15:clr>
            <a:srgbClr val="A4A3A4"/>
          </p15:clr>
        </p15:guide>
        <p15:guide id="17" pos="3555" userDrawn="1">
          <p15:clr>
            <a:srgbClr val="A4A3A4"/>
          </p15:clr>
        </p15:guide>
        <p15:guide id="18" pos="3317" userDrawn="1">
          <p15:clr>
            <a:srgbClr val="A4A3A4"/>
          </p15:clr>
        </p15:guide>
        <p15:guide id="19" pos="908" userDrawn="1">
          <p15:clr>
            <a:srgbClr val="A4A3A4"/>
          </p15:clr>
        </p15:guide>
        <p15:guide id="20" pos="868" userDrawn="1">
          <p15:clr>
            <a:srgbClr val="A4A3A4"/>
          </p15:clr>
        </p15:guide>
        <p15:guide id="21" pos="1709" userDrawn="1">
          <p15:clr>
            <a:srgbClr val="A4A3A4"/>
          </p15:clr>
        </p15:guide>
        <p15:guide id="22" orient="horz" pos="2160" userDrawn="1">
          <p15:clr>
            <a:srgbClr val="A4A3A4"/>
          </p15:clr>
        </p15:guide>
        <p15:guide id="23" pos="3072" userDrawn="1">
          <p15:clr>
            <a:srgbClr val="A4A3A4"/>
          </p15:clr>
        </p15:guide>
        <p15:guide id="24" orient="horz" pos="2112" userDrawn="1">
          <p15:clr>
            <a:srgbClr val="A4A3A4"/>
          </p15:clr>
        </p15:guide>
        <p15:guide id="25" orient="horz" pos="2186" userDrawn="1">
          <p15:clr>
            <a:srgbClr val="A4A3A4"/>
          </p15:clr>
        </p15:guide>
        <p15:guide id="26" pos="2693" userDrawn="1">
          <p15:clr>
            <a:srgbClr val="A4A3A4"/>
          </p15:clr>
        </p15:guide>
        <p15:guide id="27" pos="2917" userDrawn="1">
          <p15:clr>
            <a:srgbClr val="A4A3A4"/>
          </p15:clr>
        </p15:guide>
        <p15:guide id="28" orient="horz" pos="672" userDrawn="1">
          <p15:clr>
            <a:srgbClr val="A4A3A4"/>
          </p15:clr>
        </p15:guide>
        <p15:guide id="29" orient="horz" pos="2830" userDrawn="1">
          <p15:clr>
            <a:srgbClr val="A4A3A4"/>
          </p15:clr>
        </p15:guide>
        <p15:guide id="30" orient="horz" pos="617" userDrawn="1">
          <p15:clr>
            <a:srgbClr val="A4A3A4"/>
          </p15:clr>
        </p15:guide>
        <p15:guide id="31" pos="2717" userDrawn="1">
          <p15:clr>
            <a:srgbClr val="A4A3A4"/>
          </p15:clr>
        </p15:guide>
        <p15:guide id="32" pos="2926" userDrawn="1">
          <p15:clr>
            <a:srgbClr val="A4A3A4"/>
          </p15:clr>
        </p15:guide>
        <p15:guide id="33" pos="3827" userDrawn="1">
          <p15:clr>
            <a:srgbClr val="A4A3A4"/>
          </p15:clr>
        </p15:guide>
        <p15:guide id="34" pos="3412" userDrawn="1">
          <p15:clr>
            <a:srgbClr val="A4A3A4"/>
          </p15:clr>
        </p15:guide>
        <p15:guide id="35" orient="horz" pos="2798" userDrawn="1">
          <p15:clr>
            <a:srgbClr val="A4A3A4"/>
          </p15:clr>
        </p15:guide>
        <p15:guide id="36" pos="2740" userDrawn="1">
          <p15:clr>
            <a:srgbClr val="A4A3A4"/>
          </p15:clr>
        </p15:guide>
        <p15:guide id="37" pos="2936" userDrawn="1">
          <p15:clr>
            <a:srgbClr val="A4A3A4"/>
          </p15:clr>
        </p15:guide>
        <p15:guide id="38" pos="2837" userDrawn="1">
          <p15:clr>
            <a:srgbClr val="A4A3A4"/>
          </p15:clr>
        </p15:guide>
        <p15:guide id="39" pos="3888" userDrawn="1">
          <p15:clr>
            <a:srgbClr val="A4A3A4"/>
          </p15:clr>
        </p15:guide>
        <p15:guide id="40" pos="692" userDrawn="1">
          <p15:clr>
            <a:srgbClr val="A4A3A4"/>
          </p15:clr>
        </p15:guide>
        <p15:guide id="41" orient="horz" pos="713" userDrawn="1">
          <p15:clr>
            <a:srgbClr val="A4A3A4"/>
          </p15:clr>
        </p15:guide>
        <p15:guide id="42" orient="horz" pos="14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inig Hann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03300"/>
    <a:srgbClr val="008000"/>
    <a:srgbClr val="33CC33"/>
    <a:srgbClr val="000000"/>
    <a:srgbClr val="FFC000"/>
    <a:srgbClr val="FFCC00"/>
    <a:srgbClr val="7F7F7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6122" autoAdjust="0"/>
  </p:normalViewPr>
  <p:slideViewPr>
    <p:cSldViewPr showGuides="1">
      <p:cViewPr>
        <p:scale>
          <a:sx n="110" d="100"/>
          <a:sy n="110" d="100"/>
        </p:scale>
        <p:origin x="1932" y="-1650"/>
      </p:cViewPr>
      <p:guideLst>
        <p:guide orient="horz" pos="1561"/>
        <p:guide orient="horz" pos="551"/>
        <p:guide orient="horz" pos="1008"/>
        <p:guide orient="horz" pos="5664"/>
        <p:guide orient="horz" pos="890"/>
        <p:guide orient="horz" pos="3479"/>
        <p:guide orient="horz" pos="2166"/>
        <p:guide pos="4000"/>
        <p:guide pos="1315"/>
        <p:guide pos="624"/>
        <p:guide pos="3824"/>
        <p:guide pos="288"/>
        <p:guide pos="2496"/>
        <p:guide pos="2031"/>
        <p:guide pos="2208"/>
        <p:guide pos="3555"/>
        <p:guide pos="3317"/>
        <p:guide pos="908"/>
        <p:guide pos="868"/>
        <p:guide pos="1709"/>
        <p:guide orient="horz" pos="2160"/>
        <p:guide pos="3072"/>
        <p:guide orient="horz" pos="2112"/>
        <p:guide orient="horz" pos="2186"/>
        <p:guide pos="2693"/>
        <p:guide pos="2917"/>
        <p:guide orient="horz" pos="672"/>
        <p:guide orient="horz" pos="2830"/>
        <p:guide orient="horz" pos="617"/>
        <p:guide pos="2717"/>
        <p:guide pos="2926"/>
        <p:guide pos="3827"/>
        <p:guide pos="3412"/>
        <p:guide orient="horz" pos="2798"/>
        <p:guide pos="2740"/>
        <p:guide pos="2936"/>
        <p:guide pos="2837"/>
        <p:guide pos="3888"/>
        <p:guide pos="692"/>
        <p:guide orient="horz" pos="713"/>
        <p:guide orient="horz" pos="1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9733135-8A2D-4F84-BD23-70454953A870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8246E3D-ED32-4CAE-AEAB-0698E69705EF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2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46E3D-ED32-4CAE-AEAB-0698E69705E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222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358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7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38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29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1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369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3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3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7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43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7F5F-E211-453A-A4E3-39C0EEF4D1F6}" type="datetimeFigureOut">
              <a:rPr lang="de-AT" smtClean="0"/>
              <a:t>20.11.2019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41AC-15E1-495E-AE96-56492A8CB815}" type="slidenum">
              <a:rPr lang="de-AT" smtClean="0"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90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Box 48"/>
          <p:cNvSpPr txBox="1">
            <a:spLocks noChangeArrowheads="1"/>
          </p:cNvSpPr>
          <p:nvPr/>
        </p:nvSpPr>
        <p:spPr bwMode="auto">
          <a:xfrm>
            <a:off x="3417341" y="1701621"/>
            <a:ext cx="90413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VDeFluor780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75" name="Text Box 20"/>
          <p:cNvSpPr txBox="1">
            <a:spLocks noChangeArrowheads="1"/>
          </p:cNvSpPr>
          <p:nvPr/>
        </p:nvSpPr>
        <p:spPr bwMode="auto">
          <a:xfrm>
            <a:off x="4300286" y="1701621"/>
            <a:ext cx="1186114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IL-13 mRNA</a:t>
            </a:r>
          </a:p>
        </p:txBody>
      </p:sp>
      <p:sp>
        <p:nvSpPr>
          <p:cNvPr id="172" name="Text Box 15"/>
          <p:cNvSpPr txBox="1">
            <a:spLocks noChangeArrowheads="1"/>
          </p:cNvSpPr>
          <p:nvPr/>
        </p:nvSpPr>
        <p:spPr bwMode="auto">
          <a:xfrm rot="16200000">
            <a:off x="3986058" y="1202369"/>
            <a:ext cx="782864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900" b="1" dirty="0" smtClean="0">
                <a:solidFill>
                  <a:schemeClr val="tx1"/>
                </a:solidFill>
              </a:rPr>
              <a:t>FSC-A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499" y="879449"/>
            <a:ext cx="864000" cy="8640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088" y="879449"/>
            <a:ext cx="864000" cy="864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4797" y="879449"/>
            <a:ext cx="864000" cy="864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5588" y="879449"/>
            <a:ext cx="864000" cy="864000"/>
          </a:xfrm>
          <a:prstGeom prst="rect">
            <a:avLst/>
          </a:prstGeom>
        </p:spPr>
      </p:pic>
      <p:sp>
        <p:nvSpPr>
          <p:cNvPr id="208" name="Textfeld 207"/>
          <p:cNvSpPr txBox="1"/>
          <p:nvPr/>
        </p:nvSpPr>
        <p:spPr>
          <a:xfrm>
            <a:off x="195529" y="609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 rot="16200000">
            <a:off x="957632" y="1201497"/>
            <a:ext cx="7846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93" name="Text Box 48"/>
          <p:cNvSpPr txBox="1">
            <a:spLocks noChangeArrowheads="1"/>
          </p:cNvSpPr>
          <p:nvPr/>
        </p:nvSpPr>
        <p:spPr bwMode="auto">
          <a:xfrm>
            <a:off x="1442613" y="1692511"/>
            <a:ext cx="80980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Time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2187960" y="1662907"/>
            <a:ext cx="2808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 Box 15"/>
          <p:cNvSpPr txBox="1">
            <a:spLocks noChangeArrowheads="1"/>
          </p:cNvSpPr>
          <p:nvPr/>
        </p:nvSpPr>
        <p:spPr bwMode="auto">
          <a:xfrm rot="16200000">
            <a:off x="2874811" y="1143052"/>
            <a:ext cx="94721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900" b="1" dirty="0" smtClean="0">
                <a:solidFill>
                  <a:schemeClr val="tx1"/>
                </a:solidFill>
              </a:rPr>
              <a:t>IL-13 </a:t>
            </a:r>
            <a:r>
              <a:rPr lang="de-DE" altLang="en-US" sz="900" b="1" dirty="0" err="1" smtClean="0">
                <a:solidFill>
                  <a:schemeClr val="tx1"/>
                </a:solidFill>
              </a:rPr>
              <a:t>mRNA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 rot="16200000">
            <a:off x="1940460" y="1201496"/>
            <a:ext cx="78461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 dirty="0" smtClean="0">
                <a:solidFill>
                  <a:schemeClr val="tx1"/>
                </a:solidFill>
              </a:rPr>
              <a:t>SSC-A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558469" y="952500"/>
            <a:ext cx="251460" cy="73826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4" name="Text Box 20"/>
          <p:cNvSpPr txBox="1">
            <a:spLocks noChangeArrowheads="1"/>
          </p:cNvSpPr>
          <p:nvPr/>
        </p:nvSpPr>
        <p:spPr bwMode="auto">
          <a:xfrm>
            <a:off x="2429518" y="1693725"/>
            <a:ext cx="8048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FSC-A</a:t>
            </a:r>
          </a:p>
        </p:txBody>
      </p:sp>
      <p:cxnSp>
        <p:nvCxnSpPr>
          <p:cNvPr id="122" name="Gerade Verbindung mit Pfeil 121"/>
          <p:cNvCxnSpPr/>
          <p:nvPr/>
        </p:nvCxnSpPr>
        <p:spPr>
          <a:xfrm>
            <a:off x="2674549" y="1662907"/>
            <a:ext cx="792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11"/>
          <p:cNvSpPr/>
          <p:nvPr/>
        </p:nvSpPr>
        <p:spPr>
          <a:xfrm>
            <a:off x="1486442" y="924609"/>
            <a:ext cx="706385" cy="78460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Ellipse 102"/>
          <p:cNvSpPr/>
          <p:nvPr/>
        </p:nvSpPr>
        <p:spPr>
          <a:xfrm rot="2139793">
            <a:off x="2597516" y="1415176"/>
            <a:ext cx="163408" cy="273149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3" name="Textfeld 207"/>
          <p:cNvSpPr txBox="1"/>
          <p:nvPr/>
        </p:nvSpPr>
        <p:spPr>
          <a:xfrm>
            <a:off x="195529" y="2286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Gerade Verbindung 116"/>
          <p:cNvCxnSpPr/>
          <p:nvPr/>
        </p:nvCxnSpPr>
        <p:spPr>
          <a:xfrm flipV="1">
            <a:off x="2140299" y="3098027"/>
            <a:ext cx="0" cy="2497016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2266130" y="2631280"/>
            <a:ext cx="1238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probe </a:t>
            </a:r>
            <a:r>
              <a:rPr lang="de-AT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lang="de-AT" sz="9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48"/>
          <p:cNvSpPr txBox="1">
            <a:spLocks noChangeAspect="1"/>
          </p:cNvSpPr>
          <p:nvPr/>
        </p:nvSpPr>
        <p:spPr>
          <a:xfrm>
            <a:off x="914400" y="4890226"/>
            <a:ext cx="1148025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A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Porcine</a:t>
            </a:r>
            <a:r>
              <a:rPr lang="de-A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IgE </a:t>
            </a:r>
            <a:r>
              <a:rPr lang="de-A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transfected</a:t>
            </a:r>
            <a:endParaRPr kumimoji="0" lang="en-US" sz="1100" b="1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5" name="TextBox 46"/>
          <p:cNvSpPr txBox="1"/>
          <p:nvPr/>
        </p:nvSpPr>
        <p:spPr>
          <a:xfrm>
            <a:off x="914400" y="3467900"/>
            <a:ext cx="1170633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A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IL-13 </a:t>
            </a:r>
            <a:r>
              <a:rPr lang="de-A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transfected</a:t>
            </a:r>
            <a:endParaRPr kumimoji="0" lang="en-US" sz="1100" b="1" i="0" u="none" strike="noStrike" cap="none" spc="0" normalizeH="0" baseline="0" dirty="0">
              <a:ln>
                <a:noFill/>
              </a:ln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96" name="Group 82"/>
          <p:cNvGrpSpPr/>
          <p:nvPr/>
        </p:nvGrpSpPr>
        <p:grpSpPr>
          <a:xfrm>
            <a:off x="2266130" y="2890360"/>
            <a:ext cx="1239070" cy="152400"/>
            <a:chOff x="685800" y="3825465"/>
            <a:chExt cx="2808512" cy="152400"/>
          </a:xfrm>
        </p:grpSpPr>
        <p:cxnSp>
          <p:nvCxnSpPr>
            <p:cNvPr id="102" name="Straight Connector 83"/>
            <p:cNvCxnSpPr/>
            <p:nvPr/>
          </p:nvCxnSpPr>
          <p:spPr>
            <a:xfrm>
              <a:off x="685800" y="3893299"/>
              <a:ext cx="280720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84"/>
            <p:cNvCxnSpPr/>
            <p:nvPr/>
          </p:nvCxnSpPr>
          <p:spPr>
            <a:xfrm>
              <a:off x="685800" y="3825465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85"/>
            <p:cNvCxnSpPr/>
            <p:nvPr/>
          </p:nvCxnSpPr>
          <p:spPr>
            <a:xfrm>
              <a:off x="3494312" y="3825465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86"/>
          <p:cNvGrpSpPr/>
          <p:nvPr/>
        </p:nvGrpSpPr>
        <p:grpSpPr>
          <a:xfrm>
            <a:off x="3812314" y="2890360"/>
            <a:ext cx="1260000" cy="152400"/>
            <a:chOff x="685800" y="3825465"/>
            <a:chExt cx="2808512" cy="152400"/>
          </a:xfrm>
        </p:grpSpPr>
        <p:cxnSp>
          <p:nvCxnSpPr>
            <p:cNvPr id="120" name="Straight Connector 87"/>
            <p:cNvCxnSpPr/>
            <p:nvPr/>
          </p:nvCxnSpPr>
          <p:spPr>
            <a:xfrm>
              <a:off x="685800" y="3893299"/>
              <a:ext cx="280720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88"/>
            <p:cNvCxnSpPr/>
            <p:nvPr/>
          </p:nvCxnSpPr>
          <p:spPr>
            <a:xfrm>
              <a:off x="685800" y="3825465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90"/>
            <p:cNvCxnSpPr/>
            <p:nvPr/>
          </p:nvCxnSpPr>
          <p:spPr>
            <a:xfrm>
              <a:off x="3494312" y="3825465"/>
              <a:ext cx="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feld 49"/>
          <p:cNvSpPr txBox="1"/>
          <p:nvPr/>
        </p:nvSpPr>
        <p:spPr>
          <a:xfrm>
            <a:off x="3827250" y="2631280"/>
            <a:ext cx="124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IL-13</a:t>
            </a:r>
            <a:br>
              <a: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de-A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probe</a:t>
            </a:r>
            <a:endParaRPr lang="de-AT" sz="9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 Box 20"/>
          <p:cNvSpPr txBox="1">
            <a:spLocks noChangeArrowheads="1"/>
          </p:cNvSpPr>
          <p:nvPr/>
        </p:nvSpPr>
        <p:spPr bwMode="auto">
          <a:xfrm>
            <a:off x="3886200" y="5636568"/>
            <a:ext cx="1186114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IL-13 mRNA</a:t>
            </a:r>
          </a:p>
        </p:txBody>
      </p:sp>
      <p:pic>
        <p:nvPicPr>
          <p:cNvPr id="128" name="Grafik 1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9690" y="3056337"/>
            <a:ext cx="1260000" cy="1260000"/>
          </a:xfrm>
          <a:prstGeom prst="rect">
            <a:avLst/>
          </a:prstGeom>
        </p:spPr>
      </p:pic>
      <p:pic>
        <p:nvPicPr>
          <p:cNvPr id="129" name="Grafik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314" y="3055018"/>
            <a:ext cx="1260000" cy="1260000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9690" y="4367357"/>
            <a:ext cx="1260000" cy="1260000"/>
          </a:xfrm>
          <a:prstGeom prst="rect">
            <a:avLst/>
          </a:prstGeom>
        </p:spPr>
      </p:pic>
      <p:pic>
        <p:nvPicPr>
          <p:cNvPr id="131" name="Grafik 1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2314" y="4367357"/>
            <a:ext cx="1260000" cy="1260000"/>
          </a:xfrm>
          <a:prstGeom prst="rect">
            <a:avLst/>
          </a:prstGeom>
        </p:spPr>
      </p:pic>
      <p:sp>
        <p:nvSpPr>
          <p:cNvPr id="132" name="Text Box 20"/>
          <p:cNvSpPr txBox="1">
            <a:spLocks noChangeArrowheads="1"/>
          </p:cNvSpPr>
          <p:nvPr/>
        </p:nvSpPr>
        <p:spPr bwMode="auto">
          <a:xfrm>
            <a:off x="2303576" y="5636568"/>
            <a:ext cx="1186114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Alexa Fluor 647</a:t>
            </a:r>
          </a:p>
        </p:txBody>
      </p:sp>
      <p:sp>
        <p:nvSpPr>
          <p:cNvPr id="134" name="Text Box 15"/>
          <p:cNvSpPr txBox="1">
            <a:spLocks noChangeArrowheads="1"/>
          </p:cNvSpPr>
          <p:nvPr/>
        </p:nvSpPr>
        <p:spPr bwMode="auto">
          <a:xfrm rot="16200000">
            <a:off x="1884014" y="4247447"/>
            <a:ext cx="533400" cy="2308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A0003C"/>
              </a:buClr>
              <a:buSzPct val="100000"/>
              <a:buFont typeface="Wingdings" pitchFamily="2" charset="2"/>
              <a:buChar char="n"/>
              <a:defRPr sz="28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19BA0"/>
              </a:buClr>
              <a:buSzPct val="80000"/>
              <a:buFont typeface="Wingdings" pitchFamily="2" charset="2"/>
              <a:buChar char="o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B1235"/>
              </a:buClr>
              <a:buSzPct val="80000"/>
              <a:buFont typeface="Wingdings" pitchFamily="2" charset="2"/>
              <a:buChar char="o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Wingdings" pitchFamily="2" charset="2"/>
              <a:buChar char="o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900" b="1" dirty="0" smtClean="0">
                <a:solidFill>
                  <a:schemeClr val="tx1"/>
                </a:solidFill>
              </a:rPr>
              <a:t>FSC-A</a:t>
            </a:r>
            <a:endParaRPr lang="el-GR" altLang="en-US" sz="900" b="1" dirty="0">
              <a:solidFill>
                <a:schemeClr val="tx1"/>
              </a:solidFill>
            </a:endParaRPr>
          </a:p>
        </p:txBody>
      </p:sp>
      <p:sp>
        <p:nvSpPr>
          <p:cNvPr id="135" name="Rectangle 89"/>
          <p:cNvSpPr/>
          <p:nvPr/>
        </p:nvSpPr>
        <p:spPr>
          <a:xfrm>
            <a:off x="4440743" y="3699259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89"/>
          <p:cNvSpPr/>
          <p:nvPr/>
        </p:nvSpPr>
        <p:spPr>
          <a:xfrm>
            <a:off x="2834472" y="3699259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89"/>
          <p:cNvSpPr/>
          <p:nvPr/>
        </p:nvSpPr>
        <p:spPr>
          <a:xfrm>
            <a:off x="2834472" y="4998349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89"/>
          <p:cNvSpPr/>
          <p:nvPr/>
        </p:nvSpPr>
        <p:spPr>
          <a:xfrm>
            <a:off x="4440743" y="4998349"/>
            <a:ext cx="600004" cy="50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8"/>
          <p:cNvSpPr txBox="1"/>
          <p:nvPr/>
        </p:nvSpPr>
        <p:spPr>
          <a:xfrm>
            <a:off x="3134474" y="3539271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0.02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8"/>
          <p:cNvSpPr txBox="1"/>
          <p:nvPr/>
        </p:nvSpPr>
        <p:spPr>
          <a:xfrm>
            <a:off x="4733633" y="3539271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33.6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TextBox 18"/>
          <p:cNvSpPr txBox="1"/>
          <p:nvPr/>
        </p:nvSpPr>
        <p:spPr>
          <a:xfrm>
            <a:off x="3134474" y="4830274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8"/>
          <p:cNvSpPr txBox="1"/>
          <p:nvPr/>
        </p:nvSpPr>
        <p:spPr>
          <a:xfrm>
            <a:off x="4733633" y="4830274"/>
            <a:ext cx="471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0.01</a:t>
            </a: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Gerade Verbindung mit Pfeil 169"/>
          <p:cNvCxnSpPr/>
          <p:nvPr/>
        </p:nvCxnSpPr>
        <p:spPr>
          <a:xfrm>
            <a:off x="3802549" y="1662907"/>
            <a:ext cx="684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/>
          <p:cNvSpPr/>
          <p:nvPr/>
        </p:nvSpPr>
        <p:spPr>
          <a:xfrm>
            <a:off x="4895212" y="1371600"/>
            <a:ext cx="362587" cy="31546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1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Format A4 (210 x 297 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Lagler</dc:creator>
  <cp:lastModifiedBy>ecoulamy</cp:lastModifiedBy>
  <cp:revision>651</cp:revision>
  <cp:lastPrinted>2019-05-15T12:12:55Z</cp:lastPrinted>
  <dcterms:created xsi:type="dcterms:W3CDTF">2015-07-13T10:00:40Z</dcterms:created>
  <dcterms:modified xsi:type="dcterms:W3CDTF">2019-11-20T14:23:17Z</dcterms:modified>
</cp:coreProperties>
</file>